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70" r:id="rId5"/>
    <p:sldId id="271" r:id="rId6"/>
    <p:sldId id="274" r:id="rId7"/>
    <p:sldId id="275" r:id="rId8"/>
    <p:sldId id="276" r:id="rId9"/>
    <p:sldId id="259" r:id="rId10"/>
    <p:sldId id="260" r:id="rId11"/>
    <p:sldId id="263" r:id="rId12"/>
    <p:sldId id="261" r:id="rId13"/>
    <p:sldId id="262" r:id="rId14"/>
    <p:sldId id="278" r:id="rId15"/>
    <p:sldId id="264" r:id="rId16"/>
    <p:sldId id="265" r:id="rId17"/>
    <p:sldId id="273" r:id="rId18"/>
    <p:sldId id="268" r:id="rId19"/>
    <p:sldId id="269" r:id="rId20"/>
    <p:sldId id="277" r:id="rId21"/>
    <p:sldId id="266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208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588FE2-FD3A-4768-8CFD-059647E1325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B9ACDBC-F5EC-4E00-903E-46FFB1810D88}">
      <dgm:prSet/>
      <dgm:spPr/>
      <dgm:t>
        <a:bodyPr/>
        <a:lstStyle/>
        <a:p>
          <a:r>
            <a:rPr lang="en-US" b="1"/>
            <a:t>How small agencies can partner for major impact</a:t>
          </a:r>
          <a:endParaRPr lang="en-US"/>
        </a:p>
      </dgm:t>
    </dgm:pt>
    <dgm:pt modelId="{0F91AD69-5846-4D6A-8F96-F716591E6527}" type="parTrans" cxnId="{3B3E0F33-FA80-48A8-A997-41478EA3682F}">
      <dgm:prSet/>
      <dgm:spPr/>
      <dgm:t>
        <a:bodyPr/>
        <a:lstStyle/>
        <a:p>
          <a:endParaRPr lang="en-US"/>
        </a:p>
      </dgm:t>
    </dgm:pt>
    <dgm:pt modelId="{10A5E1A6-220B-474F-AB2D-CF1941787F4E}" type="sibTrans" cxnId="{3B3E0F33-FA80-48A8-A997-41478EA3682F}">
      <dgm:prSet/>
      <dgm:spPr/>
      <dgm:t>
        <a:bodyPr/>
        <a:lstStyle/>
        <a:p>
          <a:endParaRPr lang="en-US"/>
        </a:p>
      </dgm:t>
    </dgm:pt>
    <dgm:pt modelId="{8A0E2670-FC1C-48A0-BA2B-4BFFFEADD47C}">
      <dgm:prSet/>
      <dgm:spPr/>
      <dgm:t>
        <a:bodyPr/>
        <a:lstStyle/>
        <a:p>
          <a:r>
            <a:rPr lang="en-US" b="1"/>
            <a:t>The Importance of strategic mapping/planning</a:t>
          </a:r>
          <a:endParaRPr lang="en-US"/>
        </a:p>
      </dgm:t>
    </dgm:pt>
    <dgm:pt modelId="{296082CE-55C0-4433-AA5B-5AA4B3A022BC}" type="parTrans" cxnId="{7D820DC8-85B0-4A74-91B2-4056A2D3C191}">
      <dgm:prSet/>
      <dgm:spPr/>
      <dgm:t>
        <a:bodyPr/>
        <a:lstStyle/>
        <a:p>
          <a:endParaRPr lang="en-US"/>
        </a:p>
      </dgm:t>
    </dgm:pt>
    <dgm:pt modelId="{30AA7694-60AE-4BB9-8D22-8CE5B9CBFF55}" type="sibTrans" cxnId="{7D820DC8-85B0-4A74-91B2-4056A2D3C191}">
      <dgm:prSet/>
      <dgm:spPr/>
      <dgm:t>
        <a:bodyPr/>
        <a:lstStyle/>
        <a:p>
          <a:endParaRPr lang="en-US"/>
        </a:p>
      </dgm:t>
    </dgm:pt>
    <dgm:pt modelId="{73807D9F-E4DA-45E2-8ED5-3B542C3F2167}">
      <dgm:prSet/>
      <dgm:spPr/>
      <dgm:t>
        <a:bodyPr/>
        <a:lstStyle/>
        <a:p>
          <a:r>
            <a:rPr lang="en-US" b="1"/>
            <a:t>The Importance of Org and Community Asset Mapping</a:t>
          </a:r>
          <a:endParaRPr lang="en-US"/>
        </a:p>
      </dgm:t>
    </dgm:pt>
    <dgm:pt modelId="{97C6AD87-5906-4BD9-A75C-55CFC34A772E}" type="parTrans" cxnId="{6EC0C909-8287-4CA9-BCB6-CA84E3006F9D}">
      <dgm:prSet/>
      <dgm:spPr/>
      <dgm:t>
        <a:bodyPr/>
        <a:lstStyle/>
        <a:p>
          <a:endParaRPr lang="en-US"/>
        </a:p>
      </dgm:t>
    </dgm:pt>
    <dgm:pt modelId="{D10E367D-D3C3-4815-9C82-45746075FB1E}" type="sibTrans" cxnId="{6EC0C909-8287-4CA9-BCB6-CA84E3006F9D}">
      <dgm:prSet/>
      <dgm:spPr/>
      <dgm:t>
        <a:bodyPr/>
        <a:lstStyle/>
        <a:p>
          <a:endParaRPr lang="en-US"/>
        </a:p>
      </dgm:t>
    </dgm:pt>
    <dgm:pt modelId="{F2B0D796-1BB1-4992-AB87-455784A33CE6}" type="pres">
      <dgm:prSet presAssocID="{5C588FE2-FD3A-4768-8CFD-059647E13253}" presName="root" presStyleCnt="0">
        <dgm:presLayoutVars>
          <dgm:dir/>
          <dgm:resizeHandles val="exact"/>
        </dgm:presLayoutVars>
      </dgm:prSet>
      <dgm:spPr/>
    </dgm:pt>
    <dgm:pt modelId="{2FB20B70-97AA-47E6-821F-838424EA1594}" type="pres">
      <dgm:prSet presAssocID="{9B9ACDBC-F5EC-4E00-903E-46FFB1810D88}" presName="compNode" presStyleCnt="0"/>
      <dgm:spPr/>
    </dgm:pt>
    <dgm:pt modelId="{1EEEC42D-AA43-45A7-8353-B4B5AEF90E5F}" type="pres">
      <dgm:prSet presAssocID="{9B9ACDBC-F5EC-4E00-903E-46FFB1810D88}" presName="bgRect" presStyleLbl="bgShp" presStyleIdx="0" presStyleCnt="3"/>
      <dgm:spPr/>
    </dgm:pt>
    <dgm:pt modelId="{B36EC57D-F798-4219-9EB9-75EEAB1248A6}" type="pres">
      <dgm:prSet presAssocID="{9B9ACDBC-F5EC-4E00-903E-46FFB1810D8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2A46900-E439-4ABD-B0FC-3B040B633921}" type="pres">
      <dgm:prSet presAssocID="{9B9ACDBC-F5EC-4E00-903E-46FFB1810D88}" presName="spaceRect" presStyleCnt="0"/>
      <dgm:spPr/>
    </dgm:pt>
    <dgm:pt modelId="{A9C094E5-A808-4A3E-B976-D18031E25CE0}" type="pres">
      <dgm:prSet presAssocID="{9B9ACDBC-F5EC-4E00-903E-46FFB1810D88}" presName="parTx" presStyleLbl="revTx" presStyleIdx="0" presStyleCnt="3">
        <dgm:presLayoutVars>
          <dgm:chMax val="0"/>
          <dgm:chPref val="0"/>
        </dgm:presLayoutVars>
      </dgm:prSet>
      <dgm:spPr/>
    </dgm:pt>
    <dgm:pt modelId="{5237C244-EC6B-47DB-8091-0A213C30AFB8}" type="pres">
      <dgm:prSet presAssocID="{10A5E1A6-220B-474F-AB2D-CF1941787F4E}" presName="sibTrans" presStyleCnt="0"/>
      <dgm:spPr/>
    </dgm:pt>
    <dgm:pt modelId="{70192C00-4595-470F-AA68-BEEEE559433F}" type="pres">
      <dgm:prSet presAssocID="{8A0E2670-FC1C-48A0-BA2B-4BFFFEADD47C}" presName="compNode" presStyleCnt="0"/>
      <dgm:spPr/>
    </dgm:pt>
    <dgm:pt modelId="{C053D82F-41CA-4A94-9685-37D36A2B5C84}" type="pres">
      <dgm:prSet presAssocID="{8A0E2670-FC1C-48A0-BA2B-4BFFFEADD47C}" presName="bgRect" presStyleLbl="bgShp" presStyleIdx="1" presStyleCnt="3"/>
      <dgm:spPr/>
    </dgm:pt>
    <dgm:pt modelId="{295713D4-FDA0-47F3-8230-324461BEC41A}" type="pres">
      <dgm:prSet presAssocID="{8A0E2670-FC1C-48A0-BA2B-4BFFFEADD47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6592466F-2528-4A12-88B2-BEAE83A23540}" type="pres">
      <dgm:prSet presAssocID="{8A0E2670-FC1C-48A0-BA2B-4BFFFEADD47C}" presName="spaceRect" presStyleCnt="0"/>
      <dgm:spPr/>
    </dgm:pt>
    <dgm:pt modelId="{958CCD3D-689C-4204-AF4B-AC82198B72F4}" type="pres">
      <dgm:prSet presAssocID="{8A0E2670-FC1C-48A0-BA2B-4BFFFEADD47C}" presName="parTx" presStyleLbl="revTx" presStyleIdx="1" presStyleCnt="3">
        <dgm:presLayoutVars>
          <dgm:chMax val="0"/>
          <dgm:chPref val="0"/>
        </dgm:presLayoutVars>
      </dgm:prSet>
      <dgm:spPr/>
    </dgm:pt>
    <dgm:pt modelId="{E1604455-7811-4F9C-BC51-C31DFF9EA2E6}" type="pres">
      <dgm:prSet presAssocID="{30AA7694-60AE-4BB9-8D22-8CE5B9CBFF55}" presName="sibTrans" presStyleCnt="0"/>
      <dgm:spPr/>
    </dgm:pt>
    <dgm:pt modelId="{DB8F9807-FBDD-4AC3-8047-DD82E8E177CF}" type="pres">
      <dgm:prSet presAssocID="{73807D9F-E4DA-45E2-8ED5-3B542C3F2167}" presName="compNode" presStyleCnt="0"/>
      <dgm:spPr/>
    </dgm:pt>
    <dgm:pt modelId="{1434FA25-E6B7-40B7-9371-BD3E41EE087D}" type="pres">
      <dgm:prSet presAssocID="{73807D9F-E4DA-45E2-8ED5-3B542C3F2167}" presName="bgRect" presStyleLbl="bgShp" presStyleIdx="2" presStyleCnt="3"/>
      <dgm:spPr/>
    </dgm:pt>
    <dgm:pt modelId="{66CDDF62-F7D4-4F2B-B130-1935265974D4}" type="pres">
      <dgm:prSet presAssocID="{73807D9F-E4DA-45E2-8ED5-3B542C3F216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7C2DE29-DC77-49EA-A20D-9D42817D775E}" type="pres">
      <dgm:prSet presAssocID="{73807D9F-E4DA-45E2-8ED5-3B542C3F2167}" presName="spaceRect" presStyleCnt="0"/>
      <dgm:spPr/>
    </dgm:pt>
    <dgm:pt modelId="{00B2D756-E7CF-46B8-8D8E-9001ADA18ECE}" type="pres">
      <dgm:prSet presAssocID="{73807D9F-E4DA-45E2-8ED5-3B542C3F216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EC0C909-8287-4CA9-BCB6-CA84E3006F9D}" srcId="{5C588FE2-FD3A-4768-8CFD-059647E13253}" destId="{73807D9F-E4DA-45E2-8ED5-3B542C3F2167}" srcOrd="2" destOrd="0" parTransId="{97C6AD87-5906-4BD9-A75C-55CFC34A772E}" sibTransId="{D10E367D-D3C3-4815-9C82-45746075FB1E}"/>
    <dgm:cxn modelId="{EB2CA714-ACF7-4663-837D-8A07A3793514}" type="presOf" srcId="{73807D9F-E4DA-45E2-8ED5-3B542C3F2167}" destId="{00B2D756-E7CF-46B8-8D8E-9001ADA18ECE}" srcOrd="0" destOrd="0" presId="urn:microsoft.com/office/officeart/2018/2/layout/IconVerticalSolidList"/>
    <dgm:cxn modelId="{3B3E0F33-FA80-48A8-A997-41478EA3682F}" srcId="{5C588FE2-FD3A-4768-8CFD-059647E13253}" destId="{9B9ACDBC-F5EC-4E00-903E-46FFB1810D88}" srcOrd="0" destOrd="0" parTransId="{0F91AD69-5846-4D6A-8F96-F716591E6527}" sibTransId="{10A5E1A6-220B-474F-AB2D-CF1941787F4E}"/>
    <dgm:cxn modelId="{623A5734-AA6A-4202-B5E6-E5AF00691EFC}" type="presOf" srcId="{8A0E2670-FC1C-48A0-BA2B-4BFFFEADD47C}" destId="{958CCD3D-689C-4204-AF4B-AC82198B72F4}" srcOrd="0" destOrd="0" presId="urn:microsoft.com/office/officeart/2018/2/layout/IconVerticalSolidList"/>
    <dgm:cxn modelId="{3049C734-18B9-4F3F-9597-4EB0B622DCFE}" type="presOf" srcId="{5C588FE2-FD3A-4768-8CFD-059647E13253}" destId="{F2B0D796-1BB1-4992-AB87-455784A33CE6}" srcOrd="0" destOrd="0" presId="urn:microsoft.com/office/officeart/2018/2/layout/IconVerticalSolidList"/>
    <dgm:cxn modelId="{9D143A5C-77D4-4E8D-B158-C93FBA684803}" type="presOf" srcId="{9B9ACDBC-F5EC-4E00-903E-46FFB1810D88}" destId="{A9C094E5-A808-4A3E-B976-D18031E25CE0}" srcOrd="0" destOrd="0" presId="urn:microsoft.com/office/officeart/2018/2/layout/IconVerticalSolidList"/>
    <dgm:cxn modelId="{7D820DC8-85B0-4A74-91B2-4056A2D3C191}" srcId="{5C588FE2-FD3A-4768-8CFD-059647E13253}" destId="{8A0E2670-FC1C-48A0-BA2B-4BFFFEADD47C}" srcOrd="1" destOrd="0" parTransId="{296082CE-55C0-4433-AA5B-5AA4B3A022BC}" sibTransId="{30AA7694-60AE-4BB9-8D22-8CE5B9CBFF55}"/>
    <dgm:cxn modelId="{EBFE9522-233B-4411-BE38-1F6CC34E178F}" type="presParOf" srcId="{F2B0D796-1BB1-4992-AB87-455784A33CE6}" destId="{2FB20B70-97AA-47E6-821F-838424EA1594}" srcOrd="0" destOrd="0" presId="urn:microsoft.com/office/officeart/2018/2/layout/IconVerticalSolidList"/>
    <dgm:cxn modelId="{221AE4AB-836F-45BF-9AAD-2DD90413E631}" type="presParOf" srcId="{2FB20B70-97AA-47E6-821F-838424EA1594}" destId="{1EEEC42D-AA43-45A7-8353-B4B5AEF90E5F}" srcOrd="0" destOrd="0" presId="urn:microsoft.com/office/officeart/2018/2/layout/IconVerticalSolidList"/>
    <dgm:cxn modelId="{93192F8E-6F47-45BF-9E6F-7AC23DEC5537}" type="presParOf" srcId="{2FB20B70-97AA-47E6-821F-838424EA1594}" destId="{B36EC57D-F798-4219-9EB9-75EEAB1248A6}" srcOrd="1" destOrd="0" presId="urn:microsoft.com/office/officeart/2018/2/layout/IconVerticalSolidList"/>
    <dgm:cxn modelId="{CA0C5506-48DD-4119-93BC-17B8EE4F0E40}" type="presParOf" srcId="{2FB20B70-97AA-47E6-821F-838424EA1594}" destId="{22A46900-E439-4ABD-B0FC-3B040B633921}" srcOrd="2" destOrd="0" presId="urn:microsoft.com/office/officeart/2018/2/layout/IconVerticalSolidList"/>
    <dgm:cxn modelId="{18BA23FA-9628-4E0B-935A-AE657F1883C7}" type="presParOf" srcId="{2FB20B70-97AA-47E6-821F-838424EA1594}" destId="{A9C094E5-A808-4A3E-B976-D18031E25CE0}" srcOrd="3" destOrd="0" presId="urn:microsoft.com/office/officeart/2018/2/layout/IconVerticalSolidList"/>
    <dgm:cxn modelId="{274D26F1-03FC-480B-9971-D0DCE9EBEFAC}" type="presParOf" srcId="{F2B0D796-1BB1-4992-AB87-455784A33CE6}" destId="{5237C244-EC6B-47DB-8091-0A213C30AFB8}" srcOrd="1" destOrd="0" presId="urn:microsoft.com/office/officeart/2018/2/layout/IconVerticalSolidList"/>
    <dgm:cxn modelId="{5AD0DEA1-7A74-4F28-B0F8-86E65CCEC410}" type="presParOf" srcId="{F2B0D796-1BB1-4992-AB87-455784A33CE6}" destId="{70192C00-4595-470F-AA68-BEEEE559433F}" srcOrd="2" destOrd="0" presId="urn:microsoft.com/office/officeart/2018/2/layout/IconVerticalSolidList"/>
    <dgm:cxn modelId="{1D9DBACD-BD95-4A8E-9E15-CBFAC3E104CF}" type="presParOf" srcId="{70192C00-4595-470F-AA68-BEEEE559433F}" destId="{C053D82F-41CA-4A94-9685-37D36A2B5C84}" srcOrd="0" destOrd="0" presId="urn:microsoft.com/office/officeart/2018/2/layout/IconVerticalSolidList"/>
    <dgm:cxn modelId="{4AAE9020-1ECE-48F3-B28D-0F35437DAEF7}" type="presParOf" srcId="{70192C00-4595-470F-AA68-BEEEE559433F}" destId="{295713D4-FDA0-47F3-8230-324461BEC41A}" srcOrd="1" destOrd="0" presId="urn:microsoft.com/office/officeart/2018/2/layout/IconVerticalSolidList"/>
    <dgm:cxn modelId="{337DEB2A-21EC-4F72-B436-9919A866864F}" type="presParOf" srcId="{70192C00-4595-470F-AA68-BEEEE559433F}" destId="{6592466F-2528-4A12-88B2-BEAE83A23540}" srcOrd="2" destOrd="0" presId="urn:microsoft.com/office/officeart/2018/2/layout/IconVerticalSolidList"/>
    <dgm:cxn modelId="{AA0446F6-0E18-469D-9571-2DDDB6CEAB8D}" type="presParOf" srcId="{70192C00-4595-470F-AA68-BEEEE559433F}" destId="{958CCD3D-689C-4204-AF4B-AC82198B72F4}" srcOrd="3" destOrd="0" presId="urn:microsoft.com/office/officeart/2018/2/layout/IconVerticalSolidList"/>
    <dgm:cxn modelId="{836F340A-185D-448D-A5F6-74D445A7B379}" type="presParOf" srcId="{F2B0D796-1BB1-4992-AB87-455784A33CE6}" destId="{E1604455-7811-4F9C-BC51-C31DFF9EA2E6}" srcOrd="3" destOrd="0" presId="urn:microsoft.com/office/officeart/2018/2/layout/IconVerticalSolidList"/>
    <dgm:cxn modelId="{FBA27F85-FB7F-4B59-8C8E-CA33B80CDEF6}" type="presParOf" srcId="{F2B0D796-1BB1-4992-AB87-455784A33CE6}" destId="{DB8F9807-FBDD-4AC3-8047-DD82E8E177CF}" srcOrd="4" destOrd="0" presId="urn:microsoft.com/office/officeart/2018/2/layout/IconVerticalSolidList"/>
    <dgm:cxn modelId="{B54F5EBA-3D42-4E61-8919-61091498B5BF}" type="presParOf" srcId="{DB8F9807-FBDD-4AC3-8047-DD82E8E177CF}" destId="{1434FA25-E6B7-40B7-9371-BD3E41EE087D}" srcOrd="0" destOrd="0" presId="urn:microsoft.com/office/officeart/2018/2/layout/IconVerticalSolidList"/>
    <dgm:cxn modelId="{D671C851-E231-4CDB-9243-E43AD3D6379A}" type="presParOf" srcId="{DB8F9807-FBDD-4AC3-8047-DD82E8E177CF}" destId="{66CDDF62-F7D4-4F2B-B130-1935265974D4}" srcOrd="1" destOrd="0" presId="urn:microsoft.com/office/officeart/2018/2/layout/IconVerticalSolidList"/>
    <dgm:cxn modelId="{543B1CB5-B1F6-4298-8BCF-46E0EA06CCAA}" type="presParOf" srcId="{DB8F9807-FBDD-4AC3-8047-DD82E8E177CF}" destId="{67C2DE29-DC77-49EA-A20D-9D42817D775E}" srcOrd="2" destOrd="0" presId="urn:microsoft.com/office/officeart/2018/2/layout/IconVerticalSolidList"/>
    <dgm:cxn modelId="{9C40C394-7896-4EC9-99BA-161AFF1929CB}" type="presParOf" srcId="{DB8F9807-FBDD-4AC3-8047-DD82E8E177CF}" destId="{00B2D756-E7CF-46B8-8D8E-9001ADA18EC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B65713-74FE-4779-BE4E-6453B384190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D5D6B65-3674-4F98-9957-51CF62E05B44}">
      <dgm:prSet/>
      <dgm:spPr/>
      <dgm:t>
        <a:bodyPr/>
        <a:lstStyle/>
        <a:p>
          <a:r>
            <a:rPr lang="en-US" b="1" dirty="0"/>
            <a:t>Vetting </a:t>
          </a:r>
          <a:endParaRPr lang="en-US" dirty="0"/>
        </a:p>
      </dgm:t>
    </dgm:pt>
    <dgm:pt modelId="{ABB18B10-E31A-41F7-AFA0-07D24E33A379}" type="parTrans" cxnId="{EA84DE53-07E6-4237-A9E4-C808123FB8BF}">
      <dgm:prSet/>
      <dgm:spPr/>
      <dgm:t>
        <a:bodyPr/>
        <a:lstStyle/>
        <a:p>
          <a:endParaRPr lang="en-US"/>
        </a:p>
      </dgm:t>
    </dgm:pt>
    <dgm:pt modelId="{AE016ADF-D05F-4CDF-8586-FD9C7AEA7413}" type="sibTrans" cxnId="{EA84DE53-07E6-4237-A9E4-C808123FB8BF}">
      <dgm:prSet/>
      <dgm:spPr/>
      <dgm:t>
        <a:bodyPr/>
        <a:lstStyle/>
        <a:p>
          <a:endParaRPr lang="en-US"/>
        </a:p>
      </dgm:t>
    </dgm:pt>
    <dgm:pt modelId="{39C59FB8-A711-49DE-B8F8-3C3E721B6E99}">
      <dgm:prSet/>
      <dgm:spPr/>
      <dgm:t>
        <a:bodyPr/>
        <a:lstStyle/>
        <a:p>
          <a:r>
            <a:rPr lang="en-US" b="1" dirty="0"/>
            <a:t>Partner on one project </a:t>
          </a:r>
          <a:endParaRPr lang="en-US" dirty="0"/>
        </a:p>
      </dgm:t>
    </dgm:pt>
    <dgm:pt modelId="{65B944BA-C908-454F-9906-2BB159F70E37}" type="parTrans" cxnId="{1CE0E637-16D8-4E1D-AF8E-6D8BB3357CB7}">
      <dgm:prSet/>
      <dgm:spPr/>
      <dgm:t>
        <a:bodyPr/>
        <a:lstStyle/>
        <a:p>
          <a:endParaRPr lang="en-US"/>
        </a:p>
      </dgm:t>
    </dgm:pt>
    <dgm:pt modelId="{4CBF2A65-FA83-4C7A-B349-2F914B363710}" type="sibTrans" cxnId="{1CE0E637-16D8-4E1D-AF8E-6D8BB3357CB7}">
      <dgm:prSet/>
      <dgm:spPr/>
      <dgm:t>
        <a:bodyPr/>
        <a:lstStyle/>
        <a:p>
          <a:endParaRPr lang="en-US"/>
        </a:p>
      </dgm:t>
    </dgm:pt>
    <dgm:pt modelId="{C30C2B1D-CAE4-4C21-81D4-A79AD80A255D}">
      <dgm:prSet/>
      <dgm:spPr/>
      <dgm:t>
        <a:bodyPr/>
        <a:lstStyle/>
        <a:p>
          <a:r>
            <a:rPr lang="en-US" b="1" dirty="0"/>
            <a:t>Find alignments/synergies</a:t>
          </a:r>
          <a:endParaRPr lang="en-US" dirty="0"/>
        </a:p>
      </dgm:t>
    </dgm:pt>
    <dgm:pt modelId="{86087D66-F6FF-4121-BB62-8E4CF364739F}" type="parTrans" cxnId="{FD9E3552-8CB8-4D07-8DEB-1173685EF698}">
      <dgm:prSet/>
      <dgm:spPr/>
      <dgm:t>
        <a:bodyPr/>
        <a:lstStyle/>
        <a:p>
          <a:endParaRPr lang="en-US"/>
        </a:p>
      </dgm:t>
    </dgm:pt>
    <dgm:pt modelId="{B26FEF02-31B1-4405-AC12-092294DEF06E}" type="sibTrans" cxnId="{FD9E3552-8CB8-4D07-8DEB-1173685EF698}">
      <dgm:prSet/>
      <dgm:spPr/>
      <dgm:t>
        <a:bodyPr/>
        <a:lstStyle/>
        <a:p>
          <a:endParaRPr lang="en-US"/>
        </a:p>
      </dgm:t>
    </dgm:pt>
    <dgm:pt modelId="{0687C276-3FC3-E146-B7B8-E3C5B8FB76D1}" type="pres">
      <dgm:prSet presAssocID="{7DB65713-74FE-4779-BE4E-6453B3841904}" presName="outerComposite" presStyleCnt="0">
        <dgm:presLayoutVars>
          <dgm:chMax val="5"/>
          <dgm:dir/>
          <dgm:resizeHandles val="exact"/>
        </dgm:presLayoutVars>
      </dgm:prSet>
      <dgm:spPr/>
    </dgm:pt>
    <dgm:pt modelId="{77D2D553-BE63-B645-8A51-B66ED0C38FD0}" type="pres">
      <dgm:prSet presAssocID="{7DB65713-74FE-4779-BE4E-6453B3841904}" presName="dummyMaxCanvas" presStyleCnt="0">
        <dgm:presLayoutVars/>
      </dgm:prSet>
      <dgm:spPr/>
    </dgm:pt>
    <dgm:pt modelId="{B3292100-ADAB-174F-9FAE-C82022399908}" type="pres">
      <dgm:prSet presAssocID="{7DB65713-74FE-4779-BE4E-6453B3841904}" presName="ThreeNodes_1" presStyleLbl="node1" presStyleIdx="0" presStyleCnt="3">
        <dgm:presLayoutVars>
          <dgm:bulletEnabled val="1"/>
        </dgm:presLayoutVars>
      </dgm:prSet>
      <dgm:spPr/>
    </dgm:pt>
    <dgm:pt modelId="{C13937C8-B714-9D40-8F75-4F4E96C43BCC}" type="pres">
      <dgm:prSet presAssocID="{7DB65713-74FE-4779-BE4E-6453B3841904}" presName="ThreeNodes_2" presStyleLbl="node1" presStyleIdx="1" presStyleCnt="3">
        <dgm:presLayoutVars>
          <dgm:bulletEnabled val="1"/>
        </dgm:presLayoutVars>
      </dgm:prSet>
      <dgm:spPr/>
    </dgm:pt>
    <dgm:pt modelId="{F3803280-F2DF-0E48-BCC7-01F0A90A833B}" type="pres">
      <dgm:prSet presAssocID="{7DB65713-74FE-4779-BE4E-6453B3841904}" presName="ThreeNodes_3" presStyleLbl="node1" presStyleIdx="2" presStyleCnt="3">
        <dgm:presLayoutVars>
          <dgm:bulletEnabled val="1"/>
        </dgm:presLayoutVars>
      </dgm:prSet>
      <dgm:spPr/>
    </dgm:pt>
    <dgm:pt modelId="{CA44C182-D439-B342-9A0C-28772398383F}" type="pres">
      <dgm:prSet presAssocID="{7DB65713-74FE-4779-BE4E-6453B3841904}" presName="ThreeConn_1-2" presStyleLbl="fgAccFollowNode1" presStyleIdx="0" presStyleCnt="2">
        <dgm:presLayoutVars>
          <dgm:bulletEnabled val="1"/>
        </dgm:presLayoutVars>
      </dgm:prSet>
      <dgm:spPr/>
    </dgm:pt>
    <dgm:pt modelId="{82865CD6-ECCC-4840-A6AF-FF5F49AA2C98}" type="pres">
      <dgm:prSet presAssocID="{7DB65713-74FE-4779-BE4E-6453B3841904}" presName="ThreeConn_2-3" presStyleLbl="fgAccFollowNode1" presStyleIdx="1" presStyleCnt="2">
        <dgm:presLayoutVars>
          <dgm:bulletEnabled val="1"/>
        </dgm:presLayoutVars>
      </dgm:prSet>
      <dgm:spPr/>
    </dgm:pt>
    <dgm:pt modelId="{8CD2C784-0255-8747-9037-CAF86AD189A3}" type="pres">
      <dgm:prSet presAssocID="{7DB65713-74FE-4779-BE4E-6453B3841904}" presName="ThreeNodes_1_text" presStyleLbl="node1" presStyleIdx="2" presStyleCnt="3">
        <dgm:presLayoutVars>
          <dgm:bulletEnabled val="1"/>
        </dgm:presLayoutVars>
      </dgm:prSet>
      <dgm:spPr/>
    </dgm:pt>
    <dgm:pt modelId="{490139F7-B2C8-CD4A-B43B-48511B746B82}" type="pres">
      <dgm:prSet presAssocID="{7DB65713-74FE-4779-BE4E-6453B3841904}" presName="ThreeNodes_2_text" presStyleLbl="node1" presStyleIdx="2" presStyleCnt="3">
        <dgm:presLayoutVars>
          <dgm:bulletEnabled val="1"/>
        </dgm:presLayoutVars>
      </dgm:prSet>
      <dgm:spPr/>
    </dgm:pt>
    <dgm:pt modelId="{0FCC5B2A-6C3B-1341-B0BF-3ECB338A4C68}" type="pres">
      <dgm:prSet presAssocID="{7DB65713-74FE-4779-BE4E-6453B384190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83AB204-2539-0048-910E-FF71C672932E}" type="presOf" srcId="{7DB65713-74FE-4779-BE4E-6453B3841904}" destId="{0687C276-3FC3-E146-B7B8-E3C5B8FB76D1}" srcOrd="0" destOrd="0" presId="urn:microsoft.com/office/officeart/2005/8/layout/vProcess5"/>
    <dgm:cxn modelId="{296BA209-61A8-3949-949C-D3F6D7223828}" type="presOf" srcId="{CD5D6B65-3674-4F98-9957-51CF62E05B44}" destId="{B3292100-ADAB-174F-9FAE-C82022399908}" srcOrd="0" destOrd="0" presId="urn:microsoft.com/office/officeart/2005/8/layout/vProcess5"/>
    <dgm:cxn modelId="{8A7FCF12-95B2-AB4F-9104-589215EA43BD}" type="presOf" srcId="{C30C2B1D-CAE4-4C21-81D4-A79AD80A255D}" destId="{0FCC5B2A-6C3B-1341-B0BF-3ECB338A4C68}" srcOrd="1" destOrd="0" presId="urn:microsoft.com/office/officeart/2005/8/layout/vProcess5"/>
    <dgm:cxn modelId="{BBA93428-A9A9-1640-A8E0-8EE4443AE85E}" type="presOf" srcId="{CD5D6B65-3674-4F98-9957-51CF62E05B44}" destId="{8CD2C784-0255-8747-9037-CAF86AD189A3}" srcOrd="1" destOrd="0" presId="urn:microsoft.com/office/officeart/2005/8/layout/vProcess5"/>
    <dgm:cxn modelId="{1CE0E637-16D8-4E1D-AF8E-6D8BB3357CB7}" srcId="{7DB65713-74FE-4779-BE4E-6453B3841904}" destId="{39C59FB8-A711-49DE-B8F8-3C3E721B6E99}" srcOrd="1" destOrd="0" parTransId="{65B944BA-C908-454F-9906-2BB159F70E37}" sibTransId="{4CBF2A65-FA83-4C7A-B349-2F914B363710}"/>
    <dgm:cxn modelId="{2F479148-20F7-7C49-9C47-EF97D6BA5EB3}" type="presOf" srcId="{39C59FB8-A711-49DE-B8F8-3C3E721B6E99}" destId="{490139F7-B2C8-CD4A-B43B-48511B746B82}" srcOrd="1" destOrd="0" presId="urn:microsoft.com/office/officeart/2005/8/layout/vProcess5"/>
    <dgm:cxn modelId="{C7E51952-E484-C943-B646-FB91E41CB879}" type="presOf" srcId="{AE016ADF-D05F-4CDF-8586-FD9C7AEA7413}" destId="{CA44C182-D439-B342-9A0C-28772398383F}" srcOrd="0" destOrd="0" presId="urn:microsoft.com/office/officeart/2005/8/layout/vProcess5"/>
    <dgm:cxn modelId="{FD9E3552-8CB8-4D07-8DEB-1173685EF698}" srcId="{7DB65713-74FE-4779-BE4E-6453B3841904}" destId="{C30C2B1D-CAE4-4C21-81D4-A79AD80A255D}" srcOrd="2" destOrd="0" parTransId="{86087D66-F6FF-4121-BB62-8E4CF364739F}" sibTransId="{B26FEF02-31B1-4405-AC12-092294DEF06E}"/>
    <dgm:cxn modelId="{EA84DE53-07E6-4237-A9E4-C808123FB8BF}" srcId="{7DB65713-74FE-4779-BE4E-6453B3841904}" destId="{CD5D6B65-3674-4F98-9957-51CF62E05B44}" srcOrd="0" destOrd="0" parTransId="{ABB18B10-E31A-41F7-AFA0-07D24E33A379}" sibTransId="{AE016ADF-D05F-4CDF-8586-FD9C7AEA7413}"/>
    <dgm:cxn modelId="{19A70C98-AD95-2943-97D5-DF5C835CF7CA}" type="presOf" srcId="{39C59FB8-A711-49DE-B8F8-3C3E721B6E99}" destId="{C13937C8-B714-9D40-8F75-4F4E96C43BCC}" srcOrd="0" destOrd="0" presId="urn:microsoft.com/office/officeart/2005/8/layout/vProcess5"/>
    <dgm:cxn modelId="{7438D29F-EDD1-3F43-B956-DB76F0607D6A}" type="presOf" srcId="{C30C2B1D-CAE4-4C21-81D4-A79AD80A255D}" destId="{F3803280-F2DF-0E48-BCC7-01F0A90A833B}" srcOrd="0" destOrd="0" presId="urn:microsoft.com/office/officeart/2005/8/layout/vProcess5"/>
    <dgm:cxn modelId="{F00AB0EE-C6A5-B245-B1B9-94F8FAE2F2B3}" type="presOf" srcId="{4CBF2A65-FA83-4C7A-B349-2F914B363710}" destId="{82865CD6-ECCC-4840-A6AF-FF5F49AA2C98}" srcOrd="0" destOrd="0" presId="urn:microsoft.com/office/officeart/2005/8/layout/vProcess5"/>
    <dgm:cxn modelId="{23E036B3-9A12-7C4F-9387-E1A8DE9EACEC}" type="presParOf" srcId="{0687C276-3FC3-E146-B7B8-E3C5B8FB76D1}" destId="{77D2D553-BE63-B645-8A51-B66ED0C38FD0}" srcOrd="0" destOrd="0" presId="urn:microsoft.com/office/officeart/2005/8/layout/vProcess5"/>
    <dgm:cxn modelId="{B50303B1-32EF-C34F-9511-0D3A57AD0291}" type="presParOf" srcId="{0687C276-3FC3-E146-B7B8-E3C5B8FB76D1}" destId="{B3292100-ADAB-174F-9FAE-C82022399908}" srcOrd="1" destOrd="0" presId="urn:microsoft.com/office/officeart/2005/8/layout/vProcess5"/>
    <dgm:cxn modelId="{BBF39D6A-321C-0840-A5A1-089CC8BF6099}" type="presParOf" srcId="{0687C276-3FC3-E146-B7B8-E3C5B8FB76D1}" destId="{C13937C8-B714-9D40-8F75-4F4E96C43BCC}" srcOrd="2" destOrd="0" presId="urn:microsoft.com/office/officeart/2005/8/layout/vProcess5"/>
    <dgm:cxn modelId="{E77C4BB5-1384-6B45-9CA9-E443F6FF7B5D}" type="presParOf" srcId="{0687C276-3FC3-E146-B7B8-E3C5B8FB76D1}" destId="{F3803280-F2DF-0E48-BCC7-01F0A90A833B}" srcOrd="3" destOrd="0" presId="urn:microsoft.com/office/officeart/2005/8/layout/vProcess5"/>
    <dgm:cxn modelId="{5C43FB20-43F5-1D4D-A5CD-08EACBCD8B5D}" type="presParOf" srcId="{0687C276-3FC3-E146-B7B8-E3C5B8FB76D1}" destId="{CA44C182-D439-B342-9A0C-28772398383F}" srcOrd="4" destOrd="0" presId="urn:microsoft.com/office/officeart/2005/8/layout/vProcess5"/>
    <dgm:cxn modelId="{4190DA7F-FA45-1A47-8F3B-959EE7969DA0}" type="presParOf" srcId="{0687C276-3FC3-E146-B7B8-E3C5B8FB76D1}" destId="{82865CD6-ECCC-4840-A6AF-FF5F49AA2C98}" srcOrd="5" destOrd="0" presId="urn:microsoft.com/office/officeart/2005/8/layout/vProcess5"/>
    <dgm:cxn modelId="{4D97782A-6363-4246-952D-65B6BAAA64D8}" type="presParOf" srcId="{0687C276-3FC3-E146-B7B8-E3C5B8FB76D1}" destId="{8CD2C784-0255-8747-9037-CAF86AD189A3}" srcOrd="6" destOrd="0" presId="urn:microsoft.com/office/officeart/2005/8/layout/vProcess5"/>
    <dgm:cxn modelId="{A5DA7E1E-3499-F448-8EA2-7469595CE9BD}" type="presParOf" srcId="{0687C276-3FC3-E146-B7B8-E3C5B8FB76D1}" destId="{490139F7-B2C8-CD4A-B43B-48511B746B82}" srcOrd="7" destOrd="0" presId="urn:microsoft.com/office/officeart/2005/8/layout/vProcess5"/>
    <dgm:cxn modelId="{2D53706F-3DFF-7145-8962-B071DF0BD4FF}" type="presParOf" srcId="{0687C276-3FC3-E146-B7B8-E3C5B8FB76D1}" destId="{0FCC5B2A-6C3B-1341-B0BF-3ECB338A4C6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28C49B-8236-4C89-8BF6-8DCD14AC5C9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D2A443E-15BE-4167-BDFD-EE8E0B4174A7}">
      <dgm:prSet/>
      <dgm:spPr/>
      <dgm:t>
        <a:bodyPr/>
        <a:lstStyle/>
        <a:p>
          <a:r>
            <a:rPr lang="en-US" b="1"/>
            <a:t>Space</a:t>
          </a:r>
          <a:endParaRPr lang="en-US"/>
        </a:p>
      </dgm:t>
    </dgm:pt>
    <dgm:pt modelId="{62702095-514E-45F7-A396-38F4245E4EAB}" type="parTrans" cxnId="{16FAF72D-FFCD-4032-9148-1A17C769D11B}">
      <dgm:prSet/>
      <dgm:spPr/>
      <dgm:t>
        <a:bodyPr/>
        <a:lstStyle/>
        <a:p>
          <a:endParaRPr lang="en-US"/>
        </a:p>
      </dgm:t>
    </dgm:pt>
    <dgm:pt modelId="{C45FAFAB-6FFF-45B8-9817-7DE4242BF1E2}" type="sibTrans" cxnId="{16FAF72D-FFCD-4032-9148-1A17C769D11B}">
      <dgm:prSet/>
      <dgm:spPr/>
      <dgm:t>
        <a:bodyPr/>
        <a:lstStyle/>
        <a:p>
          <a:endParaRPr lang="en-US"/>
        </a:p>
      </dgm:t>
    </dgm:pt>
    <dgm:pt modelId="{07EE2BC0-D15F-4243-934E-43F25443B28A}">
      <dgm:prSet/>
      <dgm:spPr/>
      <dgm:t>
        <a:bodyPr/>
        <a:lstStyle/>
        <a:p>
          <a:r>
            <a:rPr lang="en-US" b="1" dirty="0"/>
            <a:t>Staffing</a:t>
          </a:r>
          <a:endParaRPr lang="en-US" dirty="0"/>
        </a:p>
      </dgm:t>
    </dgm:pt>
    <dgm:pt modelId="{7283785C-EFEF-445C-848A-7F8F9B3A7637}" type="parTrans" cxnId="{47934838-23F6-4558-9D49-7C9EFDA67D87}">
      <dgm:prSet/>
      <dgm:spPr/>
      <dgm:t>
        <a:bodyPr/>
        <a:lstStyle/>
        <a:p>
          <a:endParaRPr lang="en-US"/>
        </a:p>
      </dgm:t>
    </dgm:pt>
    <dgm:pt modelId="{406B0E64-32DF-4CFE-B2FC-C8C61E07AEB5}" type="sibTrans" cxnId="{47934838-23F6-4558-9D49-7C9EFDA67D87}">
      <dgm:prSet/>
      <dgm:spPr/>
      <dgm:t>
        <a:bodyPr/>
        <a:lstStyle/>
        <a:p>
          <a:endParaRPr lang="en-US"/>
        </a:p>
      </dgm:t>
    </dgm:pt>
    <dgm:pt modelId="{D4CB5C15-D23C-4798-A261-DAA178FF3711}">
      <dgm:prSet/>
      <dgm:spPr/>
      <dgm:t>
        <a:bodyPr/>
        <a:lstStyle/>
        <a:p>
          <a:r>
            <a:rPr lang="en-US" b="1" dirty="0"/>
            <a:t>Revenue</a:t>
          </a:r>
          <a:endParaRPr lang="en-US" dirty="0"/>
        </a:p>
      </dgm:t>
    </dgm:pt>
    <dgm:pt modelId="{0BBA8165-9647-42EB-AFFF-5B83497527AE}" type="parTrans" cxnId="{2CC9931C-71D1-49E7-B959-73A058E765B0}">
      <dgm:prSet/>
      <dgm:spPr/>
      <dgm:t>
        <a:bodyPr/>
        <a:lstStyle/>
        <a:p>
          <a:endParaRPr lang="en-US"/>
        </a:p>
      </dgm:t>
    </dgm:pt>
    <dgm:pt modelId="{CB3AC1FF-B159-403E-B9AC-A9D1A185E97C}" type="sibTrans" cxnId="{2CC9931C-71D1-49E7-B959-73A058E765B0}">
      <dgm:prSet/>
      <dgm:spPr/>
      <dgm:t>
        <a:bodyPr/>
        <a:lstStyle/>
        <a:p>
          <a:endParaRPr lang="en-US"/>
        </a:p>
      </dgm:t>
    </dgm:pt>
    <dgm:pt modelId="{12C59245-D0EB-4B12-8CAD-6AE9FA79ED6B}">
      <dgm:prSet/>
      <dgm:spPr/>
      <dgm:t>
        <a:bodyPr/>
        <a:lstStyle/>
        <a:p>
          <a:r>
            <a:rPr lang="en-US" b="1" dirty="0"/>
            <a:t>Cost saving</a:t>
          </a:r>
          <a:endParaRPr lang="en-US" dirty="0"/>
        </a:p>
      </dgm:t>
    </dgm:pt>
    <dgm:pt modelId="{65E96B9C-078C-4E1A-B984-E2E8B7978EE8}" type="parTrans" cxnId="{0FB291C5-00EB-4556-A9E8-BFED45A48B0F}">
      <dgm:prSet/>
      <dgm:spPr/>
      <dgm:t>
        <a:bodyPr/>
        <a:lstStyle/>
        <a:p>
          <a:endParaRPr lang="en-US"/>
        </a:p>
      </dgm:t>
    </dgm:pt>
    <dgm:pt modelId="{30E7BDCC-717C-4E54-A572-61178C4B0E91}" type="sibTrans" cxnId="{0FB291C5-00EB-4556-A9E8-BFED45A48B0F}">
      <dgm:prSet/>
      <dgm:spPr/>
      <dgm:t>
        <a:bodyPr/>
        <a:lstStyle/>
        <a:p>
          <a:endParaRPr lang="en-US"/>
        </a:p>
      </dgm:t>
    </dgm:pt>
    <dgm:pt modelId="{70FEAEB8-6642-4B22-BEB8-5D08A11DD978}">
      <dgm:prSet/>
      <dgm:spPr/>
      <dgm:t>
        <a:bodyPr/>
        <a:lstStyle/>
        <a:p>
          <a:r>
            <a:rPr lang="en-US" b="1" dirty="0"/>
            <a:t>Bolster services</a:t>
          </a:r>
          <a:endParaRPr lang="en-US" dirty="0"/>
        </a:p>
      </dgm:t>
    </dgm:pt>
    <dgm:pt modelId="{3085CE1F-2B23-449F-BB2E-D965CBED0AED}" type="parTrans" cxnId="{14E4D792-DE16-4E26-9AA4-1287FFBE57D8}">
      <dgm:prSet/>
      <dgm:spPr/>
      <dgm:t>
        <a:bodyPr/>
        <a:lstStyle/>
        <a:p>
          <a:endParaRPr lang="en-US"/>
        </a:p>
      </dgm:t>
    </dgm:pt>
    <dgm:pt modelId="{EDC1F214-3D97-4AC7-A044-740210A8E1B6}" type="sibTrans" cxnId="{14E4D792-DE16-4E26-9AA4-1287FFBE57D8}">
      <dgm:prSet/>
      <dgm:spPr/>
      <dgm:t>
        <a:bodyPr/>
        <a:lstStyle/>
        <a:p>
          <a:endParaRPr lang="en-US"/>
        </a:p>
      </dgm:t>
    </dgm:pt>
    <dgm:pt modelId="{81F7C7A8-E99C-4B33-B33E-C139875372E6}">
      <dgm:prSet/>
      <dgm:spPr/>
      <dgm:t>
        <a:bodyPr/>
        <a:lstStyle/>
        <a:p>
          <a:r>
            <a:rPr lang="en-US" b="1" dirty="0"/>
            <a:t>Provide greater diversity of experience</a:t>
          </a:r>
          <a:endParaRPr lang="en-US" dirty="0"/>
        </a:p>
      </dgm:t>
    </dgm:pt>
    <dgm:pt modelId="{3A4E5AF6-FE5D-4226-8D2B-B79B6D5DCE2D}" type="parTrans" cxnId="{7A99E3AA-AA94-4DCC-AA7D-DCC4E074666A}">
      <dgm:prSet/>
      <dgm:spPr/>
      <dgm:t>
        <a:bodyPr/>
        <a:lstStyle/>
        <a:p>
          <a:endParaRPr lang="en-US"/>
        </a:p>
      </dgm:t>
    </dgm:pt>
    <dgm:pt modelId="{8F6AC3B1-699C-4FB2-837A-0A7F5FBB7625}" type="sibTrans" cxnId="{7A99E3AA-AA94-4DCC-AA7D-DCC4E074666A}">
      <dgm:prSet/>
      <dgm:spPr/>
      <dgm:t>
        <a:bodyPr/>
        <a:lstStyle/>
        <a:p>
          <a:endParaRPr lang="en-US"/>
        </a:p>
      </dgm:t>
    </dgm:pt>
    <dgm:pt modelId="{2AE3132E-3C00-4D2A-9CB0-806473D11144}" type="pres">
      <dgm:prSet presAssocID="{2E28C49B-8236-4C89-8BF6-8DCD14AC5C9A}" presName="root" presStyleCnt="0">
        <dgm:presLayoutVars>
          <dgm:dir/>
          <dgm:resizeHandles val="exact"/>
        </dgm:presLayoutVars>
      </dgm:prSet>
      <dgm:spPr/>
    </dgm:pt>
    <dgm:pt modelId="{814AE33C-F0EA-45EF-9160-012FBFD460B8}" type="pres">
      <dgm:prSet presAssocID="{2D2A443E-15BE-4167-BDFD-EE8E0B4174A7}" presName="compNode" presStyleCnt="0"/>
      <dgm:spPr/>
    </dgm:pt>
    <dgm:pt modelId="{DDF87840-DC1F-4675-AEBE-330DB8A84392}" type="pres">
      <dgm:prSet presAssocID="{2D2A443E-15BE-4167-BDFD-EE8E0B4174A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EF02D603-B08B-448C-BC4E-4D4D1E5A4A13}" type="pres">
      <dgm:prSet presAssocID="{2D2A443E-15BE-4167-BDFD-EE8E0B4174A7}" presName="spaceRect" presStyleCnt="0"/>
      <dgm:spPr/>
    </dgm:pt>
    <dgm:pt modelId="{6624A501-433D-4B86-83DA-1EE5E946004C}" type="pres">
      <dgm:prSet presAssocID="{2D2A443E-15BE-4167-BDFD-EE8E0B4174A7}" presName="textRect" presStyleLbl="revTx" presStyleIdx="0" presStyleCnt="6">
        <dgm:presLayoutVars>
          <dgm:chMax val="1"/>
          <dgm:chPref val="1"/>
        </dgm:presLayoutVars>
      </dgm:prSet>
      <dgm:spPr/>
    </dgm:pt>
    <dgm:pt modelId="{CBBFD0A1-6F63-41DB-BCF9-54086D8D4321}" type="pres">
      <dgm:prSet presAssocID="{C45FAFAB-6FFF-45B8-9817-7DE4242BF1E2}" presName="sibTrans" presStyleCnt="0"/>
      <dgm:spPr/>
    </dgm:pt>
    <dgm:pt modelId="{4E7FC6E6-5D2C-4F4F-A3C8-3BE160E094C8}" type="pres">
      <dgm:prSet presAssocID="{07EE2BC0-D15F-4243-934E-43F25443B28A}" presName="compNode" presStyleCnt="0"/>
      <dgm:spPr/>
    </dgm:pt>
    <dgm:pt modelId="{D00F933C-BA41-42AC-A22C-F2008CF9D901}" type="pres">
      <dgm:prSet presAssocID="{07EE2BC0-D15F-4243-934E-43F25443B28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08B33854-A838-49C1-B6EE-BE5A98F5DF0B}" type="pres">
      <dgm:prSet presAssocID="{07EE2BC0-D15F-4243-934E-43F25443B28A}" presName="spaceRect" presStyleCnt="0"/>
      <dgm:spPr/>
    </dgm:pt>
    <dgm:pt modelId="{4F0653E2-F148-4500-812D-37DD29CC39EE}" type="pres">
      <dgm:prSet presAssocID="{07EE2BC0-D15F-4243-934E-43F25443B28A}" presName="textRect" presStyleLbl="revTx" presStyleIdx="1" presStyleCnt="6">
        <dgm:presLayoutVars>
          <dgm:chMax val="1"/>
          <dgm:chPref val="1"/>
        </dgm:presLayoutVars>
      </dgm:prSet>
      <dgm:spPr/>
    </dgm:pt>
    <dgm:pt modelId="{20956B8C-7CDC-483D-9B5B-5ED61DCF9FD0}" type="pres">
      <dgm:prSet presAssocID="{406B0E64-32DF-4CFE-B2FC-C8C61E07AEB5}" presName="sibTrans" presStyleCnt="0"/>
      <dgm:spPr/>
    </dgm:pt>
    <dgm:pt modelId="{41C36BD1-497B-482F-8F86-0F212DD613A1}" type="pres">
      <dgm:prSet presAssocID="{D4CB5C15-D23C-4798-A261-DAA178FF3711}" presName="compNode" presStyleCnt="0"/>
      <dgm:spPr/>
    </dgm:pt>
    <dgm:pt modelId="{2177F8B1-BA90-4909-A6DD-44AE1F89EB66}" type="pres">
      <dgm:prSet presAssocID="{D4CB5C15-D23C-4798-A261-DAA178FF371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ward trend"/>
        </a:ext>
      </dgm:extLst>
    </dgm:pt>
    <dgm:pt modelId="{4E26D768-7338-415F-876B-4BD3C7C3302C}" type="pres">
      <dgm:prSet presAssocID="{D4CB5C15-D23C-4798-A261-DAA178FF3711}" presName="spaceRect" presStyleCnt="0"/>
      <dgm:spPr/>
    </dgm:pt>
    <dgm:pt modelId="{10D1754A-7074-463E-BDBA-1417843C1B09}" type="pres">
      <dgm:prSet presAssocID="{D4CB5C15-D23C-4798-A261-DAA178FF3711}" presName="textRect" presStyleLbl="revTx" presStyleIdx="2" presStyleCnt="6">
        <dgm:presLayoutVars>
          <dgm:chMax val="1"/>
          <dgm:chPref val="1"/>
        </dgm:presLayoutVars>
      </dgm:prSet>
      <dgm:spPr/>
    </dgm:pt>
    <dgm:pt modelId="{BEF86479-26D2-419D-BAFC-4EE80F2306E2}" type="pres">
      <dgm:prSet presAssocID="{CB3AC1FF-B159-403E-B9AC-A9D1A185E97C}" presName="sibTrans" presStyleCnt="0"/>
      <dgm:spPr/>
    </dgm:pt>
    <dgm:pt modelId="{9480945A-E857-4C3D-B4E4-FE53E7764882}" type="pres">
      <dgm:prSet presAssocID="{12C59245-D0EB-4B12-8CAD-6AE9FA79ED6B}" presName="compNode" presStyleCnt="0"/>
      <dgm:spPr/>
    </dgm:pt>
    <dgm:pt modelId="{39A9E3E6-8C80-4C54-B64E-54686E9F8C7E}" type="pres">
      <dgm:prSet presAssocID="{12C59245-D0EB-4B12-8CAD-6AE9FA79ED6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84BFFDA4-CE1B-49B2-8D35-9ABE2601E628}" type="pres">
      <dgm:prSet presAssocID="{12C59245-D0EB-4B12-8CAD-6AE9FA79ED6B}" presName="spaceRect" presStyleCnt="0"/>
      <dgm:spPr/>
    </dgm:pt>
    <dgm:pt modelId="{32E2A600-B6CF-4FC1-9A7F-965608BC0ACD}" type="pres">
      <dgm:prSet presAssocID="{12C59245-D0EB-4B12-8CAD-6AE9FA79ED6B}" presName="textRect" presStyleLbl="revTx" presStyleIdx="3" presStyleCnt="6">
        <dgm:presLayoutVars>
          <dgm:chMax val="1"/>
          <dgm:chPref val="1"/>
        </dgm:presLayoutVars>
      </dgm:prSet>
      <dgm:spPr/>
    </dgm:pt>
    <dgm:pt modelId="{0114804E-1A90-4CC3-ACD2-C3DCC827CDCB}" type="pres">
      <dgm:prSet presAssocID="{30E7BDCC-717C-4E54-A572-61178C4B0E91}" presName="sibTrans" presStyleCnt="0"/>
      <dgm:spPr/>
    </dgm:pt>
    <dgm:pt modelId="{FED02CEC-FCE0-4995-B0C2-2C4D499F6FCA}" type="pres">
      <dgm:prSet presAssocID="{70FEAEB8-6642-4B22-BEB8-5D08A11DD978}" presName="compNode" presStyleCnt="0"/>
      <dgm:spPr/>
    </dgm:pt>
    <dgm:pt modelId="{45AB273E-3749-4733-BA70-7FFD213218C5}" type="pres">
      <dgm:prSet presAssocID="{70FEAEB8-6642-4B22-BEB8-5D08A11DD97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55B3BAB-448C-4375-90DC-BD0D87BE68ED}" type="pres">
      <dgm:prSet presAssocID="{70FEAEB8-6642-4B22-BEB8-5D08A11DD978}" presName="spaceRect" presStyleCnt="0"/>
      <dgm:spPr/>
    </dgm:pt>
    <dgm:pt modelId="{A4E08518-C4D8-40D3-B307-FA995BA5E6E4}" type="pres">
      <dgm:prSet presAssocID="{70FEAEB8-6642-4B22-BEB8-5D08A11DD978}" presName="textRect" presStyleLbl="revTx" presStyleIdx="4" presStyleCnt="6">
        <dgm:presLayoutVars>
          <dgm:chMax val="1"/>
          <dgm:chPref val="1"/>
        </dgm:presLayoutVars>
      </dgm:prSet>
      <dgm:spPr/>
    </dgm:pt>
    <dgm:pt modelId="{2E0D0F85-C1FA-44AE-B4E9-E24BD59F19EE}" type="pres">
      <dgm:prSet presAssocID="{EDC1F214-3D97-4AC7-A044-740210A8E1B6}" presName="sibTrans" presStyleCnt="0"/>
      <dgm:spPr/>
    </dgm:pt>
    <dgm:pt modelId="{458F9A97-7F14-402B-9406-2FE31AD79E21}" type="pres">
      <dgm:prSet presAssocID="{81F7C7A8-E99C-4B33-B33E-C139875372E6}" presName="compNode" presStyleCnt="0"/>
      <dgm:spPr/>
    </dgm:pt>
    <dgm:pt modelId="{9ED6E5A1-9887-43BC-B3E6-03992B9DC730}" type="pres">
      <dgm:prSet presAssocID="{81F7C7A8-E99C-4B33-B33E-C139875372E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E2EDF9AE-4C6F-4E7D-84A0-E08DBC1DBFCC}" type="pres">
      <dgm:prSet presAssocID="{81F7C7A8-E99C-4B33-B33E-C139875372E6}" presName="spaceRect" presStyleCnt="0"/>
      <dgm:spPr/>
    </dgm:pt>
    <dgm:pt modelId="{35E290FD-55AA-4EFF-B60B-BEBB63627184}" type="pres">
      <dgm:prSet presAssocID="{81F7C7A8-E99C-4B33-B33E-C139875372E6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9068BF1B-DBAE-49BF-BD01-ACD41CCCBBBF}" type="presOf" srcId="{70FEAEB8-6642-4B22-BEB8-5D08A11DD978}" destId="{A4E08518-C4D8-40D3-B307-FA995BA5E6E4}" srcOrd="0" destOrd="0" presId="urn:microsoft.com/office/officeart/2018/2/layout/IconLabelList"/>
    <dgm:cxn modelId="{2CC9931C-71D1-49E7-B959-73A058E765B0}" srcId="{2E28C49B-8236-4C89-8BF6-8DCD14AC5C9A}" destId="{D4CB5C15-D23C-4798-A261-DAA178FF3711}" srcOrd="2" destOrd="0" parTransId="{0BBA8165-9647-42EB-AFFF-5B83497527AE}" sibTransId="{CB3AC1FF-B159-403E-B9AC-A9D1A185E97C}"/>
    <dgm:cxn modelId="{16FAF72D-FFCD-4032-9148-1A17C769D11B}" srcId="{2E28C49B-8236-4C89-8BF6-8DCD14AC5C9A}" destId="{2D2A443E-15BE-4167-BDFD-EE8E0B4174A7}" srcOrd="0" destOrd="0" parTransId="{62702095-514E-45F7-A396-38F4245E4EAB}" sibTransId="{C45FAFAB-6FFF-45B8-9817-7DE4242BF1E2}"/>
    <dgm:cxn modelId="{DC45A734-8D5D-4ACC-89B1-C1E843F4D1B4}" type="presOf" srcId="{81F7C7A8-E99C-4B33-B33E-C139875372E6}" destId="{35E290FD-55AA-4EFF-B60B-BEBB63627184}" srcOrd="0" destOrd="0" presId="urn:microsoft.com/office/officeart/2018/2/layout/IconLabelList"/>
    <dgm:cxn modelId="{47934838-23F6-4558-9D49-7C9EFDA67D87}" srcId="{2E28C49B-8236-4C89-8BF6-8DCD14AC5C9A}" destId="{07EE2BC0-D15F-4243-934E-43F25443B28A}" srcOrd="1" destOrd="0" parTransId="{7283785C-EFEF-445C-848A-7F8F9B3A7637}" sibTransId="{406B0E64-32DF-4CFE-B2FC-C8C61E07AEB5}"/>
    <dgm:cxn modelId="{6671E350-1A78-4C3F-AB85-7DCD1442BA03}" type="presOf" srcId="{D4CB5C15-D23C-4798-A261-DAA178FF3711}" destId="{10D1754A-7074-463E-BDBA-1417843C1B09}" srcOrd="0" destOrd="0" presId="urn:microsoft.com/office/officeart/2018/2/layout/IconLabelList"/>
    <dgm:cxn modelId="{4391376E-5CA5-4604-B398-A7B1C6C8C257}" type="presOf" srcId="{07EE2BC0-D15F-4243-934E-43F25443B28A}" destId="{4F0653E2-F148-4500-812D-37DD29CC39EE}" srcOrd="0" destOrd="0" presId="urn:microsoft.com/office/officeart/2018/2/layout/IconLabelList"/>
    <dgm:cxn modelId="{428B9C78-9732-4A25-A928-DE5BE8F45E75}" type="presOf" srcId="{2D2A443E-15BE-4167-BDFD-EE8E0B4174A7}" destId="{6624A501-433D-4B86-83DA-1EE5E946004C}" srcOrd="0" destOrd="0" presId="urn:microsoft.com/office/officeart/2018/2/layout/IconLabelList"/>
    <dgm:cxn modelId="{730D0582-A0B9-43FA-A3AB-7432C23CA6F5}" type="presOf" srcId="{2E28C49B-8236-4C89-8BF6-8DCD14AC5C9A}" destId="{2AE3132E-3C00-4D2A-9CB0-806473D11144}" srcOrd="0" destOrd="0" presId="urn:microsoft.com/office/officeart/2018/2/layout/IconLabelList"/>
    <dgm:cxn modelId="{14E4D792-DE16-4E26-9AA4-1287FFBE57D8}" srcId="{2E28C49B-8236-4C89-8BF6-8DCD14AC5C9A}" destId="{70FEAEB8-6642-4B22-BEB8-5D08A11DD978}" srcOrd="4" destOrd="0" parTransId="{3085CE1F-2B23-449F-BB2E-D965CBED0AED}" sibTransId="{EDC1F214-3D97-4AC7-A044-740210A8E1B6}"/>
    <dgm:cxn modelId="{B90FFF92-76A3-4EDA-8099-D7D3E8412943}" type="presOf" srcId="{12C59245-D0EB-4B12-8CAD-6AE9FA79ED6B}" destId="{32E2A600-B6CF-4FC1-9A7F-965608BC0ACD}" srcOrd="0" destOrd="0" presId="urn:microsoft.com/office/officeart/2018/2/layout/IconLabelList"/>
    <dgm:cxn modelId="{7A99E3AA-AA94-4DCC-AA7D-DCC4E074666A}" srcId="{2E28C49B-8236-4C89-8BF6-8DCD14AC5C9A}" destId="{81F7C7A8-E99C-4B33-B33E-C139875372E6}" srcOrd="5" destOrd="0" parTransId="{3A4E5AF6-FE5D-4226-8D2B-B79B6D5DCE2D}" sibTransId="{8F6AC3B1-699C-4FB2-837A-0A7F5FBB7625}"/>
    <dgm:cxn modelId="{0FB291C5-00EB-4556-A9E8-BFED45A48B0F}" srcId="{2E28C49B-8236-4C89-8BF6-8DCD14AC5C9A}" destId="{12C59245-D0EB-4B12-8CAD-6AE9FA79ED6B}" srcOrd="3" destOrd="0" parTransId="{65E96B9C-078C-4E1A-B984-E2E8B7978EE8}" sibTransId="{30E7BDCC-717C-4E54-A572-61178C4B0E91}"/>
    <dgm:cxn modelId="{7B4F0AE7-F9D2-47DD-AB09-536BBE923629}" type="presParOf" srcId="{2AE3132E-3C00-4D2A-9CB0-806473D11144}" destId="{814AE33C-F0EA-45EF-9160-012FBFD460B8}" srcOrd="0" destOrd="0" presId="urn:microsoft.com/office/officeart/2018/2/layout/IconLabelList"/>
    <dgm:cxn modelId="{4780ED6A-126A-49B5-83DA-3BD49EC638D3}" type="presParOf" srcId="{814AE33C-F0EA-45EF-9160-012FBFD460B8}" destId="{DDF87840-DC1F-4675-AEBE-330DB8A84392}" srcOrd="0" destOrd="0" presId="urn:microsoft.com/office/officeart/2018/2/layout/IconLabelList"/>
    <dgm:cxn modelId="{C0C0EB5C-731D-457B-8779-6DA458BDAC2E}" type="presParOf" srcId="{814AE33C-F0EA-45EF-9160-012FBFD460B8}" destId="{EF02D603-B08B-448C-BC4E-4D4D1E5A4A13}" srcOrd="1" destOrd="0" presId="urn:microsoft.com/office/officeart/2018/2/layout/IconLabelList"/>
    <dgm:cxn modelId="{0983E26F-AB9A-49F3-BB2E-FC24A956B83D}" type="presParOf" srcId="{814AE33C-F0EA-45EF-9160-012FBFD460B8}" destId="{6624A501-433D-4B86-83DA-1EE5E946004C}" srcOrd="2" destOrd="0" presId="urn:microsoft.com/office/officeart/2018/2/layout/IconLabelList"/>
    <dgm:cxn modelId="{86C16856-4E4E-4617-BEEC-009C6AC5FFBE}" type="presParOf" srcId="{2AE3132E-3C00-4D2A-9CB0-806473D11144}" destId="{CBBFD0A1-6F63-41DB-BCF9-54086D8D4321}" srcOrd="1" destOrd="0" presId="urn:microsoft.com/office/officeart/2018/2/layout/IconLabelList"/>
    <dgm:cxn modelId="{ED48D7CC-A6D9-474A-85D4-0F0A0E90EA76}" type="presParOf" srcId="{2AE3132E-3C00-4D2A-9CB0-806473D11144}" destId="{4E7FC6E6-5D2C-4F4F-A3C8-3BE160E094C8}" srcOrd="2" destOrd="0" presId="urn:microsoft.com/office/officeart/2018/2/layout/IconLabelList"/>
    <dgm:cxn modelId="{A6E31B7C-54FE-452F-A26A-F7EAFC5DE7D8}" type="presParOf" srcId="{4E7FC6E6-5D2C-4F4F-A3C8-3BE160E094C8}" destId="{D00F933C-BA41-42AC-A22C-F2008CF9D901}" srcOrd="0" destOrd="0" presId="urn:microsoft.com/office/officeart/2018/2/layout/IconLabelList"/>
    <dgm:cxn modelId="{806220C1-0B1B-404F-B18D-D0543578303B}" type="presParOf" srcId="{4E7FC6E6-5D2C-4F4F-A3C8-3BE160E094C8}" destId="{08B33854-A838-49C1-B6EE-BE5A98F5DF0B}" srcOrd="1" destOrd="0" presId="urn:microsoft.com/office/officeart/2018/2/layout/IconLabelList"/>
    <dgm:cxn modelId="{977451BC-E5EA-410C-9490-DEAF11ECE6C0}" type="presParOf" srcId="{4E7FC6E6-5D2C-4F4F-A3C8-3BE160E094C8}" destId="{4F0653E2-F148-4500-812D-37DD29CC39EE}" srcOrd="2" destOrd="0" presId="urn:microsoft.com/office/officeart/2018/2/layout/IconLabelList"/>
    <dgm:cxn modelId="{C5C36525-EAC9-411E-8B0C-E8DBFDFECCFD}" type="presParOf" srcId="{2AE3132E-3C00-4D2A-9CB0-806473D11144}" destId="{20956B8C-7CDC-483D-9B5B-5ED61DCF9FD0}" srcOrd="3" destOrd="0" presId="urn:microsoft.com/office/officeart/2018/2/layout/IconLabelList"/>
    <dgm:cxn modelId="{E2E31606-13E3-4953-B86E-00AB79C45F59}" type="presParOf" srcId="{2AE3132E-3C00-4D2A-9CB0-806473D11144}" destId="{41C36BD1-497B-482F-8F86-0F212DD613A1}" srcOrd="4" destOrd="0" presId="urn:microsoft.com/office/officeart/2018/2/layout/IconLabelList"/>
    <dgm:cxn modelId="{31EA91CB-BB06-42A0-857E-8821F9A426F7}" type="presParOf" srcId="{41C36BD1-497B-482F-8F86-0F212DD613A1}" destId="{2177F8B1-BA90-4909-A6DD-44AE1F89EB66}" srcOrd="0" destOrd="0" presId="urn:microsoft.com/office/officeart/2018/2/layout/IconLabelList"/>
    <dgm:cxn modelId="{B013936B-A8A9-421B-A42A-A23C30BB83AA}" type="presParOf" srcId="{41C36BD1-497B-482F-8F86-0F212DD613A1}" destId="{4E26D768-7338-415F-876B-4BD3C7C3302C}" srcOrd="1" destOrd="0" presId="urn:microsoft.com/office/officeart/2018/2/layout/IconLabelList"/>
    <dgm:cxn modelId="{B08204C1-65DA-460A-AF38-20BBF39301B1}" type="presParOf" srcId="{41C36BD1-497B-482F-8F86-0F212DD613A1}" destId="{10D1754A-7074-463E-BDBA-1417843C1B09}" srcOrd="2" destOrd="0" presId="urn:microsoft.com/office/officeart/2018/2/layout/IconLabelList"/>
    <dgm:cxn modelId="{C2AE7FE5-7966-43DE-8B9A-C449BD3CC109}" type="presParOf" srcId="{2AE3132E-3C00-4D2A-9CB0-806473D11144}" destId="{BEF86479-26D2-419D-BAFC-4EE80F2306E2}" srcOrd="5" destOrd="0" presId="urn:microsoft.com/office/officeart/2018/2/layout/IconLabelList"/>
    <dgm:cxn modelId="{46C10038-087B-4239-A16D-96392D976BEB}" type="presParOf" srcId="{2AE3132E-3C00-4D2A-9CB0-806473D11144}" destId="{9480945A-E857-4C3D-B4E4-FE53E7764882}" srcOrd="6" destOrd="0" presId="urn:microsoft.com/office/officeart/2018/2/layout/IconLabelList"/>
    <dgm:cxn modelId="{2DC8F863-A95F-4F45-B930-27DAB2D3A0C6}" type="presParOf" srcId="{9480945A-E857-4C3D-B4E4-FE53E7764882}" destId="{39A9E3E6-8C80-4C54-B64E-54686E9F8C7E}" srcOrd="0" destOrd="0" presId="urn:microsoft.com/office/officeart/2018/2/layout/IconLabelList"/>
    <dgm:cxn modelId="{59B0516C-1444-4F43-9F59-EBE52D2BB6E5}" type="presParOf" srcId="{9480945A-E857-4C3D-B4E4-FE53E7764882}" destId="{84BFFDA4-CE1B-49B2-8D35-9ABE2601E628}" srcOrd="1" destOrd="0" presId="urn:microsoft.com/office/officeart/2018/2/layout/IconLabelList"/>
    <dgm:cxn modelId="{FB056EEF-6A82-4C9A-9565-57315AE4B99E}" type="presParOf" srcId="{9480945A-E857-4C3D-B4E4-FE53E7764882}" destId="{32E2A600-B6CF-4FC1-9A7F-965608BC0ACD}" srcOrd="2" destOrd="0" presId="urn:microsoft.com/office/officeart/2018/2/layout/IconLabelList"/>
    <dgm:cxn modelId="{615D300C-CA47-4AAB-82A7-B90210ED9DFF}" type="presParOf" srcId="{2AE3132E-3C00-4D2A-9CB0-806473D11144}" destId="{0114804E-1A90-4CC3-ACD2-C3DCC827CDCB}" srcOrd="7" destOrd="0" presId="urn:microsoft.com/office/officeart/2018/2/layout/IconLabelList"/>
    <dgm:cxn modelId="{01796315-DFEC-4488-BFED-C34A8EB186C2}" type="presParOf" srcId="{2AE3132E-3C00-4D2A-9CB0-806473D11144}" destId="{FED02CEC-FCE0-4995-B0C2-2C4D499F6FCA}" srcOrd="8" destOrd="0" presId="urn:microsoft.com/office/officeart/2018/2/layout/IconLabelList"/>
    <dgm:cxn modelId="{E7EC7DA4-CDF4-4F73-8381-D84A9DC379E8}" type="presParOf" srcId="{FED02CEC-FCE0-4995-B0C2-2C4D499F6FCA}" destId="{45AB273E-3749-4733-BA70-7FFD213218C5}" srcOrd="0" destOrd="0" presId="urn:microsoft.com/office/officeart/2018/2/layout/IconLabelList"/>
    <dgm:cxn modelId="{49562ADD-35F7-4A57-A7AE-426C0582B1C5}" type="presParOf" srcId="{FED02CEC-FCE0-4995-B0C2-2C4D499F6FCA}" destId="{655B3BAB-448C-4375-90DC-BD0D87BE68ED}" srcOrd="1" destOrd="0" presId="urn:microsoft.com/office/officeart/2018/2/layout/IconLabelList"/>
    <dgm:cxn modelId="{5F6CD6C1-F664-468C-B416-E9497C55ACA4}" type="presParOf" srcId="{FED02CEC-FCE0-4995-B0C2-2C4D499F6FCA}" destId="{A4E08518-C4D8-40D3-B307-FA995BA5E6E4}" srcOrd="2" destOrd="0" presId="urn:microsoft.com/office/officeart/2018/2/layout/IconLabelList"/>
    <dgm:cxn modelId="{6B8DB9A1-7224-48AB-BAA9-07AD8995EE6B}" type="presParOf" srcId="{2AE3132E-3C00-4D2A-9CB0-806473D11144}" destId="{2E0D0F85-C1FA-44AE-B4E9-E24BD59F19EE}" srcOrd="9" destOrd="0" presId="urn:microsoft.com/office/officeart/2018/2/layout/IconLabelList"/>
    <dgm:cxn modelId="{B4C8D8F7-A8FF-4C16-9BAD-C899E4353D6E}" type="presParOf" srcId="{2AE3132E-3C00-4D2A-9CB0-806473D11144}" destId="{458F9A97-7F14-402B-9406-2FE31AD79E21}" srcOrd="10" destOrd="0" presId="urn:microsoft.com/office/officeart/2018/2/layout/IconLabelList"/>
    <dgm:cxn modelId="{44DDE1C1-BEB6-48A6-919E-227BF05BCF71}" type="presParOf" srcId="{458F9A97-7F14-402B-9406-2FE31AD79E21}" destId="{9ED6E5A1-9887-43BC-B3E6-03992B9DC730}" srcOrd="0" destOrd="0" presId="urn:microsoft.com/office/officeart/2018/2/layout/IconLabelList"/>
    <dgm:cxn modelId="{6F2BC3E6-6C4A-46D4-9C23-6E08A00B8C55}" type="presParOf" srcId="{458F9A97-7F14-402B-9406-2FE31AD79E21}" destId="{E2EDF9AE-4C6F-4E7D-84A0-E08DBC1DBFCC}" srcOrd="1" destOrd="0" presId="urn:microsoft.com/office/officeart/2018/2/layout/IconLabelList"/>
    <dgm:cxn modelId="{EC164479-9E88-4ECE-9A82-C0ECCD9035FB}" type="presParOf" srcId="{458F9A97-7F14-402B-9406-2FE31AD79E21}" destId="{35E290FD-55AA-4EFF-B60B-BEBB6362718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042A3F-02F9-4FE1-A5E4-0E1411C484F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950EE1C-257F-49F1-9106-7311F0535B5C}">
      <dgm:prSet/>
      <dgm:spPr/>
      <dgm:t>
        <a:bodyPr/>
        <a:lstStyle/>
        <a:p>
          <a:pPr>
            <a:defRPr cap="all"/>
          </a:pPr>
          <a:r>
            <a:rPr lang="en-US"/>
            <a:t>YOUR Org/Mission = Asset</a:t>
          </a:r>
        </a:p>
      </dgm:t>
    </dgm:pt>
    <dgm:pt modelId="{251EC529-4804-4D43-8218-0CAC4D588038}" type="parTrans" cxnId="{A07077AE-8CB0-451E-B0DC-8042D6316671}">
      <dgm:prSet/>
      <dgm:spPr/>
      <dgm:t>
        <a:bodyPr/>
        <a:lstStyle/>
        <a:p>
          <a:endParaRPr lang="en-US"/>
        </a:p>
      </dgm:t>
    </dgm:pt>
    <dgm:pt modelId="{B9379E58-06C5-42B8-B386-D1EBDAEE8738}" type="sibTrans" cxnId="{A07077AE-8CB0-451E-B0DC-8042D6316671}">
      <dgm:prSet/>
      <dgm:spPr/>
      <dgm:t>
        <a:bodyPr/>
        <a:lstStyle/>
        <a:p>
          <a:endParaRPr lang="en-US"/>
        </a:p>
      </dgm:t>
    </dgm:pt>
    <dgm:pt modelId="{4EA2EBB3-3F41-40B9-9E0C-F94BBF94B72F}">
      <dgm:prSet/>
      <dgm:spPr/>
      <dgm:t>
        <a:bodyPr/>
        <a:lstStyle/>
        <a:p>
          <a:pPr>
            <a:defRPr cap="all"/>
          </a:pPr>
          <a:r>
            <a:rPr lang="en-US"/>
            <a:t>Who else is in community doing work</a:t>
          </a:r>
        </a:p>
      </dgm:t>
    </dgm:pt>
    <dgm:pt modelId="{AB2F3C61-F4F2-4895-9097-657FA916FFF1}" type="parTrans" cxnId="{7658D608-D636-45CF-96F2-4CE54CD24FE5}">
      <dgm:prSet/>
      <dgm:spPr/>
      <dgm:t>
        <a:bodyPr/>
        <a:lstStyle/>
        <a:p>
          <a:endParaRPr lang="en-US"/>
        </a:p>
      </dgm:t>
    </dgm:pt>
    <dgm:pt modelId="{F972DEC6-DAB2-44B0-8946-1D3A6846A0F9}" type="sibTrans" cxnId="{7658D608-D636-45CF-96F2-4CE54CD24FE5}">
      <dgm:prSet/>
      <dgm:spPr/>
      <dgm:t>
        <a:bodyPr/>
        <a:lstStyle/>
        <a:p>
          <a:endParaRPr lang="en-US"/>
        </a:p>
      </dgm:t>
    </dgm:pt>
    <dgm:pt modelId="{221BBA6A-A8D5-4842-B35A-1B9015C930E6}">
      <dgm:prSet/>
      <dgm:spPr/>
      <dgm:t>
        <a:bodyPr/>
        <a:lstStyle/>
        <a:p>
          <a:pPr>
            <a:defRPr cap="all"/>
          </a:pPr>
          <a:r>
            <a:rPr lang="en-US" dirty="0"/>
            <a:t>Whose work aligns with your vision/mission</a:t>
          </a:r>
        </a:p>
      </dgm:t>
    </dgm:pt>
    <dgm:pt modelId="{B436AECC-CF81-4EDD-91F4-50104E620ABA}" type="parTrans" cxnId="{66BB8635-D03D-4193-B50F-4098082CE139}">
      <dgm:prSet/>
      <dgm:spPr/>
      <dgm:t>
        <a:bodyPr/>
        <a:lstStyle/>
        <a:p>
          <a:endParaRPr lang="en-US"/>
        </a:p>
      </dgm:t>
    </dgm:pt>
    <dgm:pt modelId="{303FB42A-2D24-40BC-8B1E-26F9F2539ABB}" type="sibTrans" cxnId="{66BB8635-D03D-4193-B50F-4098082CE139}">
      <dgm:prSet/>
      <dgm:spPr/>
      <dgm:t>
        <a:bodyPr/>
        <a:lstStyle/>
        <a:p>
          <a:endParaRPr lang="en-US"/>
        </a:p>
      </dgm:t>
    </dgm:pt>
    <dgm:pt modelId="{EEED250F-58F0-4CE2-B1A8-9E10D5BCEEBD}" type="pres">
      <dgm:prSet presAssocID="{93042A3F-02F9-4FE1-A5E4-0E1411C484F0}" presName="root" presStyleCnt="0">
        <dgm:presLayoutVars>
          <dgm:dir/>
          <dgm:resizeHandles val="exact"/>
        </dgm:presLayoutVars>
      </dgm:prSet>
      <dgm:spPr/>
    </dgm:pt>
    <dgm:pt modelId="{282A83CB-A984-4473-888F-B1BE594D9123}" type="pres">
      <dgm:prSet presAssocID="{4950EE1C-257F-49F1-9106-7311F0535B5C}" presName="compNode" presStyleCnt="0"/>
      <dgm:spPr/>
    </dgm:pt>
    <dgm:pt modelId="{D57EA2B8-13D7-4C3D-9C19-E8D2AD926801}" type="pres">
      <dgm:prSet presAssocID="{4950EE1C-257F-49F1-9106-7311F0535B5C}" presName="iconBgRect" presStyleLbl="bgShp" presStyleIdx="0" presStyleCnt="3"/>
      <dgm:spPr/>
    </dgm:pt>
    <dgm:pt modelId="{F326D2DB-6217-4932-BAE4-57E1701F4870}" type="pres">
      <dgm:prSet presAssocID="{4950EE1C-257F-49F1-9106-7311F0535B5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Org Chart"/>
        </a:ext>
      </dgm:extLst>
    </dgm:pt>
    <dgm:pt modelId="{A41F2388-F891-4341-A8C2-66DB1B984622}" type="pres">
      <dgm:prSet presAssocID="{4950EE1C-257F-49F1-9106-7311F0535B5C}" presName="spaceRect" presStyleCnt="0"/>
      <dgm:spPr/>
    </dgm:pt>
    <dgm:pt modelId="{15E7F0B3-F50D-4A26-93CD-D00DC81F4A7F}" type="pres">
      <dgm:prSet presAssocID="{4950EE1C-257F-49F1-9106-7311F0535B5C}" presName="textRect" presStyleLbl="revTx" presStyleIdx="0" presStyleCnt="3">
        <dgm:presLayoutVars>
          <dgm:chMax val="1"/>
          <dgm:chPref val="1"/>
        </dgm:presLayoutVars>
      </dgm:prSet>
      <dgm:spPr/>
    </dgm:pt>
    <dgm:pt modelId="{D1B2BDB8-72BA-4500-A167-962DA6C3C66D}" type="pres">
      <dgm:prSet presAssocID="{B9379E58-06C5-42B8-B386-D1EBDAEE8738}" presName="sibTrans" presStyleCnt="0"/>
      <dgm:spPr/>
    </dgm:pt>
    <dgm:pt modelId="{3C6B0BAA-438F-4FF2-A596-87A8B084806A}" type="pres">
      <dgm:prSet presAssocID="{4EA2EBB3-3F41-40B9-9E0C-F94BBF94B72F}" presName="compNode" presStyleCnt="0"/>
      <dgm:spPr/>
    </dgm:pt>
    <dgm:pt modelId="{E87E6BF2-58F5-487D-8903-DC49E3C3B0D0}" type="pres">
      <dgm:prSet presAssocID="{4EA2EBB3-3F41-40B9-9E0C-F94BBF94B72F}" presName="iconBgRect" presStyleLbl="bgShp" presStyleIdx="1" presStyleCnt="3"/>
      <dgm:spPr/>
    </dgm:pt>
    <dgm:pt modelId="{B010CCA9-C4D5-4356-BB92-12A8330B4A75}" type="pres">
      <dgm:prSet presAssocID="{4EA2EBB3-3F41-40B9-9E0C-F94BBF94B72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F48FBD41-8402-469D-AD73-2D06CBDA4B6E}" type="pres">
      <dgm:prSet presAssocID="{4EA2EBB3-3F41-40B9-9E0C-F94BBF94B72F}" presName="spaceRect" presStyleCnt="0"/>
      <dgm:spPr/>
    </dgm:pt>
    <dgm:pt modelId="{F0ADF6CB-D0D3-4A33-BD0A-69D8D030BEF7}" type="pres">
      <dgm:prSet presAssocID="{4EA2EBB3-3F41-40B9-9E0C-F94BBF94B72F}" presName="textRect" presStyleLbl="revTx" presStyleIdx="1" presStyleCnt="3">
        <dgm:presLayoutVars>
          <dgm:chMax val="1"/>
          <dgm:chPref val="1"/>
        </dgm:presLayoutVars>
      </dgm:prSet>
      <dgm:spPr/>
    </dgm:pt>
    <dgm:pt modelId="{7BE68BC6-EB5D-4C8E-9F51-EFDCA4185CC0}" type="pres">
      <dgm:prSet presAssocID="{F972DEC6-DAB2-44B0-8946-1D3A6846A0F9}" presName="sibTrans" presStyleCnt="0"/>
      <dgm:spPr/>
    </dgm:pt>
    <dgm:pt modelId="{DBD6F42F-A8ED-47F2-8518-A803AFA1B5E9}" type="pres">
      <dgm:prSet presAssocID="{221BBA6A-A8D5-4842-B35A-1B9015C930E6}" presName="compNode" presStyleCnt="0"/>
      <dgm:spPr/>
    </dgm:pt>
    <dgm:pt modelId="{11552510-DB0D-4263-8937-74F08E23EA98}" type="pres">
      <dgm:prSet presAssocID="{221BBA6A-A8D5-4842-B35A-1B9015C930E6}" presName="iconBgRect" presStyleLbl="bgShp" presStyleIdx="2" presStyleCnt="3"/>
      <dgm:spPr/>
    </dgm:pt>
    <dgm:pt modelId="{898F3CD6-AFCC-489D-AEA9-C9373D5180D6}" type="pres">
      <dgm:prSet presAssocID="{221BBA6A-A8D5-4842-B35A-1B9015C930E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scope"/>
        </a:ext>
      </dgm:extLst>
    </dgm:pt>
    <dgm:pt modelId="{60838614-8947-49C3-89DD-7D0669C674DA}" type="pres">
      <dgm:prSet presAssocID="{221BBA6A-A8D5-4842-B35A-1B9015C930E6}" presName="spaceRect" presStyleCnt="0"/>
      <dgm:spPr/>
    </dgm:pt>
    <dgm:pt modelId="{8E8E5F7C-9276-4C94-9B8D-A885BE7694E5}" type="pres">
      <dgm:prSet presAssocID="{221BBA6A-A8D5-4842-B35A-1B9015C930E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529BF01-ED1D-4059-8CCD-F0E42E03C4FC}" type="presOf" srcId="{4950EE1C-257F-49F1-9106-7311F0535B5C}" destId="{15E7F0B3-F50D-4A26-93CD-D00DC81F4A7F}" srcOrd="0" destOrd="0" presId="urn:microsoft.com/office/officeart/2018/5/layout/IconCircleLabelList"/>
    <dgm:cxn modelId="{7658D608-D636-45CF-96F2-4CE54CD24FE5}" srcId="{93042A3F-02F9-4FE1-A5E4-0E1411C484F0}" destId="{4EA2EBB3-3F41-40B9-9E0C-F94BBF94B72F}" srcOrd="1" destOrd="0" parTransId="{AB2F3C61-F4F2-4895-9097-657FA916FFF1}" sibTransId="{F972DEC6-DAB2-44B0-8946-1D3A6846A0F9}"/>
    <dgm:cxn modelId="{66BB8635-D03D-4193-B50F-4098082CE139}" srcId="{93042A3F-02F9-4FE1-A5E4-0E1411C484F0}" destId="{221BBA6A-A8D5-4842-B35A-1B9015C930E6}" srcOrd="2" destOrd="0" parTransId="{B436AECC-CF81-4EDD-91F4-50104E620ABA}" sibTransId="{303FB42A-2D24-40BC-8B1E-26F9F2539ABB}"/>
    <dgm:cxn modelId="{D5DD4258-E779-4812-92EC-075F97898D26}" type="presOf" srcId="{93042A3F-02F9-4FE1-A5E4-0E1411C484F0}" destId="{EEED250F-58F0-4CE2-B1A8-9E10D5BCEEBD}" srcOrd="0" destOrd="0" presId="urn:microsoft.com/office/officeart/2018/5/layout/IconCircleLabelList"/>
    <dgm:cxn modelId="{D40DDE96-E33D-4DD3-B3FE-F644F47A6992}" type="presOf" srcId="{221BBA6A-A8D5-4842-B35A-1B9015C930E6}" destId="{8E8E5F7C-9276-4C94-9B8D-A885BE7694E5}" srcOrd="0" destOrd="0" presId="urn:microsoft.com/office/officeart/2018/5/layout/IconCircleLabelList"/>
    <dgm:cxn modelId="{A07077AE-8CB0-451E-B0DC-8042D6316671}" srcId="{93042A3F-02F9-4FE1-A5E4-0E1411C484F0}" destId="{4950EE1C-257F-49F1-9106-7311F0535B5C}" srcOrd="0" destOrd="0" parTransId="{251EC529-4804-4D43-8218-0CAC4D588038}" sibTransId="{B9379E58-06C5-42B8-B386-D1EBDAEE8738}"/>
    <dgm:cxn modelId="{F143BECD-3542-478B-8602-BE040CE06E87}" type="presOf" srcId="{4EA2EBB3-3F41-40B9-9E0C-F94BBF94B72F}" destId="{F0ADF6CB-D0D3-4A33-BD0A-69D8D030BEF7}" srcOrd="0" destOrd="0" presId="urn:microsoft.com/office/officeart/2018/5/layout/IconCircleLabelList"/>
    <dgm:cxn modelId="{22A25268-D05F-4309-A077-D16BCEF40A03}" type="presParOf" srcId="{EEED250F-58F0-4CE2-B1A8-9E10D5BCEEBD}" destId="{282A83CB-A984-4473-888F-B1BE594D9123}" srcOrd="0" destOrd="0" presId="urn:microsoft.com/office/officeart/2018/5/layout/IconCircleLabelList"/>
    <dgm:cxn modelId="{4AEB1EFA-3D7C-41D1-A9E1-650BC6328FDA}" type="presParOf" srcId="{282A83CB-A984-4473-888F-B1BE594D9123}" destId="{D57EA2B8-13D7-4C3D-9C19-E8D2AD926801}" srcOrd="0" destOrd="0" presId="urn:microsoft.com/office/officeart/2018/5/layout/IconCircleLabelList"/>
    <dgm:cxn modelId="{1222C7E5-9925-4684-853C-7665F23AF51A}" type="presParOf" srcId="{282A83CB-A984-4473-888F-B1BE594D9123}" destId="{F326D2DB-6217-4932-BAE4-57E1701F4870}" srcOrd="1" destOrd="0" presId="urn:microsoft.com/office/officeart/2018/5/layout/IconCircleLabelList"/>
    <dgm:cxn modelId="{42A62091-9A94-4C35-86C7-AE5DAFC30FE9}" type="presParOf" srcId="{282A83CB-A984-4473-888F-B1BE594D9123}" destId="{A41F2388-F891-4341-A8C2-66DB1B984622}" srcOrd="2" destOrd="0" presId="urn:microsoft.com/office/officeart/2018/5/layout/IconCircleLabelList"/>
    <dgm:cxn modelId="{72BE1026-6E34-4757-9917-C03646996F34}" type="presParOf" srcId="{282A83CB-A984-4473-888F-B1BE594D9123}" destId="{15E7F0B3-F50D-4A26-93CD-D00DC81F4A7F}" srcOrd="3" destOrd="0" presId="urn:microsoft.com/office/officeart/2018/5/layout/IconCircleLabelList"/>
    <dgm:cxn modelId="{D315D0AE-F6F0-492C-805B-2AB2163BC58E}" type="presParOf" srcId="{EEED250F-58F0-4CE2-B1A8-9E10D5BCEEBD}" destId="{D1B2BDB8-72BA-4500-A167-962DA6C3C66D}" srcOrd="1" destOrd="0" presId="urn:microsoft.com/office/officeart/2018/5/layout/IconCircleLabelList"/>
    <dgm:cxn modelId="{0E756A80-4732-40F5-8DAB-ABEA76C943D8}" type="presParOf" srcId="{EEED250F-58F0-4CE2-B1A8-9E10D5BCEEBD}" destId="{3C6B0BAA-438F-4FF2-A596-87A8B084806A}" srcOrd="2" destOrd="0" presId="urn:microsoft.com/office/officeart/2018/5/layout/IconCircleLabelList"/>
    <dgm:cxn modelId="{A19EFF59-2CC4-4C9B-A329-7E6CEA447078}" type="presParOf" srcId="{3C6B0BAA-438F-4FF2-A596-87A8B084806A}" destId="{E87E6BF2-58F5-487D-8903-DC49E3C3B0D0}" srcOrd="0" destOrd="0" presId="urn:microsoft.com/office/officeart/2018/5/layout/IconCircleLabelList"/>
    <dgm:cxn modelId="{7ADD693A-A779-4B6C-AD89-38D0B046AAAD}" type="presParOf" srcId="{3C6B0BAA-438F-4FF2-A596-87A8B084806A}" destId="{B010CCA9-C4D5-4356-BB92-12A8330B4A75}" srcOrd="1" destOrd="0" presId="urn:microsoft.com/office/officeart/2018/5/layout/IconCircleLabelList"/>
    <dgm:cxn modelId="{9F340FA9-754B-4F85-8318-A5A06EBE703A}" type="presParOf" srcId="{3C6B0BAA-438F-4FF2-A596-87A8B084806A}" destId="{F48FBD41-8402-469D-AD73-2D06CBDA4B6E}" srcOrd="2" destOrd="0" presId="urn:microsoft.com/office/officeart/2018/5/layout/IconCircleLabelList"/>
    <dgm:cxn modelId="{A25C8FB7-CAF5-45D6-86FB-D44EBFB022F1}" type="presParOf" srcId="{3C6B0BAA-438F-4FF2-A596-87A8B084806A}" destId="{F0ADF6CB-D0D3-4A33-BD0A-69D8D030BEF7}" srcOrd="3" destOrd="0" presId="urn:microsoft.com/office/officeart/2018/5/layout/IconCircleLabelList"/>
    <dgm:cxn modelId="{6C1FC584-61A8-4FD9-913A-D2FB1A98E106}" type="presParOf" srcId="{EEED250F-58F0-4CE2-B1A8-9E10D5BCEEBD}" destId="{7BE68BC6-EB5D-4C8E-9F51-EFDCA4185CC0}" srcOrd="3" destOrd="0" presId="urn:microsoft.com/office/officeart/2018/5/layout/IconCircleLabelList"/>
    <dgm:cxn modelId="{352308F5-9AB3-4203-9F46-3C6C08C2EBCA}" type="presParOf" srcId="{EEED250F-58F0-4CE2-B1A8-9E10D5BCEEBD}" destId="{DBD6F42F-A8ED-47F2-8518-A803AFA1B5E9}" srcOrd="4" destOrd="0" presId="urn:microsoft.com/office/officeart/2018/5/layout/IconCircleLabelList"/>
    <dgm:cxn modelId="{5FCCED73-576C-4CE0-8914-22B7F7C782FC}" type="presParOf" srcId="{DBD6F42F-A8ED-47F2-8518-A803AFA1B5E9}" destId="{11552510-DB0D-4263-8937-74F08E23EA98}" srcOrd="0" destOrd="0" presId="urn:microsoft.com/office/officeart/2018/5/layout/IconCircleLabelList"/>
    <dgm:cxn modelId="{480B35FA-1C6C-449B-96EC-A84A7617C438}" type="presParOf" srcId="{DBD6F42F-A8ED-47F2-8518-A803AFA1B5E9}" destId="{898F3CD6-AFCC-489D-AEA9-C9373D5180D6}" srcOrd="1" destOrd="0" presId="urn:microsoft.com/office/officeart/2018/5/layout/IconCircleLabelList"/>
    <dgm:cxn modelId="{D9B6CC7C-B7DB-4231-A421-4DE53C2273F6}" type="presParOf" srcId="{DBD6F42F-A8ED-47F2-8518-A803AFA1B5E9}" destId="{60838614-8947-49C3-89DD-7D0669C674DA}" srcOrd="2" destOrd="0" presId="urn:microsoft.com/office/officeart/2018/5/layout/IconCircleLabelList"/>
    <dgm:cxn modelId="{DC1293F0-9E31-49FC-B1F9-35B2B68C45AD}" type="presParOf" srcId="{DBD6F42F-A8ED-47F2-8518-A803AFA1B5E9}" destId="{8E8E5F7C-9276-4C94-9B8D-A885BE7694E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CAE0D5-632E-4436-8858-887F6B8D5ED8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883CBA0-CCF3-4E00-B136-750BC62075A3}">
      <dgm:prSet/>
      <dgm:spPr/>
      <dgm:t>
        <a:bodyPr/>
        <a:lstStyle/>
        <a:p>
          <a:r>
            <a:rPr lang="en-US" b="1"/>
            <a:t>Org mapping</a:t>
          </a:r>
          <a:endParaRPr lang="en-US"/>
        </a:p>
      </dgm:t>
    </dgm:pt>
    <dgm:pt modelId="{C9757F3C-6916-4BB5-A68B-D2C083F62A0E}" type="parTrans" cxnId="{075824BD-4882-414C-ABC1-50DF3F60C59D}">
      <dgm:prSet/>
      <dgm:spPr/>
      <dgm:t>
        <a:bodyPr/>
        <a:lstStyle/>
        <a:p>
          <a:endParaRPr lang="en-US"/>
        </a:p>
      </dgm:t>
    </dgm:pt>
    <dgm:pt modelId="{9089BD98-34F4-435B-9040-279B1E725F6E}" type="sibTrans" cxnId="{075824BD-4882-414C-ABC1-50DF3F60C59D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0BCC5501-836C-4E3E-BD57-5BA633A5FEAE}">
      <dgm:prSet/>
      <dgm:spPr/>
      <dgm:t>
        <a:bodyPr/>
        <a:lstStyle/>
        <a:p>
          <a:r>
            <a:rPr lang="en-US" b="1"/>
            <a:t>Helps to identify talent and service gaps</a:t>
          </a:r>
          <a:endParaRPr lang="en-US"/>
        </a:p>
      </dgm:t>
    </dgm:pt>
    <dgm:pt modelId="{3ED95A31-3D63-4706-B2F8-C8D73A0C3D46}" type="parTrans" cxnId="{DCFC34F2-C978-449C-9362-BB7532CE3FE1}">
      <dgm:prSet/>
      <dgm:spPr/>
      <dgm:t>
        <a:bodyPr/>
        <a:lstStyle/>
        <a:p>
          <a:endParaRPr lang="en-US"/>
        </a:p>
      </dgm:t>
    </dgm:pt>
    <dgm:pt modelId="{DA8AE75F-EB38-493A-B5C7-9CE7E8792303}" type="sibTrans" cxnId="{DCFC34F2-C978-449C-9362-BB7532CE3FE1}">
      <dgm:prSet/>
      <dgm:spPr/>
      <dgm:t>
        <a:bodyPr/>
        <a:lstStyle/>
        <a:p>
          <a:endParaRPr lang="en-US"/>
        </a:p>
      </dgm:t>
    </dgm:pt>
    <dgm:pt modelId="{729C5019-B3F1-4D11-8DB4-526506935BF4}">
      <dgm:prSet/>
      <dgm:spPr/>
      <dgm:t>
        <a:bodyPr/>
        <a:lstStyle/>
        <a:p>
          <a:r>
            <a:rPr lang="en-US" b="1" dirty="0"/>
            <a:t>Scout talent</a:t>
          </a:r>
          <a:endParaRPr lang="en-US" dirty="0"/>
        </a:p>
      </dgm:t>
    </dgm:pt>
    <dgm:pt modelId="{A005B58E-3FAD-4FE7-A6FC-306E43581D54}" type="parTrans" cxnId="{5661CF4A-EB1C-4D6E-BE7C-4EAE4DDA07F9}">
      <dgm:prSet/>
      <dgm:spPr/>
      <dgm:t>
        <a:bodyPr/>
        <a:lstStyle/>
        <a:p>
          <a:endParaRPr lang="en-US"/>
        </a:p>
      </dgm:t>
    </dgm:pt>
    <dgm:pt modelId="{BE1CDB7E-2494-4B2B-A8C1-4385D7A04EB1}" type="sibTrans" cxnId="{5661CF4A-EB1C-4D6E-BE7C-4EAE4DDA07F9}">
      <dgm:prSet/>
      <dgm:spPr/>
      <dgm:t>
        <a:bodyPr/>
        <a:lstStyle/>
        <a:p>
          <a:endParaRPr lang="en-US"/>
        </a:p>
      </dgm:t>
    </dgm:pt>
    <dgm:pt modelId="{3ACBDAA2-4933-42D9-8C4A-9A9818949B04}">
      <dgm:prSet/>
      <dgm:spPr/>
      <dgm:t>
        <a:bodyPr/>
        <a:lstStyle/>
        <a:p>
          <a:r>
            <a:rPr lang="en-US" b="1" dirty="0"/>
            <a:t>Know what NOT to do</a:t>
          </a:r>
          <a:endParaRPr lang="en-US" dirty="0"/>
        </a:p>
      </dgm:t>
    </dgm:pt>
    <dgm:pt modelId="{1F4F09DB-FD86-44E0-8BAC-1377BA6F1F03}" type="parTrans" cxnId="{4D89E021-CDEF-4A13-9FF1-C0A176173706}">
      <dgm:prSet/>
      <dgm:spPr/>
      <dgm:t>
        <a:bodyPr/>
        <a:lstStyle/>
        <a:p>
          <a:endParaRPr lang="en-US"/>
        </a:p>
      </dgm:t>
    </dgm:pt>
    <dgm:pt modelId="{D77382E1-1898-4440-ABDA-85B05E9CE390}" type="sibTrans" cxnId="{4D89E021-CDEF-4A13-9FF1-C0A176173706}">
      <dgm:prSet/>
      <dgm:spPr/>
      <dgm:t>
        <a:bodyPr/>
        <a:lstStyle/>
        <a:p>
          <a:endParaRPr lang="en-US"/>
        </a:p>
      </dgm:t>
    </dgm:pt>
    <dgm:pt modelId="{88810D56-5703-4B62-8B39-7C871DAF99C5}">
      <dgm:prSet/>
      <dgm:spPr/>
      <dgm:t>
        <a:bodyPr/>
        <a:lstStyle/>
        <a:p>
          <a:r>
            <a:rPr lang="en-US" b="1" dirty="0"/>
            <a:t>Choose and vet partners</a:t>
          </a:r>
          <a:endParaRPr lang="en-US" dirty="0"/>
        </a:p>
      </dgm:t>
    </dgm:pt>
    <dgm:pt modelId="{8477DFB4-8311-4837-8049-8BF33DE1F4E8}" type="parTrans" cxnId="{04AEE671-701C-43D5-9D04-5AC95B99A248}">
      <dgm:prSet/>
      <dgm:spPr/>
      <dgm:t>
        <a:bodyPr/>
        <a:lstStyle/>
        <a:p>
          <a:endParaRPr lang="en-US"/>
        </a:p>
      </dgm:t>
    </dgm:pt>
    <dgm:pt modelId="{5A76343E-5B6F-477B-9877-7345FECDBE97}" type="sibTrans" cxnId="{04AEE671-701C-43D5-9D04-5AC95B99A248}">
      <dgm:prSet/>
      <dgm:spPr/>
      <dgm:t>
        <a:bodyPr/>
        <a:lstStyle/>
        <a:p>
          <a:endParaRPr lang="en-US"/>
        </a:p>
      </dgm:t>
    </dgm:pt>
    <dgm:pt modelId="{B6986D4C-730C-43DB-9F3D-8E34E6233AAB}">
      <dgm:prSet/>
      <dgm:spPr/>
      <dgm:t>
        <a:bodyPr/>
        <a:lstStyle/>
        <a:p>
          <a:r>
            <a:rPr lang="en-US" b="1"/>
            <a:t>Community mapping</a:t>
          </a:r>
          <a:endParaRPr lang="en-US"/>
        </a:p>
      </dgm:t>
    </dgm:pt>
    <dgm:pt modelId="{FC2E25E9-15A0-486D-AE3B-129E837A65E8}" type="parTrans" cxnId="{E088686C-AF79-4441-A8CE-50DA9521CA28}">
      <dgm:prSet/>
      <dgm:spPr/>
      <dgm:t>
        <a:bodyPr/>
        <a:lstStyle/>
        <a:p>
          <a:endParaRPr lang="en-US"/>
        </a:p>
      </dgm:t>
    </dgm:pt>
    <dgm:pt modelId="{D2015C26-C48C-45A3-A91B-4830A4CA31C1}" type="sibTrans" cxnId="{E088686C-AF79-4441-A8CE-50DA9521CA28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8866808E-4BA9-442D-8D3A-65A2FC792940}">
      <dgm:prSet/>
      <dgm:spPr/>
      <dgm:t>
        <a:bodyPr/>
        <a:lstStyle/>
        <a:p>
          <a:r>
            <a:rPr lang="en-US" b="1" dirty="0"/>
            <a:t>Helps gauge:</a:t>
          </a:r>
          <a:endParaRPr lang="en-US" dirty="0"/>
        </a:p>
      </dgm:t>
    </dgm:pt>
    <dgm:pt modelId="{D87F6BDA-5DA4-4895-B06B-75BFAC96E116}" type="parTrans" cxnId="{20B98205-124F-457C-9A61-F2461240A52C}">
      <dgm:prSet/>
      <dgm:spPr/>
      <dgm:t>
        <a:bodyPr/>
        <a:lstStyle/>
        <a:p>
          <a:endParaRPr lang="en-US"/>
        </a:p>
      </dgm:t>
    </dgm:pt>
    <dgm:pt modelId="{6D6E1926-F097-4997-869B-F22119695C49}" type="sibTrans" cxnId="{20B98205-124F-457C-9A61-F2461240A52C}">
      <dgm:prSet/>
      <dgm:spPr/>
      <dgm:t>
        <a:bodyPr/>
        <a:lstStyle/>
        <a:p>
          <a:endParaRPr lang="en-US"/>
        </a:p>
      </dgm:t>
    </dgm:pt>
    <dgm:pt modelId="{FB74C1E7-3FCE-4280-A069-7C2280855C4B}">
      <dgm:prSet/>
      <dgm:spPr/>
      <dgm:t>
        <a:bodyPr/>
        <a:lstStyle/>
        <a:p>
          <a:r>
            <a:rPr lang="en-US" b="1" dirty="0"/>
            <a:t>Who is where</a:t>
          </a:r>
          <a:endParaRPr lang="en-US" dirty="0"/>
        </a:p>
      </dgm:t>
    </dgm:pt>
    <dgm:pt modelId="{3D1D90F3-A178-477C-9270-062D484E9DB1}" type="parTrans" cxnId="{10B0B2B1-9279-42EC-9B1F-BF8F46E8E39F}">
      <dgm:prSet/>
      <dgm:spPr/>
      <dgm:t>
        <a:bodyPr/>
        <a:lstStyle/>
        <a:p>
          <a:endParaRPr lang="en-US"/>
        </a:p>
      </dgm:t>
    </dgm:pt>
    <dgm:pt modelId="{65340C76-944E-4C48-BAAF-96236F521823}" type="sibTrans" cxnId="{10B0B2B1-9279-42EC-9B1F-BF8F46E8E39F}">
      <dgm:prSet/>
      <dgm:spPr/>
      <dgm:t>
        <a:bodyPr/>
        <a:lstStyle/>
        <a:p>
          <a:endParaRPr lang="en-US"/>
        </a:p>
      </dgm:t>
    </dgm:pt>
    <dgm:pt modelId="{E32ED49D-07B2-452C-A06A-23213E90C841}">
      <dgm:prSet/>
      <dgm:spPr/>
      <dgm:t>
        <a:bodyPr/>
        <a:lstStyle/>
        <a:p>
          <a:r>
            <a:rPr lang="en-US" b="1" dirty="0"/>
            <a:t>What they are doing </a:t>
          </a:r>
          <a:endParaRPr lang="en-US" dirty="0"/>
        </a:p>
      </dgm:t>
    </dgm:pt>
    <dgm:pt modelId="{47196BC6-89EA-4255-82C3-7882B0AE26C5}" type="parTrans" cxnId="{2076D39B-F4DA-4876-B4D3-46B161E69FC2}">
      <dgm:prSet/>
      <dgm:spPr/>
      <dgm:t>
        <a:bodyPr/>
        <a:lstStyle/>
        <a:p>
          <a:endParaRPr lang="en-US"/>
        </a:p>
      </dgm:t>
    </dgm:pt>
    <dgm:pt modelId="{224D7209-4FFD-4EE9-BE86-88B952B6E7CD}" type="sibTrans" cxnId="{2076D39B-F4DA-4876-B4D3-46B161E69FC2}">
      <dgm:prSet/>
      <dgm:spPr/>
      <dgm:t>
        <a:bodyPr/>
        <a:lstStyle/>
        <a:p>
          <a:endParaRPr lang="en-US"/>
        </a:p>
      </dgm:t>
    </dgm:pt>
    <dgm:pt modelId="{0D29A412-D78D-41C3-9254-45E0F0F0BF71}">
      <dgm:prSet/>
      <dgm:spPr/>
      <dgm:t>
        <a:bodyPr/>
        <a:lstStyle/>
        <a:p>
          <a:r>
            <a:rPr lang="en-US" b="1" dirty="0"/>
            <a:t>How best to align</a:t>
          </a:r>
          <a:endParaRPr lang="en-US" dirty="0"/>
        </a:p>
      </dgm:t>
    </dgm:pt>
    <dgm:pt modelId="{254BF320-FDCF-42E0-A1F5-9CEB74531AD9}" type="parTrans" cxnId="{C7D7A2BC-EF36-4538-90A3-E31E7DB5523A}">
      <dgm:prSet/>
      <dgm:spPr/>
      <dgm:t>
        <a:bodyPr/>
        <a:lstStyle/>
        <a:p>
          <a:endParaRPr lang="en-US"/>
        </a:p>
      </dgm:t>
    </dgm:pt>
    <dgm:pt modelId="{FAF7CDED-85EA-4A61-966A-51D99CD92068}" type="sibTrans" cxnId="{C7D7A2BC-EF36-4538-90A3-E31E7DB5523A}">
      <dgm:prSet/>
      <dgm:spPr/>
      <dgm:t>
        <a:bodyPr/>
        <a:lstStyle/>
        <a:p>
          <a:endParaRPr lang="en-US"/>
        </a:p>
      </dgm:t>
    </dgm:pt>
    <dgm:pt modelId="{94C0A2EA-609D-1442-A5DF-BBA429546743}" type="pres">
      <dgm:prSet presAssocID="{75CAE0D5-632E-4436-8858-887F6B8D5ED8}" presName="Name0" presStyleCnt="0">
        <dgm:presLayoutVars>
          <dgm:animLvl val="lvl"/>
          <dgm:resizeHandles val="exact"/>
        </dgm:presLayoutVars>
      </dgm:prSet>
      <dgm:spPr/>
    </dgm:pt>
    <dgm:pt modelId="{EE0C9039-2CC2-CA47-ADCC-009773A922C5}" type="pres">
      <dgm:prSet presAssocID="{5883CBA0-CCF3-4E00-B136-750BC62075A3}" presName="compositeNode" presStyleCnt="0">
        <dgm:presLayoutVars>
          <dgm:bulletEnabled val="1"/>
        </dgm:presLayoutVars>
      </dgm:prSet>
      <dgm:spPr/>
    </dgm:pt>
    <dgm:pt modelId="{54D707E2-8D96-A546-9A72-6E3E3D903212}" type="pres">
      <dgm:prSet presAssocID="{5883CBA0-CCF3-4E00-B136-750BC62075A3}" presName="bgRect" presStyleLbl="alignNode1" presStyleIdx="0" presStyleCnt="2"/>
      <dgm:spPr/>
    </dgm:pt>
    <dgm:pt modelId="{5A032C7F-38FF-B541-94DA-7A243CF97DFA}" type="pres">
      <dgm:prSet presAssocID="{9089BD98-34F4-435B-9040-279B1E725F6E}" presName="sibTransNodeRect" presStyleLbl="alignNode1" presStyleIdx="0" presStyleCnt="2">
        <dgm:presLayoutVars>
          <dgm:chMax val="0"/>
          <dgm:bulletEnabled val="1"/>
        </dgm:presLayoutVars>
      </dgm:prSet>
      <dgm:spPr/>
    </dgm:pt>
    <dgm:pt modelId="{A891B00F-61E5-CE40-B7B1-A9290585A219}" type="pres">
      <dgm:prSet presAssocID="{5883CBA0-CCF3-4E00-B136-750BC62075A3}" presName="nodeRect" presStyleLbl="alignNode1" presStyleIdx="0" presStyleCnt="2">
        <dgm:presLayoutVars>
          <dgm:bulletEnabled val="1"/>
        </dgm:presLayoutVars>
      </dgm:prSet>
      <dgm:spPr/>
    </dgm:pt>
    <dgm:pt modelId="{F9F4A7C3-A625-8644-BFD1-BEAA615B5C56}" type="pres">
      <dgm:prSet presAssocID="{9089BD98-34F4-435B-9040-279B1E725F6E}" presName="sibTrans" presStyleCnt="0"/>
      <dgm:spPr/>
    </dgm:pt>
    <dgm:pt modelId="{B4D4F7F0-7966-844C-8F1D-BE9AA10CACBC}" type="pres">
      <dgm:prSet presAssocID="{B6986D4C-730C-43DB-9F3D-8E34E6233AAB}" presName="compositeNode" presStyleCnt="0">
        <dgm:presLayoutVars>
          <dgm:bulletEnabled val="1"/>
        </dgm:presLayoutVars>
      </dgm:prSet>
      <dgm:spPr/>
    </dgm:pt>
    <dgm:pt modelId="{28744C5E-DB54-7240-B94E-A67B27C369CE}" type="pres">
      <dgm:prSet presAssocID="{B6986D4C-730C-43DB-9F3D-8E34E6233AAB}" presName="bgRect" presStyleLbl="alignNode1" presStyleIdx="1" presStyleCnt="2"/>
      <dgm:spPr/>
    </dgm:pt>
    <dgm:pt modelId="{37EE4033-D4B9-1347-B051-31D98849EF3A}" type="pres">
      <dgm:prSet presAssocID="{D2015C26-C48C-45A3-A91B-4830A4CA31C1}" presName="sibTransNodeRect" presStyleLbl="alignNode1" presStyleIdx="1" presStyleCnt="2">
        <dgm:presLayoutVars>
          <dgm:chMax val="0"/>
          <dgm:bulletEnabled val="1"/>
        </dgm:presLayoutVars>
      </dgm:prSet>
      <dgm:spPr/>
    </dgm:pt>
    <dgm:pt modelId="{E8088729-B11D-754F-BE19-5DD02D58AA0E}" type="pres">
      <dgm:prSet presAssocID="{B6986D4C-730C-43DB-9F3D-8E34E6233AAB}" presName="nodeRect" presStyleLbl="alignNode1" presStyleIdx="1" presStyleCnt="2">
        <dgm:presLayoutVars>
          <dgm:bulletEnabled val="1"/>
        </dgm:presLayoutVars>
      </dgm:prSet>
      <dgm:spPr/>
    </dgm:pt>
  </dgm:ptLst>
  <dgm:cxnLst>
    <dgm:cxn modelId="{20B98205-124F-457C-9A61-F2461240A52C}" srcId="{B6986D4C-730C-43DB-9F3D-8E34E6233AAB}" destId="{8866808E-4BA9-442D-8D3A-65A2FC792940}" srcOrd="0" destOrd="0" parTransId="{D87F6BDA-5DA4-4895-B06B-75BFAC96E116}" sibTransId="{6D6E1926-F097-4997-869B-F22119695C49}"/>
    <dgm:cxn modelId="{9B8E1410-5E7B-A243-A98C-03CB6EFCD0C0}" type="presOf" srcId="{D2015C26-C48C-45A3-A91B-4830A4CA31C1}" destId="{37EE4033-D4B9-1347-B051-31D98849EF3A}" srcOrd="0" destOrd="0" presId="urn:microsoft.com/office/officeart/2016/7/layout/LinearBlockProcessNumbered"/>
    <dgm:cxn modelId="{4D89E021-CDEF-4A13-9FF1-C0A176173706}" srcId="{5883CBA0-CCF3-4E00-B136-750BC62075A3}" destId="{3ACBDAA2-4933-42D9-8C4A-9A9818949B04}" srcOrd="2" destOrd="0" parTransId="{1F4F09DB-FD86-44E0-8BAC-1377BA6F1F03}" sibTransId="{D77382E1-1898-4440-ABDA-85B05E9CE390}"/>
    <dgm:cxn modelId="{DE791C40-5747-1840-AC27-06E846565719}" type="presOf" srcId="{3ACBDAA2-4933-42D9-8C4A-9A9818949B04}" destId="{A891B00F-61E5-CE40-B7B1-A9290585A219}" srcOrd="0" destOrd="3" presId="urn:microsoft.com/office/officeart/2016/7/layout/LinearBlockProcessNumbered"/>
    <dgm:cxn modelId="{A38B2E40-63B8-D542-AB2A-D85FD06CAD89}" type="presOf" srcId="{E32ED49D-07B2-452C-A06A-23213E90C841}" destId="{E8088729-B11D-754F-BE19-5DD02D58AA0E}" srcOrd="0" destOrd="3" presId="urn:microsoft.com/office/officeart/2016/7/layout/LinearBlockProcessNumbered"/>
    <dgm:cxn modelId="{5661CF4A-EB1C-4D6E-BE7C-4EAE4DDA07F9}" srcId="{5883CBA0-CCF3-4E00-B136-750BC62075A3}" destId="{729C5019-B3F1-4D11-8DB4-526506935BF4}" srcOrd="1" destOrd="0" parTransId="{A005B58E-3FAD-4FE7-A6FC-306E43581D54}" sibTransId="{BE1CDB7E-2494-4B2B-A8C1-4385D7A04EB1}"/>
    <dgm:cxn modelId="{8349D24E-B8E0-854A-ABD8-B59BB97B527C}" type="presOf" srcId="{0D29A412-D78D-41C3-9254-45E0F0F0BF71}" destId="{E8088729-B11D-754F-BE19-5DD02D58AA0E}" srcOrd="0" destOrd="4" presId="urn:microsoft.com/office/officeart/2016/7/layout/LinearBlockProcessNumbered"/>
    <dgm:cxn modelId="{B413E854-D12B-064C-99E3-E396ED010FB6}" type="presOf" srcId="{5883CBA0-CCF3-4E00-B136-750BC62075A3}" destId="{A891B00F-61E5-CE40-B7B1-A9290585A219}" srcOrd="1" destOrd="0" presId="urn:microsoft.com/office/officeart/2016/7/layout/LinearBlockProcessNumbered"/>
    <dgm:cxn modelId="{80FE7C58-B2B1-5F4E-845A-859526DBA5F0}" type="presOf" srcId="{75CAE0D5-632E-4436-8858-887F6B8D5ED8}" destId="{94C0A2EA-609D-1442-A5DF-BBA429546743}" srcOrd="0" destOrd="0" presId="urn:microsoft.com/office/officeart/2016/7/layout/LinearBlockProcessNumbered"/>
    <dgm:cxn modelId="{73434562-7359-8A42-8321-5AE797B29B23}" type="presOf" srcId="{88810D56-5703-4B62-8B39-7C871DAF99C5}" destId="{A891B00F-61E5-CE40-B7B1-A9290585A219}" srcOrd="0" destOrd="4" presId="urn:microsoft.com/office/officeart/2016/7/layout/LinearBlockProcessNumbered"/>
    <dgm:cxn modelId="{E088686C-AF79-4441-A8CE-50DA9521CA28}" srcId="{75CAE0D5-632E-4436-8858-887F6B8D5ED8}" destId="{B6986D4C-730C-43DB-9F3D-8E34E6233AAB}" srcOrd="1" destOrd="0" parTransId="{FC2E25E9-15A0-486D-AE3B-129E837A65E8}" sibTransId="{D2015C26-C48C-45A3-A91B-4830A4CA31C1}"/>
    <dgm:cxn modelId="{04AEE671-701C-43D5-9D04-5AC95B99A248}" srcId="{5883CBA0-CCF3-4E00-B136-750BC62075A3}" destId="{88810D56-5703-4B62-8B39-7C871DAF99C5}" srcOrd="3" destOrd="0" parTransId="{8477DFB4-8311-4837-8049-8BF33DE1F4E8}" sibTransId="{5A76343E-5B6F-477B-9877-7345FECDBE97}"/>
    <dgm:cxn modelId="{A1D0337C-201F-2749-8F67-46C83E9A5908}" type="presOf" srcId="{0BCC5501-836C-4E3E-BD57-5BA633A5FEAE}" destId="{A891B00F-61E5-CE40-B7B1-A9290585A219}" srcOrd="0" destOrd="1" presId="urn:microsoft.com/office/officeart/2016/7/layout/LinearBlockProcessNumbered"/>
    <dgm:cxn modelId="{64512B82-E4DF-564B-996D-0CB84AD0E8D1}" type="presOf" srcId="{FB74C1E7-3FCE-4280-A069-7C2280855C4B}" destId="{E8088729-B11D-754F-BE19-5DD02D58AA0E}" srcOrd="0" destOrd="2" presId="urn:microsoft.com/office/officeart/2016/7/layout/LinearBlockProcessNumbered"/>
    <dgm:cxn modelId="{CC2CA68F-C8B9-A84C-B367-2A0955050917}" type="presOf" srcId="{5883CBA0-CCF3-4E00-B136-750BC62075A3}" destId="{54D707E2-8D96-A546-9A72-6E3E3D903212}" srcOrd="0" destOrd="0" presId="urn:microsoft.com/office/officeart/2016/7/layout/LinearBlockProcessNumbered"/>
    <dgm:cxn modelId="{EFCDB293-7C0E-FF48-9898-964D84EC2FE8}" type="presOf" srcId="{729C5019-B3F1-4D11-8DB4-526506935BF4}" destId="{A891B00F-61E5-CE40-B7B1-A9290585A219}" srcOrd="0" destOrd="2" presId="urn:microsoft.com/office/officeart/2016/7/layout/LinearBlockProcessNumbered"/>
    <dgm:cxn modelId="{2076D39B-F4DA-4876-B4D3-46B161E69FC2}" srcId="{8866808E-4BA9-442D-8D3A-65A2FC792940}" destId="{E32ED49D-07B2-452C-A06A-23213E90C841}" srcOrd="1" destOrd="0" parTransId="{47196BC6-89EA-4255-82C3-7882B0AE26C5}" sibTransId="{224D7209-4FFD-4EE9-BE86-88B952B6E7CD}"/>
    <dgm:cxn modelId="{10B0B2B1-9279-42EC-9B1F-BF8F46E8E39F}" srcId="{8866808E-4BA9-442D-8D3A-65A2FC792940}" destId="{FB74C1E7-3FCE-4280-A069-7C2280855C4B}" srcOrd="0" destOrd="0" parTransId="{3D1D90F3-A178-477C-9270-062D484E9DB1}" sibTransId="{65340C76-944E-4C48-BAAF-96236F521823}"/>
    <dgm:cxn modelId="{C7D7A2BC-EF36-4538-90A3-E31E7DB5523A}" srcId="{8866808E-4BA9-442D-8D3A-65A2FC792940}" destId="{0D29A412-D78D-41C3-9254-45E0F0F0BF71}" srcOrd="2" destOrd="0" parTransId="{254BF320-FDCF-42E0-A1F5-9CEB74531AD9}" sibTransId="{FAF7CDED-85EA-4A61-966A-51D99CD92068}"/>
    <dgm:cxn modelId="{075824BD-4882-414C-ABC1-50DF3F60C59D}" srcId="{75CAE0D5-632E-4436-8858-887F6B8D5ED8}" destId="{5883CBA0-CCF3-4E00-B136-750BC62075A3}" srcOrd="0" destOrd="0" parTransId="{C9757F3C-6916-4BB5-A68B-D2C083F62A0E}" sibTransId="{9089BD98-34F4-435B-9040-279B1E725F6E}"/>
    <dgm:cxn modelId="{790E0DDD-E32F-904F-95DC-181733296A99}" type="presOf" srcId="{B6986D4C-730C-43DB-9F3D-8E34E6233AAB}" destId="{28744C5E-DB54-7240-B94E-A67B27C369CE}" srcOrd="0" destOrd="0" presId="urn:microsoft.com/office/officeart/2016/7/layout/LinearBlockProcessNumbered"/>
    <dgm:cxn modelId="{80ABB9E1-0E40-2949-974B-205844E37F6E}" type="presOf" srcId="{B6986D4C-730C-43DB-9F3D-8E34E6233AAB}" destId="{E8088729-B11D-754F-BE19-5DD02D58AA0E}" srcOrd="1" destOrd="0" presId="urn:microsoft.com/office/officeart/2016/7/layout/LinearBlockProcessNumbered"/>
    <dgm:cxn modelId="{0D857FE3-7E58-4F49-BE4C-8270FB10400C}" type="presOf" srcId="{8866808E-4BA9-442D-8D3A-65A2FC792940}" destId="{E8088729-B11D-754F-BE19-5DD02D58AA0E}" srcOrd="0" destOrd="1" presId="urn:microsoft.com/office/officeart/2016/7/layout/LinearBlockProcessNumbered"/>
    <dgm:cxn modelId="{DCFC34F2-C978-449C-9362-BB7532CE3FE1}" srcId="{5883CBA0-CCF3-4E00-B136-750BC62075A3}" destId="{0BCC5501-836C-4E3E-BD57-5BA633A5FEAE}" srcOrd="0" destOrd="0" parTransId="{3ED95A31-3D63-4706-B2F8-C8D73A0C3D46}" sibTransId="{DA8AE75F-EB38-493A-B5C7-9CE7E8792303}"/>
    <dgm:cxn modelId="{BAFE4CFB-99A2-0F42-AFBA-3F0836FA882A}" type="presOf" srcId="{9089BD98-34F4-435B-9040-279B1E725F6E}" destId="{5A032C7F-38FF-B541-94DA-7A243CF97DFA}" srcOrd="0" destOrd="0" presId="urn:microsoft.com/office/officeart/2016/7/layout/LinearBlockProcessNumbered"/>
    <dgm:cxn modelId="{E2AF43F5-56FD-5B4A-831B-E5ADE2315AC6}" type="presParOf" srcId="{94C0A2EA-609D-1442-A5DF-BBA429546743}" destId="{EE0C9039-2CC2-CA47-ADCC-009773A922C5}" srcOrd="0" destOrd="0" presId="urn:microsoft.com/office/officeart/2016/7/layout/LinearBlockProcessNumbered"/>
    <dgm:cxn modelId="{DBF6849E-38B2-9347-997F-A43A2546FCD6}" type="presParOf" srcId="{EE0C9039-2CC2-CA47-ADCC-009773A922C5}" destId="{54D707E2-8D96-A546-9A72-6E3E3D903212}" srcOrd="0" destOrd="0" presId="urn:microsoft.com/office/officeart/2016/7/layout/LinearBlockProcessNumbered"/>
    <dgm:cxn modelId="{A40FC7D4-54B5-8F46-99BB-42FF55CA8921}" type="presParOf" srcId="{EE0C9039-2CC2-CA47-ADCC-009773A922C5}" destId="{5A032C7F-38FF-B541-94DA-7A243CF97DFA}" srcOrd="1" destOrd="0" presId="urn:microsoft.com/office/officeart/2016/7/layout/LinearBlockProcessNumbered"/>
    <dgm:cxn modelId="{8B8DC8C4-8CA5-2141-B2B7-1EF3AE1FFEBD}" type="presParOf" srcId="{EE0C9039-2CC2-CA47-ADCC-009773A922C5}" destId="{A891B00F-61E5-CE40-B7B1-A9290585A219}" srcOrd="2" destOrd="0" presId="urn:microsoft.com/office/officeart/2016/7/layout/LinearBlockProcessNumbered"/>
    <dgm:cxn modelId="{68805FD3-37F7-4545-826A-3E9F29333E83}" type="presParOf" srcId="{94C0A2EA-609D-1442-A5DF-BBA429546743}" destId="{F9F4A7C3-A625-8644-BFD1-BEAA615B5C56}" srcOrd="1" destOrd="0" presId="urn:microsoft.com/office/officeart/2016/7/layout/LinearBlockProcessNumbered"/>
    <dgm:cxn modelId="{E37E4081-F80C-1244-872B-8E03FC64A4A0}" type="presParOf" srcId="{94C0A2EA-609D-1442-A5DF-BBA429546743}" destId="{B4D4F7F0-7966-844C-8F1D-BE9AA10CACBC}" srcOrd="2" destOrd="0" presId="urn:microsoft.com/office/officeart/2016/7/layout/LinearBlockProcessNumbered"/>
    <dgm:cxn modelId="{D289C772-CD28-B349-977C-A366C548592F}" type="presParOf" srcId="{B4D4F7F0-7966-844C-8F1D-BE9AA10CACBC}" destId="{28744C5E-DB54-7240-B94E-A67B27C369CE}" srcOrd="0" destOrd="0" presId="urn:microsoft.com/office/officeart/2016/7/layout/LinearBlockProcessNumbered"/>
    <dgm:cxn modelId="{2C85B123-7078-8E47-8BD8-09F7A99B428F}" type="presParOf" srcId="{B4D4F7F0-7966-844C-8F1D-BE9AA10CACBC}" destId="{37EE4033-D4B9-1347-B051-31D98849EF3A}" srcOrd="1" destOrd="0" presId="urn:microsoft.com/office/officeart/2016/7/layout/LinearBlockProcessNumbered"/>
    <dgm:cxn modelId="{F8DC6F0F-77BE-AF4B-A3A9-324599D782BB}" type="presParOf" srcId="{B4D4F7F0-7966-844C-8F1D-BE9AA10CACBC}" destId="{E8088729-B11D-754F-BE19-5DD02D58AA0E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D71F12-CD37-4060-81AE-D24F56EB7A0D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DBA7BD-3BBC-4267-9E1F-68F02FAB58E6}">
      <dgm:prSet/>
      <dgm:spPr/>
      <dgm:t>
        <a:bodyPr/>
        <a:lstStyle/>
        <a:p>
          <a:r>
            <a:rPr lang="en-US"/>
            <a:t>Consider:</a:t>
          </a:r>
        </a:p>
      </dgm:t>
    </dgm:pt>
    <dgm:pt modelId="{3A4CB894-61E1-4982-ACCD-2BFCB09ACE30}" type="parTrans" cxnId="{BD5638B2-A0E4-47D1-AAF2-A80C555BC011}">
      <dgm:prSet/>
      <dgm:spPr/>
      <dgm:t>
        <a:bodyPr/>
        <a:lstStyle/>
        <a:p>
          <a:endParaRPr lang="en-US"/>
        </a:p>
      </dgm:t>
    </dgm:pt>
    <dgm:pt modelId="{1115A210-F8DB-40E3-8E8D-65E8335A4582}" type="sibTrans" cxnId="{BD5638B2-A0E4-47D1-AAF2-A80C555BC011}">
      <dgm:prSet/>
      <dgm:spPr/>
      <dgm:t>
        <a:bodyPr/>
        <a:lstStyle/>
        <a:p>
          <a:endParaRPr lang="en-US"/>
        </a:p>
      </dgm:t>
    </dgm:pt>
    <dgm:pt modelId="{859C6C1C-3860-4D42-A0F7-DB91319C66D2}">
      <dgm:prSet/>
      <dgm:spPr/>
      <dgm:t>
        <a:bodyPr/>
        <a:lstStyle/>
        <a:p>
          <a:r>
            <a:rPr lang="en-US" sz="4400"/>
            <a:t>Cost vs. Benefit</a:t>
          </a:r>
        </a:p>
      </dgm:t>
    </dgm:pt>
    <dgm:pt modelId="{3D33D3A3-00E2-48D0-BD39-E1DB5E9059F9}" type="parTrans" cxnId="{7BE043F6-20AF-47EB-91B2-76FF9DA8C183}">
      <dgm:prSet/>
      <dgm:spPr/>
      <dgm:t>
        <a:bodyPr/>
        <a:lstStyle/>
        <a:p>
          <a:endParaRPr lang="en-US"/>
        </a:p>
      </dgm:t>
    </dgm:pt>
    <dgm:pt modelId="{11A0EA41-768A-402B-B47A-6944814F8DDB}" type="sibTrans" cxnId="{7BE043F6-20AF-47EB-91B2-76FF9DA8C183}">
      <dgm:prSet/>
      <dgm:spPr/>
      <dgm:t>
        <a:bodyPr/>
        <a:lstStyle/>
        <a:p>
          <a:endParaRPr lang="en-US"/>
        </a:p>
      </dgm:t>
    </dgm:pt>
    <dgm:pt modelId="{3B68603C-D286-47EF-8786-9FCBD27DEDCF}">
      <dgm:prSet/>
      <dgm:spPr/>
      <dgm:t>
        <a:bodyPr/>
        <a:lstStyle/>
        <a:p>
          <a:r>
            <a:rPr lang="en-US" sz="4400"/>
            <a:t>Are there alignments</a:t>
          </a:r>
        </a:p>
      </dgm:t>
    </dgm:pt>
    <dgm:pt modelId="{B3081A81-F1FC-453D-B798-D8B678580490}" type="parTrans" cxnId="{32396ACE-2F0F-41D1-A5F6-2E33EB18CD8E}">
      <dgm:prSet/>
      <dgm:spPr/>
      <dgm:t>
        <a:bodyPr/>
        <a:lstStyle/>
        <a:p>
          <a:endParaRPr lang="en-US"/>
        </a:p>
      </dgm:t>
    </dgm:pt>
    <dgm:pt modelId="{1AA64489-48B2-49E0-8EE3-9C2CB776B5DF}" type="sibTrans" cxnId="{32396ACE-2F0F-41D1-A5F6-2E33EB18CD8E}">
      <dgm:prSet/>
      <dgm:spPr/>
      <dgm:t>
        <a:bodyPr/>
        <a:lstStyle/>
        <a:p>
          <a:endParaRPr lang="en-US"/>
        </a:p>
      </dgm:t>
    </dgm:pt>
    <dgm:pt modelId="{E6D05DD6-229E-4DF3-9985-E4A743013D09}">
      <dgm:prSet/>
      <dgm:spPr/>
      <dgm:t>
        <a:bodyPr/>
        <a:lstStyle/>
        <a:p>
          <a:r>
            <a:rPr lang="en-US" sz="4400" dirty="0"/>
            <a:t>Main vs. New</a:t>
          </a:r>
        </a:p>
      </dgm:t>
    </dgm:pt>
    <dgm:pt modelId="{F713D8A3-76DA-403F-8E89-CDF95DA5DAFA}" type="parTrans" cxnId="{011F3CF6-227D-4556-A3DD-ADAF2899D1E5}">
      <dgm:prSet/>
      <dgm:spPr/>
      <dgm:t>
        <a:bodyPr/>
        <a:lstStyle/>
        <a:p>
          <a:endParaRPr lang="en-US"/>
        </a:p>
      </dgm:t>
    </dgm:pt>
    <dgm:pt modelId="{07B93DEC-DF0A-4DFE-A9BA-46D083A1ED66}" type="sibTrans" cxnId="{011F3CF6-227D-4556-A3DD-ADAF2899D1E5}">
      <dgm:prSet/>
      <dgm:spPr/>
      <dgm:t>
        <a:bodyPr/>
        <a:lstStyle/>
        <a:p>
          <a:endParaRPr lang="en-US"/>
        </a:p>
      </dgm:t>
    </dgm:pt>
    <dgm:pt modelId="{4BD1DCDD-FEA2-47B4-8D74-6F212D23E032}">
      <dgm:prSet custT="1"/>
      <dgm:spPr/>
      <dgm:t>
        <a:bodyPr/>
        <a:lstStyle/>
        <a:p>
          <a:r>
            <a:rPr lang="en-US" sz="2800" dirty="0"/>
            <a:t>Does this partnership support our 3-5 year goals?</a:t>
          </a:r>
        </a:p>
      </dgm:t>
    </dgm:pt>
    <dgm:pt modelId="{424A03B2-2615-4E74-A0BB-AD3991919101}" type="parTrans" cxnId="{46B3C315-3542-47A8-A110-F1A62FABACFF}">
      <dgm:prSet/>
      <dgm:spPr/>
      <dgm:t>
        <a:bodyPr/>
        <a:lstStyle/>
        <a:p>
          <a:endParaRPr lang="en-US"/>
        </a:p>
      </dgm:t>
    </dgm:pt>
    <dgm:pt modelId="{048C3A0D-A644-464C-B2F8-435E7413E3B9}" type="sibTrans" cxnId="{46B3C315-3542-47A8-A110-F1A62FABACFF}">
      <dgm:prSet/>
      <dgm:spPr/>
      <dgm:t>
        <a:bodyPr/>
        <a:lstStyle/>
        <a:p>
          <a:endParaRPr lang="en-US"/>
        </a:p>
      </dgm:t>
    </dgm:pt>
    <dgm:pt modelId="{4B4031F0-A17A-2F4B-9ECB-6ABA012157E1}" type="pres">
      <dgm:prSet presAssocID="{E0D71F12-CD37-4060-81AE-D24F56EB7A0D}" presName="linear" presStyleCnt="0">
        <dgm:presLayoutVars>
          <dgm:animLvl val="lvl"/>
          <dgm:resizeHandles val="exact"/>
        </dgm:presLayoutVars>
      </dgm:prSet>
      <dgm:spPr/>
    </dgm:pt>
    <dgm:pt modelId="{1980AEBB-052D-5B4D-88BD-F8EEE9B174CD}" type="pres">
      <dgm:prSet presAssocID="{34DBA7BD-3BBC-4267-9E1F-68F02FAB58E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C043E0F-6DCE-4E48-831F-851ED57574D3}" type="pres">
      <dgm:prSet presAssocID="{34DBA7BD-3BBC-4267-9E1F-68F02FAB58E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DA82D08-0C67-404D-94C0-8D5DE2D2DA7D}" type="presOf" srcId="{4BD1DCDD-FEA2-47B4-8D74-6F212D23E032}" destId="{1C043E0F-6DCE-4E48-831F-851ED57574D3}" srcOrd="0" destOrd="3" presId="urn:microsoft.com/office/officeart/2005/8/layout/vList2"/>
    <dgm:cxn modelId="{46B3C315-3542-47A8-A110-F1A62FABACFF}" srcId="{E6D05DD6-229E-4DF3-9985-E4A743013D09}" destId="{4BD1DCDD-FEA2-47B4-8D74-6F212D23E032}" srcOrd="0" destOrd="0" parTransId="{424A03B2-2615-4E74-A0BB-AD3991919101}" sibTransId="{048C3A0D-A644-464C-B2F8-435E7413E3B9}"/>
    <dgm:cxn modelId="{5AF37424-F6E3-6048-96C6-AD099F4E6D31}" type="presOf" srcId="{859C6C1C-3860-4D42-A0F7-DB91319C66D2}" destId="{1C043E0F-6DCE-4E48-831F-851ED57574D3}" srcOrd="0" destOrd="0" presId="urn:microsoft.com/office/officeart/2005/8/layout/vList2"/>
    <dgm:cxn modelId="{D799D134-70A7-4143-931D-F3D2C363C8DE}" type="presOf" srcId="{3B68603C-D286-47EF-8786-9FCBD27DEDCF}" destId="{1C043E0F-6DCE-4E48-831F-851ED57574D3}" srcOrd="0" destOrd="1" presId="urn:microsoft.com/office/officeart/2005/8/layout/vList2"/>
    <dgm:cxn modelId="{0E6EC462-BFA1-2846-913C-73DA539B2174}" type="presOf" srcId="{34DBA7BD-3BBC-4267-9E1F-68F02FAB58E6}" destId="{1980AEBB-052D-5B4D-88BD-F8EEE9B174CD}" srcOrd="0" destOrd="0" presId="urn:microsoft.com/office/officeart/2005/8/layout/vList2"/>
    <dgm:cxn modelId="{767AF491-D1D2-2445-9EE7-A8E0746AE727}" type="presOf" srcId="{E0D71F12-CD37-4060-81AE-D24F56EB7A0D}" destId="{4B4031F0-A17A-2F4B-9ECB-6ABA012157E1}" srcOrd="0" destOrd="0" presId="urn:microsoft.com/office/officeart/2005/8/layout/vList2"/>
    <dgm:cxn modelId="{BD5638B2-A0E4-47D1-AAF2-A80C555BC011}" srcId="{E0D71F12-CD37-4060-81AE-D24F56EB7A0D}" destId="{34DBA7BD-3BBC-4267-9E1F-68F02FAB58E6}" srcOrd="0" destOrd="0" parTransId="{3A4CB894-61E1-4982-ACCD-2BFCB09ACE30}" sibTransId="{1115A210-F8DB-40E3-8E8D-65E8335A4582}"/>
    <dgm:cxn modelId="{29199FC8-02A3-E743-B7CB-1811C79B8CDA}" type="presOf" srcId="{E6D05DD6-229E-4DF3-9985-E4A743013D09}" destId="{1C043E0F-6DCE-4E48-831F-851ED57574D3}" srcOrd="0" destOrd="2" presId="urn:microsoft.com/office/officeart/2005/8/layout/vList2"/>
    <dgm:cxn modelId="{32396ACE-2F0F-41D1-A5F6-2E33EB18CD8E}" srcId="{34DBA7BD-3BBC-4267-9E1F-68F02FAB58E6}" destId="{3B68603C-D286-47EF-8786-9FCBD27DEDCF}" srcOrd="1" destOrd="0" parTransId="{B3081A81-F1FC-453D-B798-D8B678580490}" sibTransId="{1AA64489-48B2-49E0-8EE3-9C2CB776B5DF}"/>
    <dgm:cxn modelId="{011F3CF6-227D-4556-A3DD-ADAF2899D1E5}" srcId="{34DBA7BD-3BBC-4267-9E1F-68F02FAB58E6}" destId="{E6D05DD6-229E-4DF3-9985-E4A743013D09}" srcOrd="2" destOrd="0" parTransId="{F713D8A3-76DA-403F-8E89-CDF95DA5DAFA}" sibTransId="{07B93DEC-DF0A-4DFE-A9BA-46D083A1ED66}"/>
    <dgm:cxn modelId="{7BE043F6-20AF-47EB-91B2-76FF9DA8C183}" srcId="{34DBA7BD-3BBC-4267-9E1F-68F02FAB58E6}" destId="{859C6C1C-3860-4D42-A0F7-DB91319C66D2}" srcOrd="0" destOrd="0" parTransId="{3D33D3A3-00E2-48D0-BD39-E1DB5E9059F9}" sibTransId="{11A0EA41-768A-402B-B47A-6944814F8DDB}"/>
    <dgm:cxn modelId="{0299010E-9D16-AF4C-BABB-DC404DF8CA0E}" type="presParOf" srcId="{4B4031F0-A17A-2F4B-9ECB-6ABA012157E1}" destId="{1980AEBB-052D-5B4D-88BD-F8EEE9B174CD}" srcOrd="0" destOrd="0" presId="urn:microsoft.com/office/officeart/2005/8/layout/vList2"/>
    <dgm:cxn modelId="{1AB86F6B-0E49-D343-A3E1-B814982F715A}" type="presParOf" srcId="{4B4031F0-A17A-2F4B-9ECB-6ABA012157E1}" destId="{1C043E0F-6DCE-4E48-831F-851ED57574D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EC42D-AA43-45A7-8353-B4B5AEF90E5F}">
      <dsp:nvSpPr>
        <dsp:cNvPr id="0" name=""/>
        <dsp:cNvSpPr/>
      </dsp:nvSpPr>
      <dsp:spPr>
        <a:xfrm>
          <a:off x="0" y="680"/>
          <a:ext cx="6261100" cy="1593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EC57D-F798-4219-9EB9-75EEAB1248A6}">
      <dsp:nvSpPr>
        <dsp:cNvPr id="0" name=""/>
        <dsp:cNvSpPr/>
      </dsp:nvSpPr>
      <dsp:spPr>
        <a:xfrm>
          <a:off x="482021" y="359209"/>
          <a:ext cx="876403" cy="8764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094E5-A808-4A3E-B976-D18031E25CE0}">
      <dsp:nvSpPr>
        <dsp:cNvPr id="0" name=""/>
        <dsp:cNvSpPr/>
      </dsp:nvSpPr>
      <dsp:spPr>
        <a:xfrm>
          <a:off x="1840447" y="680"/>
          <a:ext cx="4420652" cy="159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41" tIns="168641" rIns="168641" bIns="16864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How small agencies can partner for major impact</a:t>
          </a:r>
          <a:endParaRPr lang="en-US" sz="2500" kern="1200"/>
        </a:p>
      </dsp:txBody>
      <dsp:txXfrm>
        <a:off x="1840447" y="680"/>
        <a:ext cx="4420652" cy="1593460"/>
      </dsp:txXfrm>
    </dsp:sp>
    <dsp:sp modelId="{C053D82F-41CA-4A94-9685-37D36A2B5C84}">
      <dsp:nvSpPr>
        <dsp:cNvPr id="0" name=""/>
        <dsp:cNvSpPr/>
      </dsp:nvSpPr>
      <dsp:spPr>
        <a:xfrm>
          <a:off x="0" y="1992507"/>
          <a:ext cx="6261100" cy="1593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713D4-FDA0-47F3-8230-324461BEC41A}">
      <dsp:nvSpPr>
        <dsp:cNvPr id="0" name=""/>
        <dsp:cNvSpPr/>
      </dsp:nvSpPr>
      <dsp:spPr>
        <a:xfrm>
          <a:off x="482021" y="2351035"/>
          <a:ext cx="876403" cy="8764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CCD3D-689C-4204-AF4B-AC82198B72F4}">
      <dsp:nvSpPr>
        <dsp:cNvPr id="0" name=""/>
        <dsp:cNvSpPr/>
      </dsp:nvSpPr>
      <dsp:spPr>
        <a:xfrm>
          <a:off x="1840447" y="1992507"/>
          <a:ext cx="4420652" cy="159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41" tIns="168641" rIns="168641" bIns="16864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The Importance of strategic mapping/planning</a:t>
          </a:r>
          <a:endParaRPr lang="en-US" sz="2500" kern="1200"/>
        </a:p>
      </dsp:txBody>
      <dsp:txXfrm>
        <a:off x="1840447" y="1992507"/>
        <a:ext cx="4420652" cy="1593460"/>
      </dsp:txXfrm>
    </dsp:sp>
    <dsp:sp modelId="{1434FA25-E6B7-40B7-9371-BD3E41EE087D}">
      <dsp:nvSpPr>
        <dsp:cNvPr id="0" name=""/>
        <dsp:cNvSpPr/>
      </dsp:nvSpPr>
      <dsp:spPr>
        <a:xfrm>
          <a:off x="0" y="3984333"/>
          <a:ext cx="6261100" cy="1593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DDF62-F7D4-4F2B-B130-1935265974D4}">
      <dsp:nvSpPr>
        <dsp:cNvPr id="0" name=""/>
        <dsp:cNvSpPr/>
      </dsp:nvSpPr>
      <dsp:spPr>
        <a:xfrm>
          <a:off x="482021" y="4342861"/>
          <a:ext cx="876403" cy="8764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2D756-E7CF-46B8-8D8E-9001ADA18ECE}">
      <dsp:nvSpPr>
        <dsp:cNvPr id="0" name=""/>
        <dsp:cNvSpPr/>
      </dsp:nvSpPr>
      <dsp:spPr>
        <a:xfrm>
          <a:off x="1840447" y="3984333"/>
          <a:ext cx="4420652" cy="159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41" tIns="168641" rIns="168641" bIns="16864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The Importance of Org and Community Asset Mapping</a:t>
          </a:r>
          <a:endParaRPr lang="en-US" sz="2500" kern="1200"/>
        </a:p>
      </dsp:txBody>
      <dsp:txXfrm>
        <a:off x="1840447" y="3984333"/>
        <a:ext cx="4420652" cy="1593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292100-ADAB-174F-9FAE-C82022399908}">
      <dsp:nvSpPr>
        <dsp:cNvPr id="0" name=""/>
        <dsp:cNvSpPr/>
      </dsp:nvSpPr>
      <dsp:spPr>
        <a:xfrm>
          <a:off x="0" y="0"/>
          <a:ext cx="8018435" cy="9481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Vetting </a:t>
          </a:r>
          <a:endParaRPr lang="en-US" sz="4000" kern="1200" dirty="0"/>
        </a:p>
      </dsp:txBody>
      <dsp:txXfrm>
        <a:off x="27772" y="27772"/>
        <a:ext cx="6995254" cy="892654"/>
      </dsp:txXfrm>
    </dsp:sp>
    <dsp:sp modelId="{C13937C8-B714-9D40-8F75-4F4E96C43BCC}">
      <dsp:nvSpPr>
        <dsp:cNvPr id="0" name=""/>
        <dsp:cNvSpPr/>
      </dsp:nvSpPr>
      <dsp:spPr>
        <a:xfrm>
          <a:off x="707508" y="1106231"/>
          <a:ext cx="8018435" cy="9481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Partner on one project </a:t>
          </a:r>
          <a:endParaRPr lang="en-US" sz="4000" kern="1200" dirty="0"/>
        </a:p>
      </dsp:txBody>
      <dsp:txXfrm>
        <a:off x="735280" y="1134003"/>
        <a:ext cx="6639053" cy="892654"/>
      </dsp:txXfrm>
    </dsp:sp>
    <dsp:sp modelId="{F3803280-F2DF-0E48-BCC7-01F0A90A833B}">
      <dsp:nvSpPr>
        <dsp:cNvPr id="0" name=""/>
        <dsp:cNvSpPr/>
      </dsp:nvSpPr>
      <dsp:spPr>
        <a:xfrm>
          <a:off x="1415017" y="2212462"/>
          <a:ext cx="8018435" cy="9481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Find alignments/synergies</a:t>
          </a:r>
          <a:endParaRPr lang="en-US" sz="4000" kern="1200" dirty="0"/>
        </a:p>
      </dsp:txBody>
      <dsp:txXfrm>
        <a:off x="1442789" y="2240234"/>
        <a:ext cx="6639053" cy="892654"/>
      </dsp:txXfrm>
    </dsp:sp>
    <dsp:sp modelId="{CA44C182-D439-B342-9A0C-28772398383F}">
      <dsp:nvSpPr>
        <dsp:cNvPr id="0" name=""/>
        <dsp:cNvSpPr/>
      </dsp:nvSpPr>
      <dsp:spPr>
        <a:xfrm>
          <a:off x="7402106" y="719050"/>
          <a:ext cx="616328" cy="6163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7540780" y="719050"/>
        <a:ext cx="338980" cy="463787"/>
      </dsp:txXfrm>
    </dsp:sp>
    <dsp:sp modelId="{82865CD6-ECCC-4840-A6AF-FF5F49AA2C98}">
      <dsp:nvSpPr>
        <dsp:cNvPr id="0" name=""/>
        <dsp:cNvSpPr/>
      </dsp:nvSpPr>
      <dsp:spPr>
        <a:xfrm>
          <a:off x="8109615" y="1818960"/>
          <a:ext cx="616328" cy="61632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8248289" y="1818960"/>
        <a:ext cx="338980" cy="463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87840-DC1F-4675-AEBE-330DB8A84392}">
      <dsp:nvSpPr>
        <dsp:cNvPr id="0" name=""/>
        <dsp:cNvSpPr/>
      </dsp:nvSpPr>
      <dsp:spPr>
        <a:xfrm>
          <a:off x="434383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4A501-433D-4B86-83DA-1EE5E946004C}">
      <dsp:nvSpPr>
        <dsp:cNvPr id="0" name=""/>
        <dsp:cNvSpPr/>
      </dsp:nvSpPr>
      <dsp:spPr>
        <a:xfrm>
          <a:off x="1258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Space</a:t>
          </a:r>
          <a:endParaRPr lang="en-US" sz="1500" kern="1200"/>
        </a:p>
      </dsp:txBody>
      <dsp:txXfrm>
        <a:off x="1258" y="1956999"/>
        <a:ext cx="1575000" cy="630000"/>
      </dsp:txXfrm>
    </dsp:sp>
    <dsp:sp modelId="{D00F933C-BA41-42AC-A22C-F2008CF9D901}">
      <dsp:nvSpPr>
        <dsp:cNvPr id="0" name=""/>
        <dsp:cNvSpPr/>
      </dsp:nvSpPr>
      <dsp:spPr>
        <a:xfrm>
          <a:off x="2285008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653E2-F148-4500-812D-37DD29CC39EE}">
      <dsp:nvSpPr>
        <dsp:cNvPr id="0" name=""/>
        <dsp:cNvSpPr/>
      </dsp:nvSpPr>
      <dsp:spPr>
        <a:xfrm>
          <a:off x="1851883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Staffing</a:t>
          </a:r>
          <a:endParaRPr lang="en-US" sz="1500" kern="1200" dirty="0"/>
        </a:p>
      </dsp:txBody>
      <dsp:txXfrm>
        <a:off x="1851883" y="1956999"/>
        <a:ext cx="1575000" cy="630000"/>
      </dsp:txXfrm>
    </dsp:sp>
    <dsp:sp modelId="{2177F8B1-BA90-4909-A6DD-44AE1F89EB66}">
      <dsp:nvSpPr>
        <dsp:cNvPr id="0" name=""/>
        <dsp:cNvSpPr/>
      </dsp:nvSpPr>
      <dsp:spPr>
        <a:xfrm>
          <a:off x="4135633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1754A-7074-463E-BDBA-1417843C1B09}">
      <dsp:nvSpPr>
        <dsp:cNvPr id="0" name=""/>
        <dsp:cNvSpPr/>
      </dsp:nvSpPr>
      <dsp:spPr>
        <a:xfrm>
          <a:off x="3702508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Revenue</a:t>
          </a:r>
          <a:endParaRPr lang="en-US" sz="1500" kern="1200" dirty="0"/>
        </a:p>
      </dsp:txBody>
      <dsp:txXfrm>
        <a:off x="3702508" y="1956999"/>
        <a:ext cx="1575000" cy="630000"/>
      </dsp:txXfrm>
    </dsp:sp>
    <dsp:sp modelId="{39A9E3E6-8C80-4C54-B64E-54686E9F8C7E}">
      <dsp:nvSpPr>
        <dsp:cNvPr id="0" name=""/>
        <dsp:cNvSpPr/>
      </dsp:nvSpPr>
      <dsp:spPr>
        <a:xfrm>
          <a:off x="5986258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2A600-B6CF-4FC1-9A7F-965608BC0ACD}">
      <dsp:nvSpPr>
        <dsp:cNvPr id="0" name=""/>
        <dsp:cNvSpPr/>
      </dsp:nvSpPr>
      <dsp:spPr>
        <a:xfrm>
          <a:off x="5553133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Cost saving</a:t>
          </a:r>
          <a:endParaRPr lang="en-US" sz="1500" kern="1200" dirty="0"/>
        </a:p>
      </dsp:txBody>
      <dsp:txXfrm>
        <a:off x="5553133" y="1956999"/>
        <a:ext cx="1575000" cy="630000"/>
      </dsp:txXfrm>
    </dsp:sp>
    <dsp:sp modelId="{45AB273E-3749-4733-BA70-7FFD213218C5}">
      <dsp:nvSpPr>
        <dsp:cNvPr id="0" name=""/>
        <dsp:cNvSpPr/>
      </dsp:nvSpPr>
      <dsp:spPr>
        <a:xfrm>
          <a:off x="7836883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08518-C4D8-40D3-B307-FA995BA5E6E4}">
      <dsp:nvSpPr>
        <dsp:cNvPr id="0" name=""/>
        <dsp:cNvSpPr/>
      </dsp:nvSpPr>
      <dsp:spPr>
        <a:xfrm>
          <a:off x="7403758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Bolster services</a:t>
          </a:r>
          <a:endParaRPr lang="en-US" sz="1500" kern="1200" dirty="0"/>
        </a:p>
      </dsp:txBody>
      <dsp:txXfrm>
        <a:off x="7403758" y="1956999"/>
        <a:ext cx="1575000" cy="630000"/>
      </dsp:txXfrm>
    </dsp:sp>
    <dsp:sp modelId="{9ED6E5A1-9887-43BC-B3E6-03992B9DC730}">
      <dsp:nvSpPr>
        <dsp:cNvPr id="0" name=""/>
        <dsp:cNvSpPr/>
      </dsp:nvSpPr>
      <dsp:spPr>
        <a:xfrm>
          <a:off x="9687508" y="1011863"/>
          <a:ext cx="708750" cy="70875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290FD-55AA-4EFF-B60B-BEBB63627184}">
      <dsp:nvSpPr>
        <dsp:cNvPr id="0" name=""/>
        <dsp:cNvSpPr/>
      </dsp:nvSpPr>
      <dsp:spPr>
        <a:xfrm>
          <a:off x="9254383" y="1956999"/>
          <a:ext cx="1575000" cy="63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Provide greater diversity of experience</a:t>
          </a:r>
          <a:endParaRPr lang="en-US" sz="1500" kern="1200" dirty="0"/>
        </a:p>
      </dsp:txBody>
      <dsp:txXfrm>
        <a:off x="9254383" y="1956999"/>
        <a:ext cx="1575000" cy="63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EA2B8-13D7-4C3D-9C19-E8D2AD926801}">
      <dsp:nvSpPr>
        <dsp:cNvPr id="0" name=""/>
        <dsp:cNvSpPr/>
      </dsp:nvSpPr>
      <dsp:spPr>
        <a:xfrm>
          <a:off x="670070" y="156931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6D2DB-6217-4932-BAE4-57E1701F4870}">
      <dsp:nvSpPr>
        <dsp:cNvPr id="0" name=""/>
        <dsp:cNvSpPr/>
      </dsp:nvSpPr>
      <dsp:spPr>
        <a:xfrm>
          <a:off x="1086883" y="573743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7F0B3-F50D-4A26-93CD-D00DC81F4A7F}">
      <dsp:nvSpPr>
        <dsp:cNvPr id="0" name=""/>
        <dsp:cNvSpPr/>
      </dsp:nvSpPr>
      <dsp:spPr>
        <a:xfrm>
          <a:off x="44851" y="272193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YOUR Org/Mission = Asset</a:t>
          </a:r>
        </a:p>
      </dsp:txBody>
      <dsp:txXfrm>
        <a:off x="44851" y="2721931"/>
        <a:ext cx="3206250" cy="720000"/>
      </dsp:txXfrm>
    </dsp:sp>
    <dsp:sp modelId="{E87E6BF2-58F5-487D-8903-DC49E3C3B0D0}">
      <dsp:nvSpPr>
        <dsp:cNvPr id="0" name=""/>
        <dsp:cNvSpPr/>
      </dsp:nvSpPr>
      <dsp:spPr>
        <a:xfrm>
          <a:off x="4437414" y="156931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0CCA9-C4D5-4356-BB92-12A8330B4A75}">
      <dsp:nvSpPr>
        <dsp:cNvPr id="0" name=""/>
        <dsp:cNvSpPr/>
      </dsp:nvSpPr>
      <dsp:spPr>
        <a:xfrm>
          <a:off x="4854226" y="573743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DF6CB-D0D3-4A33-BD0A-69D8D030BEF7}">
      <dsp:nvSpPr>
        <dsp:cNvPr id="0" name=""/>
        <dsp:cNvSpPr/>
      </dsp:nvSpPr>
      <dsp:spPr>
        <a:xfrm>
          <a:off x="3812195" y="272193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Who else is in community doing work</a:t>
          </a:r>
        </a:p>
      </dsp:txBody>
      <dsp:txXfrm>
        <a:off x="3812195" y="2721931"/>
        <a:ext cx="3206250" cy="720000"/>
      </dsp:txXfrm>
    </dsp:sp>
    <dsp:sp modelId="{11552510-DB0D-4263-8937-74F08E23EA98}">
      <dsp:nvSpPr>
        <dsp:cNvPr id="0" name=""/>
        <dsp:cNvSpPr/>
      </dsp:nvSpPr>
      <dsp:spPr>
        <a:xfrm>
          <a:off x="8204758" y="156931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8F3CD6-AFCC-489D-AEA9-C9373D5180D6}">
      <dsp:nvSpPr>
        <dsp:cNvPr id="0" name=""/>
        <dsp:cNvSpPr/>
      </dsp:nvSpPr>
      <dsp:spPr>
        <a:xfrm>
          <a:off x="8621570" y="573743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E5F7C-9276-4C94-9B8D-A885BE7694E5}">
      <dsp:nvSpPr>
        <dsp:cNvPr id="0" name=""/>
        <dsp:cNvSpPr/>
      </dsp:nvSpPr>
      <dsp:spPr>
        <a:xfrm>
          <a:off x="7579539" y="272193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Whose work aligns with your vision/mission</a:t>
          </a:r>
        </a:p>
      </dsp:txBody>
      <dsp:txXfrm>
        <a:off x="7579539" y="2721931"/>
        <a:ext cx="32062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707E2-8D96-A546-9A72-6E3E3D903212}">
      <dsp:nvSpPr>
        <dsp:cNvPr id="0" name=""/>
        <dsp:cNvSpPr/>
      </dsp:nvSpPr>
      <dsp:spPr>
        <a:xfrm>
          <a:off x="3384" y="0"/>
          <a:ext cx="5203784" cy="35988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018" tIns="0" rIns="514018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Org mapping</a:t>
          </a:r>
          <a:endParaRPr lang="en-US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/>
            <a:t>Helps to identify talent and service gaps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Scout talent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Know what NOT to do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Choose and vet partners</a:t>
          </a:r>
          <a:endParaRPr lang="en-US" sz="1800" kern="1200" dirty="0"/>
        </a:p>
      </dsp:txBody>
      <dsp:txXfrm>
        <a:off x="3384" y="1439545"/>
        <a:ext cx="5203784" cy="2159317"/>
      </dsp:txXfrm>
    </dsp:sp>
    <dsp:sp modelId="{5A032C7F-38FF-B541-94DA-7A243CF97DFA}">
      <dsp:nvSpPr>
        <dsp:cNvPr id="0" name=""/>
        <dsp:cNvSpPr/>
      </dsp:nvSpPr>
      <dsp:spPr>
        <a:xfrm>
          <a:off x="3384" y="0"/>
          <a:ext cx="5203784" cy="143954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018" tIns="165100" rIns="51401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3384" y="0"/>
        <a:ext cx="5203784" cy="1439545"/>
      </dsp:txXfrm>
    </dsp:sp>
    <dsp:sp modelId="{28744C5E-DB54-7240-B94E-A67B27C369CE}">
      <dsp:nvSpPr>
        <dsp:cNvPr id="0" name=""/>
        <dsp:cNvSpPr/>
      </dsp:nvSpPr>
      <dsp:spPr>
        <a:xfrm>
          <a:off x="5623471" y="0"/>
          <a:ext cx="5203784" cy="3598863"/>
        </a:xfrm>
        <a:prstGeom prst="rect">
          <a:avLst/>
        </a:prstGeom>
        <a:solidFill>
          <a:schemeClr val="accent2">
            <a:hueOff val="5542319"/>
            <a:satOff val="-953"/>
            <a:lumOff val="-9804"/>
            <a:alphaOff val="0"/>
          </a:schemeClr>
        </a:solidFill>
        <a:ln w="12700" cap="flat" cmpd="sng" algn="ctr">
          <a:solidFill>
            <a:schemeClr val="accent2">
              <a:hueOff val="5542319"/>
              <a:satOff val="-953"/>
              <a:lumOff val="-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018" tIns="0" rIns="514018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Community mapping</a:t>
          </a:r>
          <a:endParaRPr lang="en-US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Helps gauge: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Who is where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What they are doing 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 dirty="0"/>
            <a:t>How best to align</a:t>
          </a:r>
          <a:endParaRPr lang="en-US" sz="1800" kern="1200" dirty="0"/>
        </a:p>
      </dsp:txBody>
      <dsp:txXfrm>
        <a:off x="5623471" y="1439545"/>
        <a:ext cx="5203784" cy="2159317"/>
      </dsp:txXfrm>
    </dsp:sp>
    <dsp:sp modelId="{37EE4033-D4B9-1347-B051-31D98849EF3A}">
      <dsp:nvSpPr>
        <dsp:cNvPr id="0" name=""/>
        <dsp:cNvSpPr/>
      </dsp:nvSpPr>
      <dsp:spPr>
        <a:xfrm>
          <a:off x="5623471" y="0"/>
          <a:ext cx="5203784" cy="143954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018" tIns="165100" rIns="51401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5623471" y="0"/>
        <a:ext cx="5203784" cy="14395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0AEBB-052D-5B4D-88BD-F8EEE9B174CD}">
      <dsp:nvSpPr>
        <dsp:cNvPr id="0" name=""/>
        <dsp:cNvSpPr/>
      </dsp:nvSpPr>
      <dsp:spPr>
        <a:xfrm>
          <a:off x="0" y="548687"/>
          <a:ext cx="6261100" cy="1521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Consider:</a:t>
          </a:r>
        </a:p>
      </dsp:txBody>
      <dsp:txXfrm>
        <a:off x="74249" y="622936"/>
        <a:ext cx="6112602" cy="1372502"/>
      </dsp:txXfrm>
    </dsp:sp>
    <dsp:sp modelId="{1C043E0F-6DCE-4E48-831F-851ED57574D3}">
      <dsp:nvSpPr>
        <dsp:cNvPr id="0" name=""/>
        <dsp:cNvSpPr/>
      </dsp:nvSpPr>
      <dsp:spPr>
        <a:xfrm>
          <a:off x="0" y="2069687"/>
          <a:ext cx="6261100" cy="2960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790" tIns="35560" rIns="199136" bIns="3556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4400" kern="1200"/>
            <a:t>Cost vs. Benefit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4400" kern="1200"/>
            <a:t>Are there alignments</a:t>
          </a:r>
        </a:p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4400" kern="1200" dirty="0"/>
            <a:t>Main vs. New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Does this partnership support our 3-5 year goals?</a:t>
          </a:r>
        </a:p>
      </dsp:txBody>
      <dsp:txXfrm>
        <a:off x="0" y="2069687"/>
        <a:ext cx="6261100" cy="2960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6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0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7963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21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85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45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17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0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8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1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9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8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8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5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9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4982D-3C68-4846-9F02-54C49E3345A2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1C79D-A81B-5F4D-9458-CC7DB31D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07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larry@thrivess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5D4EC-EEE3-134F-81B7-0C865F27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63262"/>
            <a:ext cx="3739278" cy="2661138"/>
          </a:xfrm>
        </p:spPr>
        <p:txBody>
          <a:bodyPr anchor="ctr">
            <a:normAutofit/>
          </a:bodyPr>
          <a:lstStyle/>
          <a:p>
            <a:r>
              <a:rPr lang="en-US" sz="3000" b="1"/>
              <a:t>Community Connections: Developing Strategic Partnership Alliances</a:t>
            </a:r>
            <a:endParaRPr lang="en-US" sz="3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7473E-0A21-B040-8F71-0C06A0B36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5101298"/>
            <a:ext cx="3739277" cy="11166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Larry Scott-Walker</a:t>
            </a:r>
          </a:p>
          <a:p>
            <a:r>
              <a:rPr lang="en-US" dirty="0"/>
              <a:t>Executive Director</a:t>
            </a:r>
          </a:p>
          <a:p>
            <a:r>
              <a:rPr lang="en-US" dirty="0"/>
              <a:t>THRIVE SS Inc</a:t>
            </a:r>
          </a:p>
          <a:p>
            <a:endParaRPr lang="en-US" dirty="0"/>
          </a:p>
        </p:txBody>
      </p:sp>
      <p:pic>
        <p:nvPicPr>
          <p:cNvPr id="7" name="Graphic 6" descr="Network">
            <a:extLst>
              <a:ext uri="{FF2B5EF4-FFF2-40B4-BE49-F238E27FC236}">
                <a16:creationId xmlns:a16="http://schemas.microsoft.com/office/drawing/2014/main" id="{10C9C88E-89A9-4E22-8A95-9DCE4584F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6167" y="640080"/>
            <a:ext cx="5577840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9617628-437F-674C-9073-4ADA134AF3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92" r="-1" b="9376"/>
          <a:stretch/>
        </p:blipFill>
        <p:spPr>
          <a:xfrm>
            <a:off x="206771" y="5431739"/>
            <a:ext cx="1562444" cy="1334810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07917-118F-4A8C-B236-8D55C66C2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206588" cy="686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0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055289-E0C6-4BD3-83C1-D3C30593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04B86A8B-B151-004B-9BA2-B61BC6A52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0E302E-D9CD-4301-A67C-2F0F43791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457133-9802-4229-B919-FF91AE235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174CBE-3C8C-4936-BADC-26BFB4F0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266B7-0939-844B-A9DF-B06135F83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b="1" dirty="0"/>
              <a:t>Beginning – first 1-2yrs</a:t>
            </a:r>
            <a:br>
              <a:rPr lang="en-US" dirty="0"/>
            </a:b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CBD692-4D03-4764-98E3-F9578385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32BC668-4D51-4090-89E3-5613B832E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7AD87-AFC4-074C-BFD2-8B4BE6AE2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Little to NO Funding</a:t>
            </a:r>
          </a:p>
          <a:p>
            <a:r>
              <a:rPr lang="en-US" sz="2000" b="1" dirty="0"/>
              <a:t>300+ members </a:t>
            </a:r>
          </a:p>
          <a:p>
            <a:r>
              <a:rPr lang="en-US" sz="2000" b="1" dirty="0"/>
              <a:t>Partnered with larger agencies for funding  </a:t>
            </a:r>
          </a:p>
          <a:p>
            <a:r>
              <a:rPr lang="en-US" sz="2000" b="1" dirty="0"/>
              <a:t>Partnered with local agencies  </a:t>
            </a:r>
          </a:p>
          <a:p>
            <a:r>
              <a:rPr lang="en-US" sz="2000" b="1" dirty="0"/>
              <a:t>National partnership (Huge Impact)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4599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B3F9E774-F054-4892-8E69-C76B2C854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EF6A099-2A38-4C66-88FF-FDBCB564E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D0D98427-7B26-46E2-93FE-CB8CD3854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15A4233-F980-4EF6-B2C0-D7C63E75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37838-90BA-FD46-85D3-1B0F230E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FFFFFF"/>
                </a:solidFill>
              </a:rPr>
              <a:t>2017</a:t>
            </a:r>
            <a:br>
              <a:rPr lang="en-US" sz="2400">
                <a:solidFill>
                  <a:srgbClr val="FFFFFF"/>
                </a:solidFill>
              </a:rPr>
            </a:b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B7E3E62-AACE-4D18-93B3-B4C452E2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43D07-B0C7-2B47-A694-9FCE67E57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2170028"/>
            <a:ext cx="4022285" cy="3766161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FFFFFF"/>
                </a:solidFill>
              </a:rPr>
              <a:t>First lead grant</a:t>
            </a:r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b="1" dirty="0">
                <a:solidFill>
                  <a:srgbClr val="FFFFFF"/>
                </a:solidFill>
              </a:rPr>
              <a:t>Partnered with Bristol Myers Squibb to build poster presentation for USCA and IAS</a:t>
            </a:r>
            <a:endParaRPr lang="en-US" sz="1800" dirty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421B5709-714B-4EA8-8C75-C105D9B4D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6090" y="642795"/>
            <a:ext cx="6272654" cy="5575126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11 Bristol-Myers Squibb - Contract Pharma">
            <a:extLst>
              <a:ext uri="{FF2B5EF4-FFF2-40B4-BE49-F238E27FC236}">
                <a16:creationId xmlns:a16="http://schemas.microsoft.com/office/drawing/2014/main" id="{E857FEA3-FD9E-F942-9DF4-D1DE3501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3085" y="1905701"/>
            <a:ext cx="5629268" cy="303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093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A996A-E614-3541-A947-7C1BC5380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en-US" sz="2000" b="1" dirty="0"/>
              <a:t>Leased first space </a:t>
            </a:r>
          </a:p>
          <a:p>
            <a:r>
              <a:rPr lang="en-US" sz="2000" b="1" dirty="0"/>
              <a:t>R3 Project </a:t>
            </a:r>
          </a:p>
          <a:p>
            <a:r>
              <a:rPr lang="en-US" sz="2000" b="1" dirty="0"/>
              <a:t>Partnered with almost every HIV provider to give centered care to people with HIV (PWH) </a:t>
            </a:r>
          </a:p>
          <a:p>
            <a:r>
              <a:rPr lang="en-US" sz="2000" b="1" dirty="0"/>
              <a:t>Providing training to agencies centering community feedback </a:t>
            </a:r>
          </a:p>
          <a:p>
            <a:r>
              <a:rPr lang="en-US" sz="2000" b="1" dirty="0"/>
              <a:t>Hosted exhibit at IAS in Amsterdam  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BF35D8EC-CF74-FB40-971D-63C1514D3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51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EA946-5ABE-6349-8825-D9F87938B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b="1" dirty="0"/>
              <a:t>2018 </a:t>
            </a:r>
            <a:br>
              <a:rPr lang="en-US" dirty="0"/>
            </a:br>
            <a:endParaRPr lang="en-US" dirty="0"/>
          </a:p>
        </p:txBody>
      </p:sp>
      <p:pic>
        <p:nvPicPr>
          <p:cNvPr id="23" name="Picture 1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8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5" name="Rectangle 14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D25DC-705E-C642-9033-D9F5B7F1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 b="1"/>
              <a:t>2019 - Strategic map </a:t>
            </a:r>
            <a:endParaRPr lang="en-US" sz="2400"/>
          </a:p>
        </p:txBody>
      </p:sp>
      <p:pic>
        <p:nvPicPr>
          <p:cNvPr id="27" name="Picture 18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0A81F-1875-1446-B07C-3D5C8CA67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306103"/>
            <a:ext cx="3893697" cy="3630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Importance</a:t>
            </a:r>
            <a:r>
              <a:rPr lang="en-US" sz="2000" dirty="0"/>
              <a:t>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Lists are magic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Strategy maps/plans help to assure we have a measured approach forward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focuses efforts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prevents mission drift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helps with aligning and partnering with others </a:t>
            </a:r>
            <a:endParaRPr lang="en-US" dirty="0"/>
          </a:p>
          <a:p>
            <a:pPr marL="0" indent="0">
              <a:buNone/>
            </a:pPr>
            <a:endParaRPr lang="en-US" sz="1400" b="1" dirty="0"/>
          </a:p>
          <a:p>
            <a:endParaRPr lang="en-US" sz="1400" dirty="0"/>
          </a:p>
        </p:txBody>
      </p:sp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A126CBFA-84D6-514E-931D-D77CB9A67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407094"/>
            <a:ext cx="6269479" cy="404381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1854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4414764-D651-2A40-A313-E8388CCDC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40" r="1" b="966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ACF74D-D2D2-9547-A196-6F536739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/>
              <a:t>2019 </a:t>
            </a:r>
            <a:endParaRPr lang="en-US" dirty="0"/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8B900-D17B-2642-9B7B-6284D95EB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sz="2000" b="1" dirty="0"/>
              <a:t>Settled a 5,600 sq ft building, </a:t>
            </a:r>
          </a:p>
          <a:p>
            <a:r>
              <a:rPr lang="en-US" sz="2000" b="1" dirty="0"/>
              <a:t>National membership around 4000+ </a:t>
            </a:r>
          </a:p>
          <a:p>
            <a:r>
              <a:rPr lang="en-US" sz="2000" b="1" dirty="0"/>
              <a:t>Linked 300+ PWH </a:t>
            </a:r>
          </a:p>
          <a:p>
            <a:r>
              <a:rPr lang="en-US" sz="2000" b="1" dirty="0"/>
              <a:t>Providing local and national TA</a:t>
            </a:r>
          </a:p>
          <a:p>
            <a:r>
              <a:rPr lang="en-US" sz="2000" b="1" dirty="0"/>
              <a:t>Filmed first documentary 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009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056A31-72F9-F241-960E-BB6EFD297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 b="1"/>
              <a:t>2020</a:t>
            </a:r>
            <a:endParaRPr lang="en-US" sz="24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B704-9189-6049-A8AE-4D2B2069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2170028"/>
            <a:ext cx="4193735" cy="3766161"/>
          </a:xfrm>
        </p:spPr>
        <p:txBody>
          <a:bodyPr>
            <a:normAutofit/>
          </a:bodyPr>
          <a:lstStyle/>
          <a:p>
            <a:r>
              <a:rPr lang="en-US" sz="2000" b="1" dirty="0"/>
              <a:t>National and Local partnerships - e.g., health departments, Ryan White-funded orgs, legacy agencies, AETCs, small startup agencies, incubating agencies</a:t>
            </a:r>
          </a:p>
          <a:p>
            <a:r>
              <a:rPr lang="en-US" sz="2000" b="1" dirty="0"/>
              <a:t>Strategic Plan </a:t>
            </a:r>
            <a:endParaRPr lang="en-US" sz="2000" dirty="0"/>
          </a:p>
          <a:p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5E416-CDCC-4947-A977-5D6530C0F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124967"/>
            <a:ext cx="6269479" cy="460806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4578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0FB04-B8E8-1548-9640-1AE8C2BC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64F91-D410-8D4F-AC07-7FAC8BAD3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Global partners </a:t>
            </a:r>
          </a:p>
          <a:p>
            <a:r>
              <a:rPr lang="en-US" b="1" dirty="0"/>
              <a:t>Twinning opportunities</a:t>
            </a:r>
          </a:p>
          <a:p>
            <a:r>
              <a:rPr lang="en-US" b="1" dirty="0"/>
              <a:t>Partnering outside of HIV and public health (tech developers, media) </a:t>
            </a:r>
          </a:p>
          <a:p>
            <a:r>
              <a:rPr lang="en-US" b="1" dirty="0"/>
              <a:t>Elected officials </a:t>
            </a:r>
          </a:p>
          <a:p>
            <a:r>
              <a:rPr lang="en-US" b="1" dirty="0"/>
              <a:t>Faith-based communities/leaders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45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DF5C3E-BDAB-40E6-A40B-8C05D8CD3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90C31A-86E3-472B-B929-496667598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D3589A-DB65-424B-ACF1-5C8155F1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784D76-D302-4160-A2D4-C2F4AB76D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6A8BE-D45A-5D46-9EA9-C8BCA8B0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 sz="2300" dirty="0">
                <a:solidFill>
                  <a:srgbClr val="FFFFFF"/>
                </a:solidFill>
              </a:rPr>
              <a:t>THRIVE Strategic Goals and Expansion Plans</a:t>
            </a:r>
            <a:br>
              <a:rPr lang="en-US" sz="2300" dirty="0">
                <a:solidFill>
                  <a:srgbClr val="FFFFFF"/>
                </a:solidFill>
              </a:rPr>
            </a:br>
            <a:endParaRPr lang="en-US" sz="2300" dirty="0">
              <a:solidFill>
                <a:srgbClr val="FFFFFF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8D9710-1A5F-4D24-B654-F2081DE60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19266-DEED-C448-8B8A-83FB5DE4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rgbClr val="FFFFFF"/>
                </a:solidFill>
              </a:rPr>
              <a:t>Community Conversations/THRIVE365 App:</a:t>
            </a:r>
          </a:p>
          <a:p>
            <a:pPr lvl="1"/>
            <a:r>
              <a:rPr lang="en-US" sz="1900" dirty="0">
                <a:solidFill>
                  <a:srgbClr val="FFFFFF"/>
                </a:solidFill>
              </a:rPr>
              <a:t>Partners: GA AETC, Rutgers University, The Corporate Lounge, local providers and SME</a:t>
            </a:r>
          </a:p>
          <a:p>
            <a:r>
              <a:rPr lang="en-US" sz="1900" dirty="0">
                <a:solidFill>
                  <a:srgbClr val="FFFFFF"/>
                </a:solidFill>
              </a:rPr>
              <a:t>TA Center:</a:t>
            </a:r>
          </a:p>
          <a:p>
            <a:pPr lvl="1"/>
            <a:r>
              <a:rPr lang="en-US" sz="1900" dirty="0">
                <a:solidFill>
                  <a:srgbClr val="FFFFFF"/>
                </a:solidFill>
              </a:rPr>
              <a:t>Partners: GA AETC, The Corporate Lounge</a:t>
            </a:r>
          </a:p>
          <a:p>
            <a:r>
              <a:rPr lang="en-US" sz="1900" dirty="0">
                <a:solidFill>
                  <a:srgbClr val="FFFFFF"/>
                </a:solidFill>
              </a:rPr>
              <a:t>Expanding into testing and care provision: </a:t>
            </a:r>
          </a:p>
          <a:p>
            <a:pPr lvl="1"/>
            <a:r>
              <a:rPr lang="en-US" sz="1900" dirty="0">
                <a:solidFill>
                  <a:srgbClr val="FFFFFF"/>
                </a:solidFill>
              </a:rPr>
              <a:t>Positive Impact Heath Centers, Odyssey Family Counseling</a:t>
            </a:r>
          </a:p>
          <a:p>
            <a:pPr marL="457200" lvl="1" indent="0">
              <a:buNone/>
            </a:pPr>
            <a:endParaRPr lang="en-US" sz="1900" dirty="0">
              <a:solidFill>
                <a:srgbClr val="FFFFFF"/>
              </a:solidFill>
            </a:endParaRPr>
          </a:p>
          <a:p>
            <a:endParaRPr lang="en-US" sz="1900" dirty="0">
              <a:solidFill>
                <a:srgbClr val="FFFFFF"/>
              </a:solidFill>
            </a:endParaRPr>
          </a:p>
          <a:p>
            <a:endParaRPr lang="en-US" sz="1900" dirty="0">
              <a:solidFill>
                <a:srgbClr val="FFFFFF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57E7D2-A94B-4A8D-B58F-D3E30C23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06BA291-1F95-A64F-87F1-AB32C2846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33" y="1010332"/>
            <a:ext cx="4178419" cy="483054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4395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F47A-15BB-8D44-B8DF-5A94FA33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b="1" dirty="0"/>
              <a:t>Partnerships can provide: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0A22848-79A6-43C6-81AD-3C1A80F8C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998650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398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814DF-E9E2-E34E-8EBD-550CDE9E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>
                <a:solidFill>
                  <a:srgbClr val="FFFFFF"/>
                </a:solidFill>
              </a:rPr>
              <a:t>Asset mapping</a:t>
            </a:r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0C54CB-F36F-A54D-A0E8-316DD9875C00}"/>
              </a:ext>
            </a:extLst>
          </p:cNvPr>
          <p:cNvSpPr txBox="1">
            <a:spLocks/>
          </p:cNvSpPr>
          <p:nvPr/>
        </p:nvSpPr>
        <p:spPr>
          <a:xfrm>
            <a:off x="5287995" y="661106"/>
            <a:ext cx="6257362" cy="5503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FFFFFF"/>
                </a:solidFill>
              </a:rPr>
              <a:t>Asset Mapping</a:t>
            </a:r>
            <a:r>
              <a:rPr lang="en-US" sz="2000">
                <a:solidFill>
                  <a:srgbClr val="FFFFFF"/>
                </a:solidFill>
              </a:rPr>
              <a:t> is a tool that relies on a core belief of </a:t>
            </a:r>
            <a:r>
              <a:rPr lang="en-US" sz="2000" b="1">
                <a:solidFill>
                  <a:srgbClr val="FFFFFF"/>
                </a:solidFill>
              </a:rPr>
              <a:t>asset</a:t>
            </a:r>
            <a:r>
              <a:rPr lang="en-US" sz="2000">
                <a:solidFill>
                  <a:srgbClr val="FFFFFF"/>
                </a:solidFill>
              </a:rPr>
              <a:t>-based community development; namely, that good things exist in communities and that those things can be highlighted and encouraged — these are </a:t>
            </a:r>
            <a:r>
              <a:rPr lang="en-US" sz="2000" b="1">
                <a:solidFill>
                  <a:srgbClr val="FFFFFF"/>
                </a:solidFill>
              </a:rPr>
              <a:t>assets</a:t>
            </a:r>
            <a:r>
              <a:rPr lang="en-US" sz="2000">
                <a:solidFill>
                  <a:srgbClr val="FFFFFF"/>
                </a:solidFill>
              </a:rPr>
              <a:t> suited to advancing those communities.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22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3319C-3414-2442-8F6A-FFA444DE4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Learning 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AC37F1-A69A-47B1-BF73-CDF4F0557E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916796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06130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D61A4-927A-7A49-A1E9-D05C2E45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Asset Mapping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E644980-693C-415B-A0EC-E4E60B8FC1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964419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7212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D78B4-3C7D-6845-B82E-644D3F94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b="1" dirty="0"/>
              <a:t>Importance of Org and Community asset mapping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F58B7B-A641-432B-9FF9-46E1C9D571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0749494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8291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7191F-9940-A54A-8294-B99597E3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/>
              <a:t>Partner with PURPOSE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1AF9BB44-E2A0-4E6E-BE2B-3ECD52519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7940242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94546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93BE068-EB49-4EE8-B342-7FF888A4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B05C9B-60E1-40F3-BB02-7DAF0B1F0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07C76-2920-6349-9E3F-6296BF624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664477"/>
            <a:ext cx="8324618" cy="3557525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2000"/>
              <a:t>Larry L. Scott-Walker</a:t>
            </a:r>
          </a:p>
          <a:p>
            <a:pPr marL="0" indent="0">
              <a:buNone/>
            </a:pPr>
            <a:r>
              <a:rPr lang="en-US" sz="2000">
                <a:hlinkClick r:id="rId3"/>
              </a:rPr>
              <a:t>larry@thrivess.org</a:t>
            </a: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C94170-18D0-486D-BF90-C5D8F2465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F0C59B-04F6-4625-98E1-3A5809FD1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rgbClr val="0D0D0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897BA-55F8-BD47-85B8-EF4EE28E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4714194"/>
            <a:ext cx="8129353" cy="1311176"/>
          </a:xfrm>
        </p:spPr>
        <p:txBody>
          <a:bodyPr anchor="b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Contact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4F92A3-106C-4644-B506-76132863E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191468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39D9C4DB-091C-47D0-BDA8-3375FF998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553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97B0C-DD15-6647-B796-2A7A7961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849" y="643466"/>
            <a:ext cx="3846292" cy="5205943"/>
          </a:xfrm>
        </p:spPr>
        <p:txBody>
          <a:bodyPr anchor="b">
            <a:normAutofit/>
          </a:bodyPr>
          <a:lstStyle/>
          <a:p>
            <a:pPr algn="r"/>
            <a:r>
              <a:rPr lang="en-US" sz="4800">
                <a:solidFill>
                  <a:schemeClr val="accent1"/>
                </a:solidFill>
              </a:rPr>
              <a:t>Strategic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370D1-837B-F043-A1C5-948E23FBC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1"/>
            <a:ext cx="5410207" cy="27495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A </a:t>
            </a:r>
            <a:r>
              <a:rPr lang="en-US" sz="2000" b="1" dirty="0"/>
              <a:t>strategic partnership</a:t>
            </a:r>
            <a:r>
              <a:rPr lang="en-US" sz="2000" dirty="0"/>
              <a:t> is a mutually beneficial arrangement between two separate parties that </a:t>
            </a:r>
            <a:r>
              <a:rPr lang="en-US" sz="2000" b="1" dirty="0"/>
              <a:t>do</a:t>
            </a:r>
            <a:r>
              <a:rPr lang="en-US" sz="2000" dirty="0"/>
              <a:t> not directly compete with one another.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CB219D-74F6-2145-A74D-FCEF02857921}"/>
              </a:ext>
            </a:extLst>
          </p:cNvPr>
          <p:cNvSpPr txBox="1">
            <a:spLocks/>
          </p:cNvSpPr>
          <p:nvPr/>
        </p:nvSpPr>
        <p:spPr>
          <a:xfrm>
            <a:off x="1705696" y="3099859"/>
            <a:ext cx="8309858" cy="2749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Companies have long been engaging in </a:t>
            </a:r>
            <a:r>
              <a:rPr lang="en-US" sz="2000" b="1" dirty="0"/>
              <a:t>strategic partnerships</a:t>
            </a:r>
            <a:r>
              <a:rPr lang="en-US" sz="2000" dirty="0"/>
              <a:t> to enhance their offers and offset costs.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79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A106B9FE-7E5A-4047-B5D3-C3C24BD3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B60EBA20-0A64-45D5-B937-FE93DCA0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3EAD5E5B-543A-4690-8C75-BACF7FFB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98739700-980C-4F96-84CD-97157DFE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52A2FDCB-3B06-44F3-A0AA-2C056C3E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E94B3-57E3-B740-A000-BC51C7168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461844" cy="10809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Strategy first: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0052-AD7A-8144-8B56-49285DA3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336873"/>
            <a:ext cx="7963617" cy="39115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/>
              <a:t>You can’t have “strategic partnerships” without first having a strategy!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800" dirty="0">
                <a:solidFill>
                  <a:srgbClr val="FFFFFF"/>
                </a:solidFill>
              </a:rPr>
              <a:t>Strategy must be:</a:t>
            </a:r>
            <a:endParaRPr lang="en-US" sz="2800" dirty="0"/>
          </a:p>
          <a:p>
            <a:pPr lvl="1"/>
            <a:r>
              <a:rPr lang="en-US" sz="2200" dirty="0"/>
              <a:t>Rooted in the mission of the org</a:t>
            </a:r>
          </a:p>
          <a:p>
            <a:pPr lvl="1"/>
            <a:r>
              <a:rPr lang="en-US" sz="2200" dirty="0"/>
              <a:t>SMART</a:t>
            </a:r>
          </a:p>
          <a:p>
            <a:pPr lvl="2"/>
            <a:r>
              <a:rPr lang="en-US" sz="1900" dirty="0"/>
              <a:t>Specific</a:t>
            </a:r>
          </a:p>
          <a:p>
            <a:pPr lvl="2"/>
            <a:r>
              <a:rPr lang="en-US" sz="1900" dirty="0"/>
              <a:t>Measurable</a:t>
            </a:r>
          </a:p>
          <a:p>
            <a:pPr lvl="2"/>
            <a:r>
              <a:rPr lang="en-US" sz="1900" dirty="0"/>
              <a:t>Achievable</a:t>
            </a:r>
          </a:p>
          <a:p>
            <a:pPr lvl="2"/>
            <a:r>
              <a:rPr lang="en-US" sz="1900" dirty="0"/>
              <a:t>Realistic </a:t>
            </a:r>
          </a:p>
          <a:p>
            <a:pPr lvl="2"/>
            <a:r>
              <a:rPr lang="en-US" sz="1900" dirty="0"/>
              <a:t>Timely </a:t>
            </a:r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7330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79F8-B60A-5C49-A4D6-4D05C5CE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020C8-A0A3-B440-8A49-400E8A06D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Strategy = The roadmap to impact that answers the “what, when, who and how”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Mission is the “why”</a:t>
            </a:r>
          </a:p>
          <a:p>
            <a:r>
              <a:rPr lang="en-US" b="1" dirty="0"/>
              <a:t>Being strategic also means being selective... normalize saying no!</a:t>
            </a:r>
          </a:p>
          <a:p>
            <a:pPr lvl="1"/>
            <a:r>
              <a:rPr lang="en-US" b="1" dirty="0"/>
              <a:t>**Not everyone’s brand will align with yours **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3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FACD1-64C1-CC4C-9B60-258DC701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Teamwork makes the DREAM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DECDD-5496-B742-810D-1F533DAFB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463929" cy="42353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Once you’ve decided what your strategic goals and priorities are, then you find “Co-conspirators” </a:t>
            </a:r>
          </a:p>
          <a:p>
            <a:endParaRPr lang="en-US" dirty="0"/>
          </a:p>
          <a:p>
            <a:pPr lvl="1"/>
            <a:r>
              <a:rPr lang="en-US" dirty="0"/>
              <a:t>Main or New Partner?</a:t>
            </a:r>
          </a:p>
          <a:p>
            <a:pPr lvl="1"/>
            <a:r>
              <a:rPr lang="en-US" b="1" dirty="0"/>
              <a:t>There must be legally binding contracts!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0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5FD8743C-1783-4FB1-8E50-F0FC3ED87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id="{2AEC1695-FF49-476A-B04F-CA6264507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22257D9-F0E6-44D6-B8F2-B0059A2B3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20AC2FD-9C9F-4609-914D-6112A3185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2A9D3-4811-5D43-8998-8603493F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en-US" sz="3200" b="1"/>
              <a:t>Main Partner </a:t>
            </a:r>
            <a:br>
              <a:rPr lang="en-US" sz="3200"/>
            </a:br>
            <a:endParaRPr lang="en-US" sz="320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CC5A3D5-3BFE-47FD-80E4-9076ECAF5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0C80-182A-7748-88DE-0085B5516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24289" cy="3599316"/>
          </a:xfrm>
        </p:spPr>
        <p:txBody>
          <a:bodyPr>
            <a:normAutofit/>
          </a:bodyPr>
          <a:lstStyle/>
          <a:p>
            <a:r>
              <a:rPr lang="en-US" sz="1600" b="1" dirty="0"/>
              <a:t>Long lasting </a:t>
            </a:r>
          </a:p>
          <a:p>
            <a:r>
              <a:rPr lang="en-US" sz="1600" b="1" dirty="0"/>
              <a:t>Trusted </a:t>
            </a:r>
          </a:p>
          <a:p>
            <a:r>
              <a:rPr lang="en-US" sz="1600" b="1" dirty="0"/>
              <a:t>Reliable </a:t>
            </a:r>
          </a:p>
          <a:p>
            <a:r>
              <a:rPr lang="en-US" sz="1600" b="1" dirty="0"/>
              <a:t>Mutually beneficial </a:t>
            </a:r>
          </a:p>
          <a:p>
            <a:r>
              <a:rPr lang="en-US" sz="1600" b="1" dirty="0"/>
              <a:t>Synergistic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7E45DA9-7D26-4B39-8D40-6DBA171A1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7" y="488844"/>
            <a:ext cx="3378077" cy="35260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Ryan White – Part A Program">
            <a:extLst>
              <a:ext uri="{FF2B5EF4-FFF2-40B4-BE49-F238E27FC236}">
                <a16:creationId xmlns:a16="http://schemas.microsoft.com/office/drawing/2014/main" id="{F0CCC423-94EF-6849-A691-87115DCC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9941" y="867082"/>
            <a:ext cx="3056465" cy="275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8FCB955-9576-4C78-BABF-20937A9D1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48087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6CCD1EB-9408-4CB6-AE2C-F4910716A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276A3BD-889E-43C9-988C-DE6A00B69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3130583"/>
            <a:ext cx="2739690" cy="32480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eorgia Equality - Wikipedia">
            <a:extLst>
              <a:ext uri="{FF2B5EF4-FFF2-40B4-BE49-F238E27FC236}">
                <a16:creationId xmlns:a16="http://schemas.microsoft.com/office/drawing/2014/main" id="{0719C9B3-4501-E247-AE1A-A0D246E7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5072" y="3521018"/>
            <a:ext cx="2451617" cy="245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24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CD89DF-A084-43AD-9824-83BBBFC81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2DB508-57AC-4491-A95B-0A00DE260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767E27-DCFE-4AA0-B1A2-E019108D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5D4081-3322-4E46-AF67-D321566A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b="1" dirty="0"/>
              <a:t>New Partner</a:t>
            </a:r>
            <a:br>
              <a:rPr lang="en-US" dirty="0"/>
            </a:b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61BEF9-DC90-4AC9-8E25-ED5509D7A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4306F4-D304-4F4E-9B08-A8036AF8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ACC571-ABDB-4C1F-8A8B-53E362E1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86E5BD-1557-41D9-A119-D5F62647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F302B7-5A90-46B3-BBE9-47D3B1B35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078855"/>
              </p:ext>
            </p:extLst>
          </p:nvPr>
        </p:nvGraphicFramePr>
        <p:xfrm>
          <a:off x="681038" y="2427478"/>
          <a:ext cx="9433453" cy="316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94345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DF5C3E-BDAB-40E6-A40B-8C05D8CD3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90C31A-86E3-472B-B929-496667598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DD3589A-DB65-424B-ACF1-5C8155F1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784D76-D302-4160-A2D4-C2F4AB76D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329D2-4307-2842-B2C1-055CC195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584677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THRIVE SS Inc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8D9710-1A5F-4D24-B654-F2081DE60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48FB4-F497-4F4E-85E8-7036B6D4F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104843" cy="359931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Founded by 3 Black Gay Men with HIV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Largest support network for BGMWH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Currently incubating 3 grassroot agencies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Formed as a collaboration of colleagues 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B57E7D2-A94B-4A8D-B58F-D3E30C23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A349F930-8AA6-7644-AA10-8C1D625F6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858" y="955591"/>
            <a:ext cx="4112569" cy="494002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77708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654</Words>
  <Application>Microsoft Macintosh PowerPoint</Application>
  <PresentationFormat>Widescreen</PresentationFormat>
  <Paragraphs>130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Helvetica Neue</vt:lpstr>
      <vt:lpstr>Trebuchet MS</vt:lpstr>
      <vt:lpstr>Berlin</vt:lpstr>
      <vt:lpstr>Community Connections: Developing Strategic Partnership Alliances</vt:lpstr>
      <vt:lpstr>Learning Objectives</vt:lpstr>
      <vt:lpstr>Strategic Partnerships</vt:lpstr>
      <vt:lpstr>Strategy first:</vt:lpstr>
      <vt:lpstr>Strategy</vt:lpstr>
      <vt:lpstr>Teamwork makes the DREAM WORK</vt:lpstr>
      <vt:lpstr>Main Partner  </vt:lpstr>
      <vt:lpstr>New Partner </vt:lpstr>
      <vt:lpstr>THRIVE SS Inc</vt:lpstr>
      <vt:lpstr>Beginning – first 1-2yrs </vt:lpstr>
      <vt:lpstr>2017 </vt:lpstr>
      <vt:lpstr>2018  </vt:lpstr>
      <vt:lpstr>2019 - Strategic map </vt:lpstr>
      <vt:lpstr>2019 </vt:lpstr>
      <vt:lpstr>2020</vt:lpstr>
      <vt:lpstr>2021</vt:lpstr>
      <vt:lpstr>THRIVE Strategic Goals and Expansion Plans </vt:lpstr>
      <vt:lpstr>Partnerships can provide:</vt:lpstr>
      <vt:lpstr>Asset mapping</vt:lpstr>
      <vt:lpstr>Asset Mapping</vt:lpstr>
      <vt:lpstr>Importance of Org and Community asset mapping</vt:lpstr>
      <vt:lpstr>Partner with PURPOSE</vt:lpstr>
      <vt:lpstr>Contact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Connections: Developing Strategic Partnership Alliances</dc:title>
  <dc:creator>Larry Walker</dc:creator>
  <cp:lastModifiedBy>Judith Collins</cp:lastModifiedBy>
  <cp:revision>13</cp:revision>
  <dcterms:created xsi:type="dcterms:W3CDTF">2021-01-18T15:50:44Z</dcterms:created>
  <dcterms:modified xsi:type="dcterms:W3CDTF">2021-01-28T02:00:25Z</dcterms:modified>
</cp:coreProperties>
</file>