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 id="2147483799" r:id="rId5"/>
  </p:sldMasterIdLst>
  <p:notesMasterIdLst>
    <p:notesMasterId r:id="rId3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80" r:id="rId28"/>
    <p:sldId id="279" r:id="rId29"/>
  </p:sldIdLst>
  <p:sldSz cx="9144000" cy="5143500" type="screen16x9"/>
  <p:notesSz cx="7010400" cy="9296400"/>
  <p:embeddedFontLst>
    <p:embeddedFont>
      <p:font typeface="Calibri" panose="020F0502020204030204" pitchFamily="34" charset="0"/>
      <p:regular r:id="rId31"/>
      <p:bold r:id="rId32"/>
      <p:italic r:id="rId33"/>
      <p:boldItalic r:id="rId34"/>
    </p:embeddedFont>
    <p:embeddedFont>
      <p:font typeface="Georgia" panose="02040502050405020303" pitchFamily="18" charset="0"/>
      <p:regular r:id="rId35"/>
      <p:bold r:id="rId36"/>
      <p:italic r:id="rId37"/>
      <p:boldItalic r:id="rId38"/>
    </p:embeddedFont>
    <p:embeddedFont>
      <p:font typeface="ITC Avant Garde Std Bk" panose="020B0502020202020204" pitchFamily="34" charset="0"/>
      <p:regular r:id="rId39"/>
    </p:embeddedFont>
    <p:embeddedFont>
      <p:font typeface="Pacifico" panose="00000500000000000000" pitchFamily="2" charset="0"/>
      <p:regular r:id="rId40"/>
    </p:embeddedFont>
    <p:embeddedFont>
      <p:font typeface="Questrial" pitchFamily="2" charset="0"/>
      <p:regular r:id="rId41"/>
    </p:embeddedFont>
    <p:embeddedFont>
      <p:font typeface="Roboto"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90" y="4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9.fntdata"/><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1:notes"/>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Version date 6/2023</a:t>
            </a:r>
            <a:endParaRPr dirty="0"/>
          </a:p>
        </p:txBody>
      </p:sp>
      <p:sp>
        <p:nvSpPr>
          <p:cNvPr id="111" name="Google Shape;111;p1:notes"/>
          <p:cNvSpPr txBox="1">
            <a:spLocks noGrp="1"/>
          </p:cNvSpPr>
          <p:nvPr>
            <p:ph type="sldNum" idx="12"/>
          </p:nvPr>
        </p:nvSpPr>
        <p:spPr>
          <a:xfrm>
            <a:off x="3970939"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rPr>
              <a:t>1</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30c46a021c_0_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30c46a021c_0_17: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8" name="Google Shape;198;g230c46a021c_0_17:notes"/>
          <p:cNvSpPr txBox="1">
            <a:spLocks noGrp="1"/>
          </p:cNvSpPr>
          <p:nvPr>
            <p:ph type="sldNum" idx="12"/>
          </p:nvPr>
        </p:nvSpPr>
        <p:spPr>
          <a:xfrm>
            <a:off x="3970939"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30c46a021c_0_26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30c46a021c_0_269: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6" name="Google Shape;206;g230c46a021c_0_269:notes"/>
          <p:cNvSpPr txBox="1">
            <a:spLocks noGrp="1"/>
          </p:cNvSpPr>
          <p:nvPr>
            <p:ph type="sldNum" idx="12"/>
          </p:nvPr>
        </p:nvSpPr>
        <p:spPr>
          <a:xfrm>
            <a:off x="3970939"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30c46a021c_0_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30c46a021c_0_35: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4" name="Google Shape;214;g230c46a021c_0_35:notes"/>
          <p:cNvSpPr txBox="1">
            <a:spLocks noGrp="1"/>
          </p:cNvSpPr>
          <p:nvPr>
            <p:ph type="sldNum" idx="12"/>
          </p:nvPr>
        </p:nvSpPr>
        <p:spPr>
          <a:xfrm>
            <a:off x="3970939"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30e0c3471d_0_3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30e0c3471d_0_32: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3" name="Google Shape;223;g230e0c3471d_0_32:notes"/>
          <p:cNvSpPr txBox="1">
            <a:spLocks noGrp="1"/>
          </p:cNvSpPr>
          <p:nvPr>
            <p:ph type="sldNum" idx="12"/>
          </p:nvPr>
        </p:nvSpPr>
        <p:spPr>
          <a:xfrm>
            <a:off x="3970939"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30c46a021c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30c46a021c_0_10: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2" name="Google Shape;232;g230c46a021c_0_10:notes"/>
          <p:cNvSpPr txBox="1">
            <a:spLocks noGrp="1"/>
          </p:cNvSpPr>
          <p:nvPr>
            <p:ph type="sldNum" idx="12"/>
          </p:nvPr>
        </p:nvSpPr>
        <p:spPr>
          <a:xfrm>
            <a:off x="3970939"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30e0c3471d_0_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30e0c3471d_0_38: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0" name="Google Shape;240;g230e0c3471d_0_38:notes"/>
          <p:cNvSpPr txBox="1">
            <a:spLocks noGrp="1"/>
          </p:cNvSpPr>
          <p:nvPr>
            <p:ph type="sldNum" idx="12"/>
          </p:nvPr>
        </p:nvSpPr>
        <p:spPr>
          <a:xfrm>
            <a:off x="3970939"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2d9fcdf734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2d9fcdf734_0_16: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9" name="Google Shape;249;g22d9fcdf734_0_16:notes"/>
          <p:cNvSpPr txBox="1">
            <a:spLocks noGrp="1"/>
          </p:cNvSpPr>
          <p:nvPr>
            <p:ph type="sldNum" idx="12"/>
          </p:nvPr>
        </p:nvSpPr>
        <p:spPr>
          <a:xfrm>
            <a:off x="3970939"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30c46a021c_0_29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30c46a021c_0_291: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9" name="Google Shape;259;g230c46a021c_0_291:notes"/>
          <p:cNvSpPr txBox="1">
            <a:spLocks noGrp="1"/>
          </p:cNvSpPr>
          <p:nvPr>
            <p:ph type="sldNum" idx="12"/>
          </p:nvPr>
        </p:nvSpPr>
        <p:spPr>
          <a:xfrm>
            <a:off x="3970939"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30e0c3471d_0_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30e0c3471d_0_12: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7" name="Google Shape;267;g230e0c3471d_0_12:notes"/>
          <p:cNvSpPr txBox="1">
            <a:spLocks noGrp="1"/>
          </p:cNvSpPr>
          <p:nvPr>
            <p:ph type="sldNum" idx="12"/>
          </p:nvPr>
        </p:nvSpPr>
        <p:spPr>
          <a:xfrm>
            <a:off x="3970939"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30e0c3471d_0_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30e0c3471d_0_24: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6" name="Google Shape;276;g230e0c3471d_0_24:notes"/>
          <p:cNvSpPr txBox="1">
            <a:spLocks noGrp="1"/>
          </p:cNvSpPr>
          <p:nvPr>
            <p:ph type="sldNum" idx="12"/>
          </p:nvPr>
        </p:nvSpPr>
        <p:spPr>
          <a:xfrm>
            <a:off x="3970939"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2:notes"/>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9" name="Google Shape;119;p2:notes"/>
          <p:cNvSpPr txBox="1">
            <a:spLocks noGrp="1"/>
          </p:cNvSpPr>
          <p:nvPr>
            <p:ph type="sldNum" idx="12"/>
          </p:nvPr>
        </p:nvSpPr>
        <p:spPr>
          <a:xfrm>
            <a:off x="3970939"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30e0c3471d_0_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30e0c3471d_0_4: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5" name="Google Shape;285;g230e0c3471d_0_4:notes"/>
          <p:cNvSpPr txBox="1">
            <a:spLocks noGrp="1"/>
          </p:cNvSpPr>
          <p:nvPr>
            <p:ph type="sldNum" idx="12"/>
          </p:nvPr>
        </p:nvSpPr>
        <p:spPr>
          <a:xfrm>
            <a:off x="3970939"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19d7eff02d_0_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19d7eff02d_0_35: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4" name="Google Shape;294;g219d7eff02d_0_35:notes"/>
          <p:cNvSpPr txBox="1">
            <a:spLocks noGrp="1"/>
          </p:cNvSpPr>
          <p:nvPr>
            <p:ph type="sldNum" idx="12"/>
          </p:nvPr>
        </p:nvSpPr>
        <p:spPr>
          <a:xfrm>
            <a:off x="3970939"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4:notes"/>
          <p:cNvSpPr txBox="1">
            <a:spLocks noGrp="1"/>
          </p:cNvSpPr>
          <p:nvPr>
            <p:ph type="body" idx="1"/>
          </p:nvPr>
        </p:nvSpPr>
        <p:spPr>
          <a:xfrm>
            <a:off x="701040" y="4415791"/>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3" name="Google Shape;313;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a:t>
            </a:r>
            <a:r>
              <a:rPr lang="en-US" dirty="0" err="1"/>
              <a:t>TeleECHO</a:t>
            </a:r>
            <a:r>
              <a:rPr lang="en-US" dirty="0"/>
              <a:t>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23</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5:notes"/>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Find an HIV-related topic TeleECHO in your area: </a:t>
            </a:r>
            <a:r>
              <a:rPr lang="en-US" u="sng">
                <a:solidFill>
                  <a:schemeClr val="hlink"/>
                </a:solidFill>
                <a:hlinkClick r:id="rId3"/>
              </a:rPr>
              <a:t>https://echo.unm.edu/locations-2/echo-hubs-superhubs-united-states/</a:t>
            </a:r>
            <a:endParaRPr/>
          </a:p>
          <a:p>
            <a:pPr marL="0" lvl="0" indent="0" algn="l" rtl="0">
              <a:spcBef>
                <a:spcPts val="0"/>
              </a:spcBef>
              <a:spcAft>
                <a:spcPts val="0"/>
              </a:spcAft>
              <a:buNone/>
            </a:pPr>
            <a:r>
              <a:rPr lang="en-US" sz="1000"/>
              <a:t>IDEA Platform: Infectious Diseases Education &amp; Assessment. https://idea.medicine.uw.edu/</a:t>
            </a:r>
            <a:endParaRPr/>
          </a:p>
          <a:p>
            <a:pPr marL="0" lvl="0" indent="0" algn="l" rtl="0">
              <a:spcBef>
                <a:spcPts val="0"/>
              </a:spcBef>
              <a:spcAft>
                <a:spcPts val="0"/>
              </a:spcAft>
              <a:buNone/>
            </a:pPr>
            <a:r>
              <a:rPr lang="en-US" sz="1000"/>
              <a:t>AETC National HIV Curriculum: 6 core modules for self study; regularly updated; CME, CNE</a:t>
            </a:r>
            <a:endParaRPr/>
          </a:p>
          <a:p>
            <a:pPr marL="0" lvl="0" indent="0" algn="l" rtl="0">
              <a:spcBef>
                <a:spcPts val="0"/>
              </a:spcBef>
              <a:spcAft>
                <a:spcPts val="0"/>
              </a:spcAft>
              <a:buNone/>
            </a:pPr>
            <a:r>
              <a:rPr lang="en-US" sz="1000"/>
              <a:t>Hepatitis C Online Curriculum: https://www.hepatitisc.uw.edu/</a:t>
            </a:r>
            <a:endParaRPr/>
          </a:p>
          <a:p>
            <a:pPr marL="0" lvl="0" indent="0" algn="l" rtl="0">
              <a:spcBef>
                <a:spcPts val="0"/>
              </a:spcBef>
              <a:spcAft>
                <a:spcPts val="0"/>
              </a:spcAft>
              <a:buNone/>
            </a:pPr>
            <a:r>
              <a:rPr lang="en-US" sz="1000"/>
              <a:t>Hepatitis B Online Curriculum: https://www.hepatitisb.uw.edu/</a:t>
            </a:r>
            <a:endParaRPr/>
          </a:p>
          <a:p>
            <a:pPr marL="0" lvl="0" indent="0" algn="l" rtl="0">
              <a:spcBef>
                <a:spcPts val="0"/>
              </a:spcBef>
              <a:spcAft>
                <a:spcPts val="0"/>
              </a:spcAft>
              <a:buNone/>
            </a:pPr>
            <a:r>
              <a:rPr lang="en-US" sz="1000"/>
              <a:t>National STD Curriculum: https://www.std.uw.edu/</a:t>
            </a:r>
            <a:endParaRPr/>
          </a:p>
          <a:p>
            <a:pPr marL="0" lvl="0" indent="0" algn="l" rtl="0">
              <a:spcBef>
                <a:spcPts val="0"/>
              </a:spcBef>
              <a:spcAft>
                <a:spcPts val="0"/>
              </a:spcAft>
              <a:buNone/>
            </a:pPr>
            <a:endParaRPr sz="10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28" name="Google Shape;328;p5:notes"/>
          <p:cNvSpPr txBox="1">
            <a:spLocks noGrp="1"/>
          </p:cNvSpPr>
          <p:nvPr>
            <p:ph type="sldNum" idx="12"/>
          </p:nvPr>
        </p:nvSpPr>
        <p:spPr>
          <a:xfrm>
            <a:off x="3970939"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3:notes"/>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8" name="Google Shape;128;p3:notes"/>
          <p:cNvSpPr txBox="1">
            <a:spLocks noGrp="1"/>
          </p:cNvSpPr>
          <p:nvPr>
            <p:ph type="sldNum" idx="12"/>
          </p:nvPr>
        </p:nvSpPr>
        <p:spPr>
          <a:xfrm>
            <a:off x="3970939"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30c46a021c_0_28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30c46a021c_0_283: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6" name="Google Shape;136;g230c46a021c_0_283:notes"/>
          <p:cNvSpPr txBox="1">
            <a:spLocks noGrp="1"/>
          </p:cNvSpPr>
          <p:nvPr>
            <p:ph type="sldNum" idx="12"/>
          </p:nvPr>
        </p:nvSpPr>
        <p:spPr>
          <a:xfrm>
            <a:off x="3970939"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19d7eff02d_0_5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19d7eff02d_0_54: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4" name="Google Shape;144;g219d7eff02d_0_54:notes"/>
          <p:cNvSpPr txBox="1">
            <a:spLocks noGrp="1"/>
          </p:cNvSpPr>
          <p:nvPr>
            <p:ph type="sldNum" idx="12"/>
          </p:nvPr>
        </p:nvSpPr>
        <p:spPr>
          <a:xfrm>
            <a:off x="3970939"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2dc8ca7c2a_0_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2dc8ca7c2a_0_9: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4" name="Google Shape;164;g22dc8ca7c2a_0_9:notes"/>
          <p:cNvSpPr txBox="1">
            <a:spLocks noGrp="1"/>
          </p:cNvSpPr>
          <p:nvPr>
            <p:ph type="sldNum" idx="12"/>
          </p:nvPr>
        </p:nvSpPr>
        <p:spPr>
          <a:xfrm>
            <a:off x="3970939"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30c46a021c_0_27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30c46a021c_0_276: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4" name="Google Shape;174;g230c46a021c_0_276:notes"/>
          <p:cNvSpPr txBox="1">
            <a:spLocks noGrp="1"/>
          </p:cNvSpPr>
          <p:nvPr>
            <p:ph type="sldNum" idx="12"/>
          </p:nvPr>
        </p:nvSpPr>
        <p:spPr>
          <a:xfrm>
            <a:off x="3970939"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d9fcdf734_0_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2d9fcdf734_0_2: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2" name="Google Shape;182;g22d9fcdf734_0_2:notes"/>
          <p:cNvSpPr txBox="1">
            <a:spLocks noGrp="1"/>
          </p:cNvSpPr>
          <p:nvPr>
            <p:ph type="sldNum" idx="12"/>
          </p:nvPr>
        </p:nvSpPr>
        <p:spPr>
          <a:xfrm>
            <a:off x="3970939"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2d9fcdf734_0_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2d9fcdf734_0_9: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0" name="Google Shape;190;g22d9fcdf734_0_9:notes"/>
          <p:cNvSpPr txBox="1">
            <a:spLocks noGrp="1"/>
          </p:cNvSpPr>
          <p:nvPr>
            <p:ph type="sldNum" idx="12"/>
          </p:nvPr>
        </p:nvSpPr>
        <p:spPr>
          <a:xfrm>
            <a:off x="3970939"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685800" y="1519141"/>
            <a:ext cx="7772399" cy="19098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200"/>
              <a:buFont typeface="Arial"/>
              <a:buNone/>
              <a:defRPr sz="4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685800" y="3511263"/>
            <a:ext cx="7772398" cy="800100"/>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sz="2000">
                <a:solidFill>
                  <a:srgbClr val="222222"/>
                </a:solidFill>
              </a:defRPr>
            </a:lvl1pPr>
            <a:lvl2pPr lvl="1" algn="ctr">
              <a:spcBef>
                <a:spcPts val="440"/>
              </a:spcBef>
              <a:spcAft>
                <a:spcPts val="0"/>
              </a:spcAft>
              <a:buSzPts val="2200"/>
              <a:buNone/>
              <a:defRPr>
                <a:solidFill>
                  <a:srgbClr val="8A8A8A"/>
                </a:solidFill>
              </a:defRPr>
            </a:lvl2pPr>
            <a:lvl3pPr lvl="2" algn="ctr">
              <a:spcBef>
                <a:spcPts val="400"/>
              </a:spcBef>
              <a:spcAft>
                <a:spcPts val="0"/>
              </a:spcAft>
              <a:buSzPts val="2000"/>
              <a:buNone/>
              <a:defRPr>
                <a:solidFill>
                  <a:srgbClr val="8A8A8A"/>
                </a:solidFill>
              </a:defRPr>
            </a:lvl3pPr>
            <a:lvl4pPr lvl="3" algn="ctr">
              <a:spcBef>
                <a:spcPts val="360"/>
              </a:spcBef>
              <a:spcAft>
                <a:spcPts val="0"/>
              </a:spcAft>
              <a:buSzPts val="1800"/>
              <a:buNone/>
              <a:defRPr>
                <a:solidFill>
                  <a:srgbClr val="8A8A8A"/>
                </a:solidFill>
              </a:defRPr>
            </a:lvl4pPr>
            <a:lvl5pPr lvl="4" algn="ctr">
              <a:spcBef>
                <a:spcPts val="320"/>
              </a:spcBef>
              <a:spcAft>
                <a:spcPts val="0"/>
              </a:spcAft>
              <a:buSzPts val="1600"/>
              <a:buNone/>
              <a:defRPr>
                <a:solidFill>
                  <a:srgbClr val="8A8A8A"/>
                </a:solidFill>
              </a:defRPr>
            </a:lvl5pPr>
            <a:lvl6pPr lvl="5" algn="ctr">
              <a:spcBef>
                <a:spcPts val="280"/>
              </a:spcBef>
              <a:spcAft>
                <a:spcPts val="0"/>
              </a:spcAft>
              <a:buSzPts val="1400"/>
              <a:buNone/>
              <a:defRPr>
                <a:solidFill>
                  <a:srgbClr val="8A8A8A"/>
                </a:solidFill>
              </a:defRPr>
            </a:lvl6pPr>
            <a:lvl7pPr lvl="6" algn="ctr">
              <a:spcBef>
                <a:spcPts val="280"/>
              </a:spcBef>
              <a:spcAft>
                <a:spcPts val="0"/>
              </a:spcAft>
              <a:buSzPts val="1400"/>
              <a:buNone/>
              <a:defRPr>
                <a:solidFill>
                  <a:srgbClr val="8A8A8A"/>
                </a:solidFill>
              </a:defRPr>
            </a:lvl7pPr>
            <a:lvl8pPr lvl="7" algn="ctr">
              <a:spcBef>
                <a:spcPts val="280"/>
              </a:spcBef>
              <a:spcAft>
                <a:spcPts val="0"/>
              </a:spcAft>
              <a:buSzPts val="1400"/>
              <a:buNone/>
              <a:defRPr>
                <a:solidFill>
                  <a:srgbClr val="8A8A8A"/>
                </a:solidFill>
              </a:defRPr>
            </a:lvl8pPr>
            <a:lvl9pPr lvl="8" algn="ctr">
              <a:spcBef>
                <a:spcPts val="280"/>
              </a:spcBef>
              <a:spcAft>
                <a:spcPts val="0"/>
              </a:spcAft>
              <a:buSzPts val="1400"/>
              <a:buNone/>
              <a:defRPr>
                <a:solidFill>
                  <a:srgbClr val="8A8A8A"/>
                </a:solidFill>
              </a:defRPr>
            </a:lvl9pPr>
          </a:lstStyle>
          <a:p>
            <a:endParaRPr/>
          </a:p>
        </p:txBody>
      </p:sp>
      <p:sp>
        <p:nvSpPr>
          <p:cNvPr id="21" name="Google Shape;21;p2"/>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sz="1800" b="0" i="0" u="none" strike="noStrike" cap="none">
                <a:solidFill>
                  <a:schemeClr val="lt1"/>
                </a:solidFill>
                <a:latin typeface="Questrial"/>
                <a:ea typeface="Questrial"/>
                <a:cs typeface="Questrial"/>
                <a:sym typeface="Questrial"/>
              </a:defRPr>
            </a:lvl1pPr>
            <a:lvl2pPr marL="0" lvl="1" indent="0" algn="ctr">
              <a:spcBef>
                <a:spcPts val="0"/>
              </a:spcBef>
              <a:buNone/>
              <a:defRPr sz="1800" b="0" i="0" u="none" strike="noStrike" cap="none">
                <a:solidFill>
                  <a:schemeClr val="lt1"/>
                </a:solidFill>
                <a:latin typeface="Questrial"/>
                <a:ea typeface="Questrial"/>
                <a:cs typeface="Questrial"/>
                <a:sym typeface="Questrial"/>
              </a:defRPr>
            </a:lvl2pPr>
            <a:lvl3pPr marL="0" lvl="2" indent="0" algn="ctr">
              <a:spcBef>
                <a:spcPts val="0"/>
              </a:spcBef>
              <a:buNone/>
              <a:defRPr sz="1800" b="0" i="0" u="none" strike="noStrike" cap="none">
                <a:solidFill>
                  <a:schemeClr val="lt1"/>
                </a:solidFill>
                <a:latin typeface="Questrial"/>
                <a:ea typeface="Questrial"/>
                <a:cs typeface="Questrial"/>
                <a:sym typeface="Questrial"/>
              </a:defRPr>
            </a:lvl3pPr>
            <a:lvl4pPr marL="0" lvl="3" indent="0" algn="ctr">
              <a:spcBef>
                <a:spcPts val="0"/>
              </a:spcBef>
              <a:buNone/>
              <a:defRPr sz="1800" b="0" i="0" u="none" strike="noStrike" cap="none">
                <a:solidFill>
                  <a:schemeClr val="lt1"/>
                </a:solidFill>
                <a:latin typeface="Questrial"/>
                <a:ea typeface="Questrial"/>
                <a:cs typeface="Questrial"/>
                <a:sym typeface="Questrial"/>
              </a:defRPr>
            </a:lvl4pPr>
            <a:lvl5pPr marL="0" lvl="4" indent="0" algn="ctr">
              <a:spcBef>
                <a:spcPts val="0"/>
              </a:spcBef>
              <a:buNone/>
              <a:defRPr sz="1800" b="0" i="0" u="none" strike="noStrike" cap="none">
                <a:solidFill>
                  <a:schemeClr val="lt1"/>
                </a:solidFill>
                <a:latin typeface="Questrial"/>
                <a:ea typeface="Questrial"/>
                <a:cs typeface="Questrial"/>
                <a:sym typeface="Questrial"/>
              </a:defRPr>
            </a:lvl5pPr>
            <a:lvl6pPr marL="0" lvl="5" indent="0" algn="ctr">
              <a:spcBef>
                <a:spcPts val="0"/>
              </a:spcBef>
              <a:buNone/>
              <a:defRPr sz="1800" b="0" i="0" u="none" strike="noStrike" cap="none">
                <a:solidFill>
                  <a:schemeClr val="lt1"/>
                </a:solidFill>
                <a:latin typeface="Questrial"/>
                <a:ea typeface="Questrial"/>
                <a:cs typeface="Questrial"/>
                <a:sym typeface="Questrial"/>
              </a:defRPr>
            </a:lvl6pPr>
            <a:lvl7pPr marL="0" lvl="6" indent="0" algn="ctr">
              <a:spcBef>
                <a:spcPts val="0"/>
              </a:spcBef>
              <a:buNone/>
              <a:defRPr sz="1800" b="0" i="0" u="none" strike="noStrike" cap="none">
                <a:solidFill>
                  <a:schemeClr val="lt1"/>
                </a:solidFill>
                <a:latin typeface="Questrial"/>
                <a:ea typeface="Questrial"/>
                <a:cs typeface="Questrial"/>
                <a:sym typeface="Questrial"/>
              </a:defRPr>
            </a:lvl7pPr>
            <a:lvl8pPr marL="0" lvl="7" indent="0" algn="ctr">
              <a:spcBef>
                <a:spcPts val="0"/>
              </a:spcBef>
              <a:buNone/>
              <a:defRPr sz="1800" b="0" i="0" u="none" strike="noStrike" cap="none">
                <a:solidFill>
                  <a:schemeClr val="lt1"/>
                </a:solidFill>
                <a:latin typeface="Questrial"/>
                <a:ea typeface="Questrial"/>
                <a:cs typeface="Questrial"/>
                <a:sym typeface="Questrial"/>
              </a:defRPr>
            </a:lvl8pPr>
            <a:lvl9pPr marL="0" lvl="8" indent="0" algn="ctr">
              <a:spcBef>
                <a:spcPts val="0"/>
              </a:spcBef>
              <a:buNone/>
              <a:defRPr sz="1800" b="0" i="0" u="none" strike="noStrike" cap="none">
                <a:solidFill>
                  <a:schemeClr val="lt1"/>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US"/>
              <a:t>‹#›</a:t>
            </a:fld>
            <a:endParaRPr/>
          </a:p>
        </p:txBody>
      </p:sp>
      <p:sp>
        <p:nvSpPr>
          <p:cNvPr id="22" name="Google Shape;22;p2"/>
          <p:cNvSpPr txBox="1">
            <a:spLocks noGrp="1"/>
          </p:cNvSpPr>
          <p:nvPr>
            <p:ph type="dt" idx="10"/>
          </p:nvPr>
        </p:nvSpPr>
        <p:spPr>
          <a:xfrm>
            <a:off x="7719757"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4" name="Google Shape;24;p2"/>
          <p:cNvPicPr preferRelativeResize="0"/>
          <p:nvPr/>
        </p:nvPicPr>
        <p:blipFill rotWithShape="1">
          <a:blip r:embed="rId2">
            <a:alphaModFix/>
          </a:blip>
          <a:srcRect/>
          <a:stretch/>
        </p:blipFill>
        <p:spPr>
          <a:xfrm>
            <a:off x="169155" y="114300"/>
            <a:ext cx="2935230" cy="981458"/>
          </a:xfrm>
          <a:prstGeom prst="rect">
            <a:avLst/>
          </a:prstGeom>
          <a:noFill/>
          <a:ln>
            <a:noFill/>
          </a:ln>
        </p:spPr>
      </p:pic>
      <p:pic>
        <p:nvPicPr>
          <p:cNvPr id="25" name="Google Shape;25;p2"/>
          <p:cNvPicPr preferRelativeResize="0"/>
          <p:nvPr/>
        </p:nvPicPr>
        <p:blipFill rotWithShape="1">
          <a:blip r:embed="rId3">
            <a:alphaModFix/>
          </a:blip>
          <a:srcRect/>
          <a:stretch/>
        </p:blipFill>
        <p:spPr>
          <a:xfrm>
            <a:off x="76199" y="4698066"/>
            <a:ext cx="1302037" cy="44543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301752" y="3755121"/>
            <a:ext cx="8588248" cy="391918"/>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6"/>
              </a:buClr>
              <a:buSzPts val="2200"/>
              <a:buFont typeface="Arial"/>
              <a:buNone/>
              <a:defRPr sz="2200" b="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1"/>
          <p:cNvSpPr>
            <a:spLocks noGrp="1"/>
          </p:cNvSpPr>
          <p:nvPr>
            <p:ph type="pic" idx="2"/>
          </p:nvPr>
        </p:nvSpPr>
        <p:spPr>
          <a:xfrm>
            <a:off x="0" y="7744"/>
            <a:ext cx="9144000" cy="3685442"/>
          </a:xfrm>
          <a:prstGeom prst="rect">
            <a:avLst/>
          </a:prstGeom>
          <a:noFill/>
          <a:ln>
            <a:noFill/>
          </a:ln>
        </p:spPr>
      </p:sp>
      <p:sp>
        <p:nvSpPr>
          <p:cNvPr id="88" name="Google Shape;88;p11"/>
          <p:cNvSpPr txBox="1">
            <a:spLocks noGrp="1"/>
          </p:cNvSpPr>
          <p:nvPr>
            <p:ph type="body" idx="1"/>
          </p:nvPr>
        </p:nvSpPr>
        <p:spPr>
          <a:xfrm>
            <a:off x="301752" y="4205663"/>
            <a:ext cx="8588248" cy="403796"/>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600"/>
              <a:buNone/>
              <a:defRPr sz="16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9" name="Google Shape;89;p11"/>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90" name="Google Shape;90;p11"/>
          <p:cNvSpPr txBox="1">
            <a:spLocks noGrp="1"/>
          </p:cNvSpPr>
          <p:nvPr>
            <p:ph type="dt" idx="10"/>
          </p:nvPr>
        </p:nvSpPr>
        <p:spPr>
          <a:xfrm>
            <a:off x="7719757"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92" name="Google Shape;92;p11"/>
          <p:cNvPicPr preferRelativeResize="0"/>
          <p:nvPr/>
        </p:nvPicPr>
        <p:blipFill rotWithShape="1">
          <a:blip r:embed="rId2">
            <a:alphaModFix/>
          </a:blip>
          <a:srcRect/>
          <a:stretch/>
        </p:blipFill>
        <p:spPr>
          <a:xfrm>
            <a:off x="76199" y="4698066"/>
            <a:ext cx="1302037" cy="44543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Only" type="obj">
  <p:cSld name="OBJECT">
    <p:bg>
      <p:bgPr>
        <a:solidFill>
          <a:schemeClr val="lt1"/>
        </a:solidFill>
        <a:effectLst/>
      </p:bgPr>
    </p:bg>
    <p:spTree>
      <p:nvGrpSpPr>
        <p:cNvPr id="1" name="Shape 93"/>
        <p:cNvGrpSpPr/>
        <p:nvPr/>
      </p:nvGrpSpPr>
      <p:grpSpPr>
        <a:xfrm>
          <a:off x="0" y="0"/>
          <a:ext cx="0" cy="0"/>
          <a:chOff x="0" y="0"/>
          <a:chExt cx="0" cy="0"/>
        </a:xfrm>
      </p:grpSpPr>
      <p:sp>
        <p:nvSpPr>
          <p:cNvPr id="94" name="Google Shape;94;p12"/>
          <p:cNvSpPr/>
          <p:nvPr/>
        </p:nvSpPr>
        <p:spPr>
          <a:xfrm>
            <a:off x="1523" y="4672584"/>
            <a:ext cx="9142476" cy="109727"/>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95" name="Google Shape;95;p12"/>
          <p:cNvSpPr/>
          <p:nvPr/>
        </p:nvSpPr>
        <p:spPr>
          <a:xfrm>
            <a:off x="762" y="4686871"/>
            <a:ext cx="9143365" cy="1429"/>
          </a:xfrm>
          <a:custGeom>
            <a:avLst/>
            <a:gdLst/>
            <a:ahLst/>
            <a:cxnLst/>
            <a:rect l="l" t="t" r="r" b="b"/>
            <a:pathLst>
              <a:path w="9143365" h="1904" extrusionOk="0">
                <a:moveTo>
                  <a:pt x="0" y="0"/>
                </a:moveTo>
                <a:lnTo>
                  <a:pt x="9143238" y="1587"/>
                </a:lnTo>
              </a:path>
            </a:pathLst>
          </a:custGeom>
          <a:noFill/>
          <a:ln w="38075" cap="flat" cmpd="sng">
            <a:solidFill>
              <a:srgbClr val="375F9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96" name="Google Shape;96;p12"/>
          <p:cNvSpPr/>
          <p:nvPr/>
        </p:nvSpPr>
        <p:spPr>
          <a:xfrm>
            <a:off x="457200" y="4458842"/>
            <a:ext cx="943356" cy="58178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97" name="Google Shape;97;p12"/>
          <p:cNvSpPr txBox="1">
            <a:spLocks noGrp="1"/>
          </p:cNvSpPr>
          <p:nvPr>
            <p:ph type="title"/>
          </p:nvPr>
        </p:nvSpPr>
        <p:spPr>
          <a:xfrm>
            <a:off x="457200" y="205979"/>
            <a:ext cx="8315569" cy="857250"/>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008080"/>
              </a:buClr>
              <a:buSzPts val="3300"/>
              <a:buFont typeface="Calibri"/>
              <a:buNone/>
              <a:defRPr sz="3300" b="1" i="0">
                <a:solidFill>
                  <a:srgbClr val="00808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2"/>
          <p:cNvSpPr txBox="1">
            <a:spLocks noGrp="1"/>
          </p:cNvSpPr>
          <p:nvPr>
            <p:ph type="ftr" idx="11"/>
          </p:nvPr>
        </p:nvSpPr>
        <p:spPr>
          <a:xfrm>
            <a:off x="3352459" y="4764530"/>
            <a:ext cx="4367298" cy="274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350" b="1" i="0">
                <a:solidFill>
                  <a:srgbClr val="00006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2"/>
          <p:cNvSpPr txBox="1">
            <a:spLocks noGrp="1"/>
          </p:cNvSpPr>
          <p:nvPr>
            <p:ph type="dt" idx="10"/>
          </p:nvPr>
        </p:nvSpPr>
        <p:spPr>
          <a:xfrm>
            <a:off x="7719757" y="4764530"/>
            <a:ext cx="738443" cy="274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350" b="1" i="0">
                <a:solidFill>
                  <a:srgbClr val="00006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2"/>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r">
              <a:spcBef>
                <a:spcPts val="0"/>
              </a:spcBef>
              <a:buNone/>
              <a:defRPr>
                <a:solidFill>
                  <a:srgbClr val="8A8A8A"/>
                </a:solidFill>
              </a:defRPr>
            </a:lvl1pPr>
            <a:lvl2pPr marL="0" lvl="1" indent="0" algn="r">
              <a:spcBef>
                <a:spcPts val="0"/>
              </a:spcBef>
              <a:buNone/>
              <a:defRPr>
                <a:solidFill>
                  <a:srgbClr val="8A8A8A"/>
                </a:solidFill>
              </a:defRPr>
            </a:lvl2pPr>
            <a:lvl3pPr marL="0" lvl="2" indent="0" algn="r">
              <a:spcBef>
                <a:spcPts val="0"/>
              </a:spcBef>
              <a:buNone/>
              <a:defRPr>
                <a:solidFill>
                  <a:srgbClr val="8A8A8A"/>
                </a:solidFill>
              </a:defRPr>
            </a:lvl3pPr>
            <a:lvl4pPr marL="0" lvl="3" indent="0" algn="r">
              <a:spcBef>
                <a:spcPts val="0"/>
              </a:spcBef>
              <a:buNone/>
              <a:defRPr>
                <a:solidFill>
                  <a:srgbClr val="8A8A8A"/>
                </a:solidFill>
              </a:defRPr>
            </a:lvl4pPr>
            <a:lvl5pPr marL="0" lvl="4" indent="0" algn="r">
              <a:spcBef>
                <a:spcPts val="0"/>
              </a:spcBef>
              <a:buNone/>
              <a:defRPr>
                <a:solidFill>
                  <a:srgbClr val="8A8A8A"/>
                </a:solidFill>
              </a:defRPr>
            </a:lvl5pPr>
            <a:lvl6pPr marL="0" lvl="5" indent="0" algn="r">
              <a:spcBef>
                <a:spcPts val="0"/>
              </a:spcBef>
              <a:buNone/>
              <a:defRPr>
                <a:solidFill>
                  <a:srgbClr val="8A8A8A"/>
                </a:solidFill>
              </a:defRPr>
            </a:lvl6pPr>
            <a:lvl7pPr marL="0" lvl="6" indent="0" algn="r">
              <a:spcBef>
                <a:spcPts val="0"/>
              </a:spcBef>
              <a:buNone/>
              <a:defRPr>
                <a:solidFill>
                  <a:srgbClr val="8A8A8A"/>
                </a:solidFill>
              </a:defRPr>
            </a:lvl7pPr>
            <a:lvl8pPr marL="0" lvl="7" indent="0" algn="r">
              <a:spcBef>
                <a:spcPts val="0"/>
              </a:spcBef>
              <a:buNone/>
              <a:defRPr>
                <a:solidFill>
                  <a:srgbClr val="8A8A8A"/>
                </a:solidFill>
              </a:defRPr>
            </a:lvl8pPr>
            <a:lvl9pPr marL="0" lvl="8" indent="0" algn="r">
              <a:spcBef>
                <a:spcPts val="0"/>
              </a:spcBef>
              <a:buNone/>
              <a:defRPr>
                <a:solidFill>
                  <a:srgbClr val="8A8A8A"/>
                </a:solidFill>
              </a:defRPr>
            </a:lvl9pPr>
          </a:lstStyle>
          <a:p>
            <a:pPr marL="0" lvl="0" indent="0" algn="r" rtl="0">
              <a:spcBef>
                <a:spcPts val="0"/>
              </a:spcBef>
              <a:spcAft>
                <a:spcPts val="0"/>
              </a:spcAft>
              <a:buNone/>
            </a:pPr>
            <a:fld id="{00000000-1234-1234-1234-123412341234}" type="slidenum">
              <a:rPr lang="en-US"/>
              <a:t>‹#›</a:t>
            </a:fld>
            <a:endParaRPr sz="1800">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101"/>
        <p:cNvGrpSpPr/>
        <p:nvPr/>
      </p:nvGrpSpPr>
      <p:grpSpPr>
        <a:xfrm>
          <a:off x="0" y="0"/>
          <a:ext cx="0" cy="0"/>
          <a:chOff x="0" y="0"/>
          <a:chExt cx="0" cy="0"/>
        </a:xfrm>
      </p:grpSpPr>
      <p:sp>
        <p:nvSpPr>
          <p:cNvPr id="102" name="Google Shape;102;p13"/>
          <p:cNvSpPr/>
          <p:nvPr/>
        </p:nvSpPr>
        <p:spPr>
          <a:xfrm>
            <a:off x="1523" y="4672584"/>
            <a:ext cx="9142476" cy="109727"/>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103" name="Google Shape;103;p13"/>
          <p:cNvSpPr/>
          <p:nvPr/>
        </p:nvSpPr>
        <p:spPr>
          <a:xfrm>
            <a:off x="762" y="4686871"/>
            <a:ext cx="9143365" cy="1429"/>
          </a:xfrm>
          <a:custGeom>
            <a:avLst/>
            <a:gdLst/>
            <a:ahLst/>
            <a:cxnLst/>
            <a:rect l="l" t="t" r="r" b="b"/>
            <a:pathLst>
              <a:path w="9143365" h="1904" extrusionOk="0">
                <a:moveTo>
                  <a:pt x="0" y="0"/>
                </a:moveTo>
                <a:lnTo>
                  <a:pt x="9143238" y="1587"/>
                </a:lnTo>
              </a:path>
            </a:pathLst>
          </a:custGeom>
          <a:noFill/>
          <a:ln w="38075" cap="flat" cmpd="sng">
            <a:solidFill>
              <a:srgbClr val="375F9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104" name="Google Shape;104;p13"/>
          <p:cNvSpPr/>
          <p:nvPr/>
        </p:nvSpPr>
        <p:spPr>
          <a:xfrm>
            <a:off x="457200" y="4458842"/>
            <a:ext cx="943356" cy="58178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105" name="Google Shape;105;p13"/>
          <p:cNvSpPr txBox="1">
            <a:spLocks noGrp="1"/>
          </p:cNvSpPr>
          <p:nvPr>
            <p:ph type="ftr" idx="11"/>
          </p:nvPr>
        </p:nvSpPr>
        <p:spPr>
          <a:xfrm>
            <a:off x="3352459" y="4764530"/>
            <a:ext cx="4367298" cy="274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350" b="1" i="0">
                <a:solidFill>
                  <a:srgbClr val="00006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3"/>
          <p:cNvSpPr txBox="1">
            <a:spLocks noGrp="1"/>
          </p:cNvSpPr>
          <p:nvPr>
            <p:ph type="dt" idx="10"/>
          </p:nvPr>
        </p:nvSpPr>
        <p:spPr>
          <a:xfrm>
            <a:off x="7719757" y="4764530"/>
            <a:ext cx="738443" cy="274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350" b="1" i="0">
                <a:solidFill>
                  <a:srgbClr val="00006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3"/>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r">
              <a:spcBef>
                <a:spcPts val="0"/>
              </a:spcBef>
              <a:buNone/>
              <a:defRPr>
                <a:solidFill>
                  <a:srgbClr val="8A8A8A"/>
                </a:solidFill>
              </a:defRPr>
            </a:lvl1pPr>
            <a:lvl2pPr marL="0" lvl="1" indent="0" algn="r">
              <a:spcBef>
                <a:spcPts val="0"/>
              </a:spcBef>
              <a:buNone/>
              <a:defRPr>
                <a:solidFill>
                  <a:srgbClr val="8A8A8A"/>
                </a:solidFill>
              </a:defRPr>
            </a:lvl2pPr>
            <a:lvl3pPr marL="0" lvl="2" indent="0" algn="r">
              <a:spcBef>
                <a:spcPts val="0"/>
              </a:spcBef>
              <a:buNone/>
              <a:defRPr>
                <a:solidFill>
                  <a:srgbClr val="8A8A8A"/>
                </a:solidFill>
              </a:defRPr>
            </a:lvl3pPr>
            <a:lvl4pPr marL="0" lvl="3" indent="0" algn="r">
              <a:spcBef>
                <a:spcPts val="0"/>
              </a:spcBef>
              <a:buNone/>
              <a:defRPr>
                <a:solidFill>
                  <a:srgbClr val="8A8A8A"/>
                </a:solidFill>
              </a:defRPr>
            </a:lvl4pPr>
            <a:lvl5pPr marL="0" lvl="4" indent="0" algn="r">
              <a:spcBef>
                <a:spcPts val="0"/>
              </a:spcBef>
              <a:buNone/>
              <a:defRPr>
                <a:solidFill>
                  <a:srgbClr val="8A8A8A"/>
                </a:solidFill>
              </a:defRPr>
            </a:lvl5pPr>
            <a:lvl6pPr marL="0" lvl="5" indent="0" algn="r">
              <a:spcBef>
                <a:spcPts val="0"/>
              </a:spcBef>
              <a:buNone/>
              <a:defRPr>
                <a:solidFill>
                  <a:srgbClr val="8A8A8A"/>
                </a:solidFill>
              </a:defRPr>
            </a:lvl6pPr>
            <a:lvl7pPr marL="0" lvl="6" indent="0" algn="r">
              <a:spcBef>
                <a:spcPts val="0"/>
              </a:spcBef>
              <a:buNone/>
              <a:defRPr>
                <a:solidFill>
                  <a:srgbClr val="8A8A8A"/>
                </a:solidFill>
              </a:defRPr>
            </a:lvl7pPr>
            <a:lvl8pPr marL="0" lvl="7" indent="0" algn="r">
              <a:spcBef>
                <a:spcPts val="0"/>
              </a:spcBef>
              <a:buNone/>
              <a:defRPr>
                <a:solidFill>
                  <a:srgbClr val="8A8A8A"/>
                </a:solidFill>
              </a:defRPr>
            </a:lvl8pPr>
            <a:lvl9pPr marL="0" lvl="8" indent="0" algn="r">
              <a:spcBef>
                <a:spcPts val="0"/>
              </a:spcBef>
              <a:buNone/>
              <a:defRPr>
                <a:solidFill>
                  <a:srgbClr val="8A8A8A"/>
                </a:solidFill>
              </a:defRPr>
            </a:lvl9pPr>
          </a:lstStyle>
          <a:p>
            <a:pPr marL="0" lvl="0" indent="0" algn="r" rtl="0">
              <a:spcBef>
                <a:spcPts val="0"/>
              </a:spcBef>
              <a:spcAft>
                <a:spcPts val="0"/>
              </a:spcAft>
              <a:buNone/>
            </a:pPr>
            <a:fld id="{00000000-1234-1234-1234-123412341234}" type="slidenum">
              <a:rPr lang="en-US"/>
              <a:t>‹#›</a:t>
            </a:fld>
            <a:endParaRPr sz="1800">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9141"/>
            <a:ext cx="7772399" cy="1909859"/>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7719757" y="4764530"/>
            <a:ext cx="738443" cy="27432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0"/>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2390378"/>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33452"/>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38"/>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8" y="1233452"/>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8" y="1806538"/>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143000"/>
            <a:ext cx="8305800" cy="337185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457200" y="205979"/>
            <a:ext cx="8315569"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457200" y="1200151"/>
            <a:ext cx="8315569" cy="327547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9" name="Google Shape;29;p3"/>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3"/>
          <p:cNvSpPr txBox="1">
            <a:spLocks noGrp="1"/>
          </p:cNvSpPr>
          <p:nvPr>
            <p:ph type="dt" idx="10"/>
          </p:nvPr>
        </p:nvSpPr>
        <p:spPr>
          <a:xfrm>
            <a:off x="7719757"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2" name="Google Shape;32;p3"/>
          <p:cNvPicPr preferRelativeResize="0"/>
          <p:nvPr/>
        </p:nvPicPr>
        <p:blipFill rotWithShape="1">
          <a:blip r:embed="rId2">
            <a:alphaModFix/>
          </a:blip>
          <a:srcRect/>
          <a:stretch/>
        </p:blipFill>
        <p:spPr>
          <a:xfrm>
            <a:off x="76199" y="4698066"/>
            <a:ext cx="1302037" cy="44543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457200" y="1085850"/>
            <a:ext cx="8305800" cy="337185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8516815" cy="44577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800"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4205663"/>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4672584"/>
            <a:ext cx="9142476" cy="109727"/>
          </a:xfrm>
          <a:prstGeom prst="rect">
            <a:avLst/>
          </a:prstGeom>
          <a:blipFill>
            <a:blip r:embed="rId2" cstate="print"/>
            <a:stretch>
              <a:fillRect/>
            </a:stretch>
          </a:blipFill>
        </p:spPr>
        <p:txBody>
          <a:bodyPr wrap="square" lIns="0" tIns="0" rIns="0" bIns="0" rtlCol="0"/>
          <a:lstStyle/>
          <a:p>
            <a:endParaRPr sz="1350"/>
          </a:p>
        </p:txBody>
      </p:sp>
      <p:sp>
        <p:nvSpPr>
          <p:cNvPr id="17" name="bk object 17"/>
          <p:cNvSpPr/>
          <p:nvPr/>
        </p:nvSpPr>
        <p:spPr>
          <a:xfrm>
            <a:off x="762" y="4686871"/>
            <a:ext cx="9143365" cy="1429"/>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350"/>
          </a:p>
        </p:txBody>
      </p:sp>
      <p:sp>
        <p:nvSpPr>
          <p:cNvPr id="18" name="bk object 18"/>
          <p:cNvSpPr/>
          <p:nvPr/>
        </p:nvSpPr>
        <p:spPr>
          <a:xfrm>
            <a:off x="457200" y="4458842"/>
            <a:ext cx="943356" cy="581787"/>
          </a:xfrm>
          <a:prstGeom prst="rect">
            <a:avLst/>
          </a:prstGeom>
          <a:blipFill>
            <a:blip r:embed="rId3" cstate="print"/>
            <a:stretch>
              <a:fillRect/>
            </a:stretch>
          </a:blipFill>
        </p:spPr>
        <p:txBody>
          <a:bodyPr wrap="square" lIns="0" tIns="0" rIns="0" bIns="0" rtlCol="0"/>
          <a:lstStyle/>
          <a:p>
            <a:endParaRPr sz="1350"/>
          </a:p>
        </p:txBody>
      </p:sp>
      <p:sp>
        <p:nvSpPr>
          <p:cNvPr id="2" name="Holder 2"/>
          <p:cNvSpPr>
            <a:spLocks noGrp="1"/>
          </p:cNvSpPr>
          <p:nvPr>
            <p:ph type="title"/>
          </p:nvPr>
        </p:nvSpPr>
        <p:spPr/>
        <p:txBody>
          <a:bodyPr lIns="0" tIns="0" rIns="0" bIns="0"/>
          <a:lstStyle>
            <a:lvl1pPr>
              <a:defRPr sz="3300" b="1" i="0">
                <a:solidFill>
                  <a:srgbClr val="00808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4" name="Holder 4"/>
          <p:cNvSpPr>
            <a:spLocks noGrp="1"/>
          </p:cNvSpPr>
          <p:nvPr>
            <p:ph type="dt" sz="half" idx="6"/>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01983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4672584"/>
            <a:ext cx="9142476" cy="109727"/>
          </a:xfrm>
          <a:prstGeom prst="rect">
            <a:avLst/>
          </a:prstGeom>
          <a:blipFill>
            <a:blip r:embed="rId2" cstate="print"/>
            <a:stretch>
              <a:fillRect/>
            </a:stretch>
          </a:blipFill>
        </p:spPr>
        <p:txBody>
          <a:bodyPr wrap="square" lIns="0" tIns="0" rIns="0" bIns="0" rtlCol="0"/>
          <a:lstStyle/>
          <a:p>
            <a:endParaRPr sz="1350"/>
          </a:p>
        </p:txBody>
      </p:sp>
      <p:sp>
        <p:nvSpPr>
          <p:cNvPr id="17" name="bk object 17"/>
          <p:cNvSpPr/>
          <p:nvPr/>
        </p:nvSpPr>
        <p:spPr>
          <a:xfrm>
            <a:off x="762" y="4686871"/>
            <a:ext cx="9143365" cy="1429"/>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350"/>
          </a:p>
        </p:txBody>
      </p:sp>
      <p:sp>
        <p:nvSpPr>
          <p:cNvPr id="18" name="bk object 18"/>
          <p:cNvSpPr/>
          <p:nvPr/>
        </p:nvSpPr>
        <p:spPr>
          <a:xfrm>
            <a:off x="457200" y="4458842"/>
            <a:ext cx="943356" cy="581787"/>
          </a:xfrm>
          <a:prstGeom prst="rect">
            <a:avLst/>
          </a:prstGeom>
          <a:blipFill>
            <a:blip r:embed="rId3" cstate="print"/>
            <a:stretch>
              <a:fillRect/>
            </a:stretch>
          </a:blip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3" name="Holder 3"/>
          <p:cNvSpPr>
            <a:spLocks noGrp="1"/>
          </p:cNvSpPr>
          <p:nvPr>
            <p:ph type="dt" sz="half" idx="6"/>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989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457200" y="205979"/>
            <a:ext cx="8315569"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457200" y="1152144"/>
            <a:ext cx="3657600" cy="332348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6" name="Google Shape;36;p4"/>
          <p:cNvSpPr txBox="1">
            <a:spLocks noGrp="1"/>
          </p:cNvSpPr>
          <p:nvPr>
            <p:ph type="body" idx="2"/>
          </p:nvPr>
        </p:nvSpPr>
        <p:spPr>
          <a:xfrm>
            <a:off x="4419600" y="1152144"/>
            <a:ext cx="4038599" cy="332348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7" name="Google Shape;37;p4"/>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8" name="Google Shape;38;p4"/>
          <p:cNvSpPr txBox="1">
            <a:spLocks noGrp="1"/>
          </p:cNvSpPr>
          <p:nvPr>
            <p:ph type="dt" idx="10"/>
          </p:nvPr>
        </p:nvSpPr>
        <p:spPr>
          <a:xfrm>
            <a:off x="7719757"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0" name="Google Shape;40;p4"/>
          <p:cNvPicPr preferRelativeResize="0"/>
          <p:nvPr/>
        </p:nvPicPr>
        <p:blipFill rotWithShape="1">
          <a:blip r:embed="rId2">
            <a:alphaModFix/>
          </a:blip>
          <a:srcRect/>
          <a:stretch/>
        </p:blipFill>
        <p:spPr>
          <a:xfrm>
            <a:off x="76199" y="4698066"/>
            <a:ext cx="1302037" cy="44543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722314" y="2390378"/>
            <a:ext cx="7659687" cy="8763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6"/>
              </a:buClr>
              <a:buSzPts val="3600"/>
              <a:buFont typeface="Arial"/>
              <a:buNone/>
              <a:defRPr sz="3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722314" y="1165225"/>
            <a:ext cx="6135687" cy="1225154"/>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SzPts val="2000"/>
              <a:buNone/>
              <a:defRPr sz="2000">
                <a:solidFill>
                  <a:srgbClr val="222222"/>
                </a:solidFill>
              </a:defRPr>
            </a:lvl1pPr>
            <a:lvl2pPr marL="914400" lvl="1" indent="-228600" algn="l">
              <a:spcBef>
                <a:spcPts val="360"/>
              </a:spcBef>
              <a:spcAft>
                <a:spcPts val="0"/>
              </a:spcAft>
              <a:buSzPts val="1800"/>
              <a:buNone/>
              <a:defRPr sz="1800">
                <a:solidFill>
                  <a:srgbClr val="8A8A8A"/>
                </a:solidFill>
              </a:defRPr>
            </a:lvl2pPr>
            <a:lvl3pPr marL="1371600" lvl="2" indent="-228600" algn="l">
              <a:spcBef>
                <a:spcPts val="320"/>
              </a:spcBef>
              <a:spcAft>
                <a:spcPts val="0"/>
              </a:spcAft>
              <a:buSzPts val="1600"/>
              <a:buNone/>
              <a:defRPr sz="1600">
                <a:solidFill>
                  <a:srgbClr val="8A8A8A"/>
                </a:solidFill>
              </a:defRPr>
            </a:lvl3pPr>
            <a:lvl4pPr marL="1828800" lvl="3" indent="-228600" algn="l">
              <a:spcBef>
                <a:spcPts val="280"/>
              </a:spcBef>
              <a:spcAft>
                <a:spcPts val="0"/>
              </a:spcAft>
              <a:buSzPts val="1400"/>
              <a:buNone/>
              <a:defRPr sz="1400">
                <a:solidFill>
                  <a:srgbClr val="8A8A8A"/>
                </a:solidFill>
              </a:defRPr>
            </a:lvl4pPr>
            <a:lvl5pPr marL="2286000" lvl="4" indent="-228600" algn="l">
              <a:spcBef>
                <a:spcPts val="280"/>
              </a:spcBef>
              <a:spcAft>
                <a:spcPts val="0"/>
              </a:spcAft>
              <a:buSzPts val="1400"/>
              <a:buNone/>
              <a:defRPr sz="1400">
                <a:solidFill>
                  <a:srgbClr val="8A8A8A"/>
                </a:solidFill>
              </a:defRPr>
            </a:lvl5pPr>
            <a:lvl6pPr marL="2743200" lvl="5" indent="-228600" algn="l">
              <a:spcBef>
                <a:spcPts val="280"/>
              </a:spcBef>
              <a:spcAft>
                <a:spcPts val="0"/>
              </a:spcAft>
              <a:buSzPts val="1400"/>
              <a:buNone/>
              <a:defRPr sz="1400">
                <a:solidFill>
                  <a:srgbClr val="8A8A8A"/>
                </a:solidFill>
              </a:defRPr>
            </a:lvl6pPr>
            <a:lvl7pPr marL="3200400" lvl="6" indent="-228600" algn="l">
              <a:spcBef>
                <a:spcPts val="280"/>
              </a:spcBef>
              <a:spcAft>
                <a:spcPts val="0"/>
              </a:spcAft>
              <a:buSzPts val="1400"/>
              <a:buNone/>
              <a:defRPr sz="1400">
                <a:solidFill>
                  <a:srgbClr val="8A8A8A"/>
                </a:solidFill>
              </a:defRPr>
            </a:lvl7pPr>
            <a:lvl8pPr marL="3657600" lvl="7" indent="-228600" algn="l">
              <a:spcBef>
                <a:spcPts val="280"/>
              </a:spcBef>
              <a:spcAft>
                <a:spcPts val="0"/>
              </a:spcAft>
              <a:buSzPts val="1400"/>
              <a:buNone/>
              <a:defRPr sz="1400">
                <a:solidFill>
                  <a:srgbClr val="8A8A8A"/>
                </a:solidFill>
              </a:defRPr>
            </a:lvl8pPr>
            <a:lvl9pPr marL="4114800" lvl="8" indent="-228600" algn="l">
              <a:spcBef>
                <a:spcPts val="280"/>
              </a:spcBef>
              <a:spcAft>
                <a:spcPts val="0"/>
              </a:spcAft>
              <a:buSzPts val="1400"/>
              <a:buNone/>
              <a:defRPr sz="1400">
                <a:solidFill>
                  <a:srgbClr val="8A8A8A"/>
                </a:solidFill>
              </a:defRPr>
            </a:lvl9pPr>
          </a:lstStyle>
          <a:p>
            <a:endParaRPr/>
          </a:p>
        </p:txBody>
      </p:sp>
      <p:sp>
        <p:nvSpPr>
          <p:cNvPr id="44" name="Google Shape;44;p5"/>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45" name="Google Shape;45;p5"/>
          <p:cNvSpPr txBox="1">
            <a:spLocks noGrp="1"/>
          </p:cNvSpPr>
          <p:nvPr>
            <p:ph type="dt" idx="10"/>
          </p:nvPr>
        </p:nvSpPr>
        <p:spPr>
          <a:xfrm>
            <a:off x="7719757"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7" name="Google Shape;47;p5"/>
          <p:cNvPicPr preferRelativeResize="0"/>
          <p:nvPr/>
        </p:nvPicPr>
        <p:blipFill rotWithShape="1">
          <a:blip r:embed="rId2">
            <a:alphaModFix/>
          </a:blip>
          <a:srcRect/>
          <a:stretch/>
        </p:blipFill>
        <p:spPr>
          <a:xfrm>
            <a:off x="76199" y="4698066"/>
            <a:ext cx="1302037" cy="44543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457200" y="205979"/>
            <a:ext cx="8315569"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6"/>
          <p:cNvSpPr txBox="1">
            <a:spLocks noGrp="1"/>
          </p:cNvSpPr>
          <p:nvPr>
            <p:ph type="body" idx="1"/>
          </p:nvPr>
        </p:nvSpPr>
        <p:spPr>
          <a:xfrm>
            <a:off x="457200" y="1233452"/>
            <a:ext cx="3890108" cy="47982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800"/>
              <a:buNone/>
              <a:defRPr sz="2800" b="0">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1" name="Google Shape;51;p6"/>
          <p:cNvSpPr txBox="1">
            <a:spLocks noGrp="1"/>
          </p:cNvSpPr>
          <p:nvPr>
            <p:ph type="body" idx="2"/>
          </p:nvPr>
        </p:nvSpPr>
        <p:spPr>
          <a:xfrm>
            <a:off x="457200" y="1806538"/>
            <a:ext cx="3890108" cy="2669087"/>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2" name="Google Shape;52;p6"/>
          <p:cNvSpPr txBox="1">
            <a:spLocks noGrp="1"/>
          </p:cNvSpPr>
          <p:nvPr>
            <p:ph type="body" idx="3"/>
          </p:nvPr>
        </p:nvSpPr>
        <p:spPr>
          <a:xfrm>
            <a:off x="4732208" y="1233452"/>
            <a:ext cx="4038599" cy="47982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800"/>
              <a:buNone/>
              <a:defRPr sz="2800" b="0">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3" name="Google Shape;53;p6"/>
          <p:cNvSpPr txBox="1">
            <a:spLocks noGrp="1"/>
          </p:cNvSpPr>
          <p:nvPr>
            <p:ph type="body" idx="4"/>
          </p:nvPr>
        </p:nvSpPr>
        <p:spPr>
          <a:xfrm>
            <a:off x="4732208" y="1806538"/>
            <a:ext cx="4038599" cy="2669087"/>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4" name="Google Shape;54;p6"/>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55" name="Google Shape;55;p6"/>
          <p:cNvSpPr txBox="1">
            <a:spLocks noGrp="1"/>
          </p:cNvSpPr>
          <p:nvPr>
            <p:ph type="dt" idx="10"/>
          </p:nvPr>
        </p:nvSpPr>
        <p:spPr>
          <a:xfrm>
            <a:off x="7719757"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7" name="Google Shape;57;p6"/>
          <p:cNvPicPr preferRelativeResize="0"/>
          <p:nvPr/>
        </p:nvPicPr>
        <p:blipFill rotWithShape="1">
          <a:blip r:embed="rId2">
            <a:alphaModFix/>
          </a:blip>
          <a:srcRect/>
          <a:stretch/>
        </p:blipFill>
        <p:spPr>
          <a:xfrm>
            <a:off x="76199" y="4698066"/>
            <a:ext cx="1302037" cy="44543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martArt graphic">
  <p:cSld name="Title and SmartArt graphic">
    <p:spTree>
      <p:nvGrpSpPr>
        <p:cNvPr id="1" name="Shape 58"/>
        <p:cNvGrpSpPr/>
        <p:nvPr/>
      </p:nvGrpSpPr>
      <p:grpSpPr>
        <a:xfrm>
          <a:off x="0" y="0"/>
          <a:ext cx="0" cy="0"/>
          <a:chOff x="0" y="0"/>
          <a:chExt cx="0" cy="0"/>
        </a:xfrm>
      </p:grpSpPr>
      <p:sp>
        <p:nvSpPr>
          <p:cNvPr id="59" name="Google Shape;59;p7"/>
          <p:cNvSpPr txBox="1">
            <a:spLocks noGrp="1"/>
          </p:cNvSpPr>
          <p:nvPr>
            <p:ph type="title"/>
          </p:nvPr>
        </p:nvSpPr>
        <p:spPr>
          <a:xfrm>
            <a:off x="457200" y="205979"/>
            <a:ext cx="8315569"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61" name="Google Shape;61;p7"/>
          <p:cNvSpPr txBox="1">
            <a:spLocks noGrp="1"/>
          </p:cNvSpPr>
          <p:nvPr>
            <p:ph type="dt" idx="10"/>
          </p:nvPr>
        </p:nvSpPr>
        <p:spPr>
          <a:xfrm>
            <a:off x="7719757"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a:spLocks noGrp="1"/>
          </p:cNvSpPr>
          <p:nvPr>
            <p:ph type="dgm" idx="2"/>
          </p:nvPr>
        </p:nvSpPr>
        <p:spPr>
          <a:xfrm>
            <a:off x="457200" y="1143000"/>
            <a:ext cx="8305800" cy="337185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accent6"/>
              </a:buClr>
              <a:buSzPts val="2400"/>
              <a:buFont typeface="Noto Sans Symbols"/>
              <a:buChar char="▪"/>
              <a:defRPr sz="2400" b="0" i="0" u="none" strike="noStrike" cap="none">
                <a:solidFill>
                  <a:schemeClr val="dk1"/>
                </a:solidFill>
                <a:latin typeface="Arial"/>
                <a:ea typeface="Arial"/>
                <a:cs typeface="Arial"/>
                <a:sym typeface="Arial"/>
              </a:defRPr>
            </a:lvl1pPr>
            <a:lvl2pPr marR="0" lvl="1" algn="l" rtl="0">
              <a:spcBef>
                <a:spcPts val="440"/>
              </a:spcBef>
              <a:spcAft>
                <a:spcPts val="0"/>
              </a:spcAft>
              <a:buClr>
                <a:schemeClr val="accent6"/>
              </a:buClr>
              <a:buSzPts val="2200"/>
              <a:buFont typeface="Noto Sans Symbols"/>
              <a:buChar char="▪"/>
              <a:defRPr sz="2200"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accent6"/>
              </a:buClr>
              <a:buSzPts val="2000"/>
              <a:buFont typeface="Noto Sans Symbols"/>
              <a:buChar char="▪"/>
              <a:defRPr sz="2000" b="0" i="0" u="none" strike="noStrike" cap="none">
                <a:solidFill>
                  <a:schemeClr val="dk1"/>
                </a:solidFill>
                <a:latin typeface="Arial"/>
                <a:ea typeface="Arial"/>
                <a:cs typeface="Arial"/>
                <a:sym typeface="Arial"/>
              </a:defRPr>
            </a:lvl3pPr>
            <a:lvl4pPr marR="0" lvl="3" algn="l" rtl="0">
              <a:spcBef>
                <a:spcPts val="360"/>
              </a:spcBef>
              <a:spcAft>
                <a:spcPts val="0"/>
              </a:spcAft>
              <a:buClr>
                <a:schemeClr val="accent6"/>
              </a:buClr>
              <a:buSzPts val="1800"/>
              <a:buFont typeface="Noto Sans Symbols"/>
              <a:buChar char="▪"/>
              <a:defRPr sz="1800" b="0" i="0" u="none" strike="noStrike" cap="none">
                <a:solidFill>
                  <a:schemeClr val="dk1"/>
                </a:solidFill>
                <a:latin typeface="Arial"/>
                <a:ea typeface="Arial"/>
                <a:cs typeface="Arial"/>
                <a:sym typeface="Arial"/>
              </a:defRPr>
            </a:lvl4pPr>
            <a:lvl5pPr marR="0" lvl="4" algn="l" rtl="0">
              <a:spcBef>
                <a:spcPts val="320"/>
              </a:spcBef>
              <a:spcAft>
                <a:spcPts val="0"/>
              </a:spcAft>
              <a:buClr>
                <a:schemeClr val="accent6"/>
              </a:buClr>
              <a:buSzPts val="1600"/>
              <a:buFont typeface="Noto Sans Symbols"/>
              <a:buChar char="▪"/>
              <a:defRPr sz="1600" b="0" i="0" u="none" strike="noStrike" cap="none">
                <a:solidFill>
                  <a:schemeClr val="dk1"/>
                </a:solidFill>
                <a:latin typeface="Arial"/>
                <a:ea typeface="Arial"/>
                <a:cs typeface="Arial"/>
                <a:sym typeface="Arial"/>
              </a:defRPr>
            </a:lvl5pPr>
            <a:lvl6pPr marR="0" lvl="5"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6pPr>
            <a:lvl7pPr marR="0" lvl="6" algn="l" rtl="0">
              <a:spcBef>
                <a:spcPts val="280"/>
              </a:spcBef>
              <a:spcAft>
                <a:spcPts val="0"/>
              </a:spcAft>
              <a:buClr>
                <a:schemeClr val="accent2"/>
              </a:buClr>
              <a:buSzPts val="1400"/>
              <a:buFont typeface="Arial"/>
              <a:buChar char="•"/>
              <a:defRPr sz="1400" b="0" i="0" u="none" strike="noStrike" cap="none">
                <a:solidFill>
                  <a:schemeClr val="dk1"/>
                </a:solidFill>
                <a:latin typeface="Arial"/>
                <a:ea typeface="Arial"/>
                <a:cs typeface="Arial"/>
                <a:sym typeface="Arial"/>
              </a:defRPr>
            </a:lvl7pPr>
            <a:lvl8pPr marR="0" lvl="7" algn="l" rtl="0">
              <a:spcBef>
                <a:spcPts val="280"/>
              </a:spcBef>
              <a:spcAft>
                <a:spcPts val="0"/>
              </a:spcAft>
              <a:buClr>
                <a:schemeClr val="accent3"/>
              </a:buClr>
              <a:buSzPts val="1400"/>
              <a:buFont typeface="Arial"/>
              <a:buChar char="•"/>
              <a:defRPr sz="1400" b="0" i="0" u="none" strike="noStrike" cap="none">
                <a:solidFill>
                  <a:schemeClr val="dk1"/>
                </a:solidFill>
                <a:latin typeface="Arial"/>
                <a:ea typeface="Arial"/>
                <a:cs typeface="Arial"/>
                <a:sym typeface="Arial"/>
              </a:defRPr>
            </a:lvl8pPr>
            <a:lvl9pPr marR="0" lvl="8" algn="l" rtl="0">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64" name="Google Shape;64;p7"/>
          <p:cNvPicPr preferRelativeResize="0"/>
          <p:nvPr/>
        </p:nvPicPr>
        <p:blipFill rotWithShape="1">
          <a:blip r:embed="rId2">
            <a:alphaModFix/>
          </a:blip>
          <a:srcRect/>
          <a:stretch/>
        </p:blipFill>
        <p:spPr>
          <a:xfrm>
            <a:off x="76199" y="4698066"/>
            <a:ext cx="1302037" cy="44543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able">
  <p:cSld name="Title and Table">
    <p:spTree>
      <p:nvGrpSpPr>
        <p:cNvPr id="1" name="Shape 65"/>
        <p:cNvGrpSpPr/>
        <p:nvPr/>
      </p:nvGrpSpPr>
      <p:grpSpPr>
        <a:xfrm>
          <a:off x="0" y="0"/>
          <a:ext cx="0" cy="0"/>
          <a:chOff x="0" y="0"/>
          <a:chExt cx="0" cy="0"/>
        </a:xfrm>
      </p:grpSpPr>
      <p:sp>
        <p:nvSpPr>
          <p:cNvPr id="66" name="Google Shape;66;p8"/>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67" name="Google Shape;67;p8"/>
          <p:cNvSpPr txBox="1">
            <a:spLocks noGrp="1"/>
          </p:cNvSpPr>
          <p:nvPr>
            <p:ph type="dt" idx="10"/>
          </p:nvPr>
        </p:nvSpPr>
        <p:spPr>
          <a:xfrm>
            <a:off x="7719757"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
          <p:cNvSpPr txBox="1">
            <a:spLocks noGrp="1"/>
          </p:cNvSpPr>
          <p:nvPr>
            <p:ph type="title"/>
          </p:nvPr>
        </p:nvSpPr>
        <p:spPr>
          <a:xfrm>
            <a:off x="457200" y="205979"/>
            <a:ext cx="8315569"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0" name="Google Shape;70;p8"/>
          <p:cNvPicPr preferRelativeResize="0"/>
          <p:nvPr/>
        </p:nvPicPr>
        <p:blipFill rotWithShape="1">
          <a:blip r:embed="rId2">
            <a:alphaModFix/>
          </a:blip>
          <a:srcRect/>
          <a:stretch/>
        </p:blipFill>
        <p:spPr>
          <a:xfrm>
            <a:off x="76199" y="4698066"/>
            <a:ext cx="1302037" cy="44543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Media">
  <p:cSld name="Title and Media">
    <p:spTree>
      <p:nvGrpSpPr>
        <p:cNvPr id="1" name="Shape 71"/>
        <p:cNvGrpSpPr/>
        <p:nvPr/>
      </p:nvGrpSpPr>
      <p:grpSpPr>
        <a:xfrm>
          <a:off x="0" y="0"/>
          <a:ext cx="0" cy="0"/>
          <a:chOff x="0" y="0"/>
          <a:chExt cx="0" cy="0"/>
        </a:xfrm>
      </p:grpSpPr>
      <p:sp>
        <p:nvSpPr>
          <p:cNvPr id="72" name="Google Shape;72;p9"/>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spcAft>
                <a:spcPts val="0"/>
              </a:spcAft>
              <a:buNone/>
              <a:defRPr>
                <a:solidFill>
                  <a:srgbClr val="FFFFFF"/>
                </a:solidFill>
              </a:defRPr>
            </a:lvl1pPr>
            <a:lvl2pPr marL="0" lvl="1" indent="0" algn="ctr">
              <a:spcBef>
                <a:spcPts val="0"/>
              </a:spcBef>
              <a:spcAft>
                <a:spcPts val="0"/>
              </a:spcAft>
              <a:buNone/>
              <a:defRPr>
                <a:solidFill>
                  <a:srgbClr val="FFFFFF"/>
                </a:solidFill>
              </a:defRPr>
            </a:lvl2pPr>
            <a:lvl3pPr marL="0" lvl="2" indent="0" algn="ctr">
              <a:spcBef>
                <a:spcPts val="0"/>
              </a:spcBef>
              <a:spcAft>
                <a:spcPts val="0"/>
              </a:spcAft>
              <a:buNone/>
              <a:defRPr>
                <a:solidFill>
                  <a:srgbClr val="FFFFFF"/>
                </a:solidFill>
              </a:defRPr>
            </a:lvl3pPr>
            <a:lvl4pPr marL="0" lvl="3" indent="0" algn="ctr">
              <a:spcBef>
                <a:spcPts val="0"/>
              </a:spcBef>
              <a:spcAft>
                <a:spcPts val="0"/>
              </a:spcAft>
              <a:buNone/>
              <a:defRPr>
                <a:solidFill>
                  <a:srgbClr val="FFFFFF"/>
                </a:solidFill>
              </a:defRPr>
            </a:lvl4pPr>
            <a:lvl5pPr marL="0" lvl="4" indent="0" algn="ctr">
              <a:spcBef>
                <a:spcPts val="0"/>
              </a:spcBef>
              <a:spcAft>
                <a:spcPts val="0"/>
              </a:spcAft>
              <a:buNone/>
              <a:defRPr>
                <a:solidFill>
                  <a:srgbClr val="FFFFFF"/>
                </a:solidFill>
              </a:defRPr>
            </a:lvl5pPr>
            <a:lvl6pPr marL="0" lvl="5" indent="0" algn="ctr">
              <a:spcBef>
                <a:spcPts val="0"/>
              </a:spcBef>
              <a:spcAft>
                <a:spcPts val="0"/>
              </a:spcAft>
              <a:buNone/>
              <a:defRPr>
                <a:solidFill>
                  <a:srgbClr val="FFFFFF"/>
                </a:solidFill>
              </a:defRPr>
            </a:lvl6pPr>
            <a:lvl7pPr marL="0" lvl="6" indent="0" algn="ctr">
              <a:spcBef>
                <a:spcPts val="0"/>
              </a:spcBef>
              <a:spcAft>
                <a:spcPts val="0"/>
              </a:spcAft>
              <a:buNone/>
              <a:defRPr>
                <a:solidFill>
                  <a:srgbClr val="FFFFFF"/>
                </a:solidFill>
              </a:defRPr>
            </a:lvl7pPr>
            <a:lvl8pPr marL="0" lvl="7" indent="0" algn="ctr">
              <a:spcBef>
                <a:spcPts val="0"/>
              </a:spcBef>
              <a:spcAft>
                <a:spcPts val="0"/>
              </a:spcAft>
              <a:buNone/>
              <a:defRPr>
                <a:solidFill>
                  <a:srgbClr val="FFFFFF"/>
                </a:solidFill>
              </a:defRPr>
            </a:lvl8pPr>
            <a:lvl9pPr marL="0" lvl="8" indent="0" algn="ctr">
              <a:spcBef>
                <a:spcPts val="0"/>
              </a:spcBef>
              <a:spcAft>
                <a:spcPts val="0"/>
              </a:spcAft>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73" name="Google Shape;73;p9"/>
          <p:cNvSpPr txBox="1">
            <a:spLocks noGrp="1"/>
          </p:cNvSpPr>
          <p:nvPr>
            <p:ph type="dt" idx="10"/>
          </p:nvPr>
        </p:nvSpPr>
        <p:spPr>
          <a:xfrm>
            <a:off x="7719757"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
          <p:cNvSpPr>
            <a:spLocks noGrp="1"/>
          </p:cNvSpPr>
          <p:nvPr>
            <p:ph type="media" idx="2"/>
          </p:nvPr>
        </p:nvSpPr>
        <p:spPr>
          <a:xfrm>
            <a:off x="457200" y="1085850"/>
            <a:ext cx="8305800" cy="337185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accent6"/>
              </a:buClr>
              <a:buSzPts val="2400"/>
              <a:buFont typeface="Noto Sans Symbols"/>
              <a:buChar char="▪"/>
              <a:defRPr sz="2400" b="0" i="0" u="none" strike="noStrike" cap="none">
                <a:solidFill>
                  <a:schemeClr val="dk1"/>
                </a:solidFill>
                <a:latin typeface="Arial"/>
                <a:ea typeface="Arial"/>
                <a:cs typeface="Arial"/>
                <a:sym typeface="Arial"/>
              </a:defRPr>
            </a:lvl1pPr>
            <a:lvl2pPr marR="0" lvl="1" algn="l" rtl="0">
              <a:spcBef>
                <a:spcPts val="440"/>
              </a:spcBef>
              <a:spcAft>
                <a:spcPts val="0"/>
              </a:spcAft>
              <a:buClr>
                <a:schemeClr val="accent6"/>
              </a:buClr>
              <a:buSzPts val="2200"/>
              <a:buFont typeface="Noto Sans Symbols"/>
              <a:buChar char="▪"/>
              <a:defRPr sz="2200"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accent6"/>
              </a:buClr>
              <a:buSzPts val="2000"/>
              <a:buFont typeface="Noto Sans Symbols"/>
              <a:buChar char="▪"/>
              <a:defRPr sz="2000" b="0" i="0" u="none" strike="noStrike" cap="none">
                <a:solidFill>
                  <a:schemeClr val="dk1"/>
                </a:solidFill>
                <a:latin typeface="Arial"/>
                <a:ea typeface="Arial"/>
                <a:cs typeface="Arial"/>
                <a:sym typeface="Arial"/>
              </a:defRPr>
            </a:lvl3pPr>
            <a:lvl4pPr marR="0" lvl="3" algn="l" rtl="0">
              <a:spcBef>
                <a:spcPts val="360"/>
              </a:spcBef>
              <a:spcAft>
                <a:spcPts val="0"/>
              </a:spcAft>
              <a:buClr>
                <a:schemeClr val="accent6"/>
              </a:buClr>
              <a:buSzPts val="1800"/>
              <a:buFont typeface="Noto Sans Symbols"/>
              <a:buChar char="▪"/>
              <a:defRPr sz="1800" b="0" i="0" u="none" strike="noStrike" cap="none">
                <a:solidFill>
                  <a:schemeClr val="dk1"/>
                </a:solidFill>
                <a:latin typeface="Arial"/>
                <a:ea typeface="Arial"/>
                <a:cs typeface="Arial"/>
                <a:sym typeface="Arial"/>
              </a:defRPr>
            </a:lvl4pPr>
            <a:lvl5pPr marR="0" lvl="4" algn="l" rtl="0">
              <a:spcBef>
                <a:spcPts val="320"/>
              </a:spcBef>
              <a:spcAft>
                <a:spcPts val="0"/>
              </a:spcAft>
              <a:buClr>
                <a:schemeClr val="accent6"/>
              </a:buClr>
              <a:buSzPts val="1600"/>
              <a:buFont typeface="Noto Sans Symbols"/>
              <a:buChar char="▪"/>
              <a:defRPr sz="1600" b="0" i="0" u="none" strike="noStrike" cap="none">
                <a:solidFill>
                  <a:schemeClr val="dk1"/>
                </a:solidFill>
                <a:latin typeface="Arial"/>
                <a:ea typeface="Arial"/>
                <a:cs typeface="Arial"/>
                <a:sym typeface="Arial"/>
              </a:defRPr>
            </a:lvl5pPr>
            <a:lvl6pPr marR="0" lvl="5"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6pPr>
            <a:lvl7pPr marR="0" lvl="6" algn="l" rtl="0">
              <a:spcBef>
                <a:spcPts val="280"/>
              </a:spcBef>
              <a:spcAft>
                <a:spcPts val="0"/>
              </a:spcAft>
              <a:buClr>
                <a:schemeClr val="accent2"/>
              </a:buClr>
              <a:buSzPts val="1400"/>
              <a:buFont typeface="Arial"/>
              <a:buChar char="•"/>
              <a:defRPr sz="1400" b="0" i="0" u="none" strike="noStrike" cap="none">
                <a:solidFill>
                  <a:schemeClr val="dk1"/>
                </a:solidFill>
                <a:latin typeface="Arial"/>
                <a:ea typeface="Arial"/>
                <a:cs typeface="Arial"/>
                <a:sym typeface="Arial"/>
              </a:defRPr>
            </a:lvl7pPr>
            <a:lvl8pPr marR="0" lvl="7" algn="l" rtl="0">
              <a:spcBef>
                <a:spcPts val="280"/>
              </a:spcBef>
              <a:spcAft>
                <a:spcPts val="0"/>
              </a:spcAft>
              <a:buClr>
                <a:schemeClr val="accent3"/>
              </a:buClr>
              <a:buSzPts val="1400"/>
              <a:buFont typeface="Arial"/>
              <a:buChar char="•"/>
              <a:defRPr sz="1400" b="0" i="0" u="none" strike="noStrike" cap="none">
                <a:solidFill>
                  <a:schemeClr val="dk1"/>
                </a:solidFill>
                <a:latin typeface="Arial"/>
                <a:ea typeface="Arial"/>
                <a:cs typeface="Arial"/>
                <a:sym typeface="Arial"/>
              </a:defRPr>
            </a:lvl8pPr>
            <a:lvl9pPr marR="0" lvl="8" algn="l" rtl="0">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6" name="Google Shape;76;p9"/>
          <p:cNvSpPr txBox="1">
            <a:spLocks noGrp="1"/>
          </p:cNvSpPr>
          <p:nvPr>
            <p:ph type="title"/>
          </p:nvPr>
        </p:nvSpPr>
        <p:spPr>
          <a:xfrm>
            <a:off x="457200" y="205979"/>
            <a:ext cx="8315569"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7" name="Google Shape;77;p9"/>
          <p:cNvPicPr preferRelativeResize="0"/>
          <p:nvPr/>
        </p:nvPicPr>
        <p:blipFill rotWithShape="1">
          <a:blip r:embed="rId2">
            <a:alphaModFix/>
          </a:blip>
          <a:srcRect/>
          <a:stretch/>
        </p:blipFill>
        <p:spPr>
          <a:xfrm>
            <a:off x="76199" y="4698066"/>
            <a:ext cx="1302037" cy="44543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304801" y="4121658"/>
            <a:ext cx="8516815" cy="44577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6"/>
              </a:buClr>
              <a:buSzPts val="2200"/>
              <a:buFont typeface="Arial"/>
              <a:buNone/>
              <a:defRPr sz="2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spcAft>
                <a:spcPts val="0"/>
              </a:spcAft>
              <a:buNone/>
              <a:defRPr>
                <a:solidFill>
                  <a:srgbClr val="FFFFFF"/>
                </a:solidFill>
              </a:defRPr>
            </a:lvl1pPr>
            <a:lvl2pPr marL="0" lvl="1" indent="0" algn="ctr">
              <a:spcBef>
                <a:spcPts val="0"/>
              </a:spcBef>
              <a:spcAft>
                <a:spcPts val="0"/>
              </a:spcAft>
              <a:buNone/>
              <a:defRPr>
                <a:solidFill>
                  <a:srgbClr val="FFFFFF"/>
                </a:solidFill>
              </a:defRPr>
            </a:lvl2pPr>
            <a:lvl3pPr marL="0" lvl="2" indent="0" algn="ctr">
              <a:spcBef>
                <a:spcPts val="0"/>
              </a:spcBef>
              <a:spcAft>
                <a:spcPts val="0"/>
              </a:spcAft>
              <a:buNone/>
              <a:defRPr>
                <a:solidFill>
                  <a:srgbClr val="FFFFFF"/>
                </a:solidFill>
              </a:defRPr>
            </a:lvl3pPr>
            <a:lvl4pPr marL="0" lvl="3" indent="0" algn="ctr">
              <a:spcBef>
                <a:spcPts val="0"/>
              </a:spcBef>
              <a:spcAft>
                <a:spcPts val="0"/>
              </a:spcAft>
              <a:buNone/>
              <a:defRPr>
                <a:solidFill>
                  <a:srgbClr val="FFFFFF"/>
                </a:solidFill>
              </a:defRPr>
            </a:lvl4pPr>
            <a:lvl5pPr marL="0" lvl="4" indent="0" algn="ctr">
              <a:spcBef>
                <a:spcPts val="0"/>
              </a:spcBef>
              <a:spcAft>
                <a:spcPts val="0"/>
              </a:spcAft>
              <a:buNone/>
              <a:defRPr>
                <a:solidFill>
                  <a:srgbClr val="FFFFFF"/>
                </a:solidFill>
              </a:defRPr>
            </a:lvl5pPr>
            <a:lvl6pPr marL="0" lvl="5" indent="0" algn="ctr">
              <a:spcBef>
                <a:spcPts val="0"/>
              </a:spcBef>
              <a:spcAft>
                <a:spcPts val="0"/>
              </a:spcAft>
              <a:buNone/>
              <a:defRPr>
                <a:solidFill>
                  <a:srgbClr val="FFFFFF"/>
                </a:solidFill>
              </a:defRPr>
            </a:lvl6pPr>
            <a:lvl7pPr marL="0" lvl="6" indent="0" algn="ctr">
              <a:spcBef>
                <a:spcPts val="0"/>
              </a:spcBef>
              <a:spcAft>
                <a:spcPts val="0"/>
              </a:spcAft>
              <a:buNone/>
              <a:defRPr>
                <a:solidFill>
                  <a:srgbClr val="FFFFFF"/>
                </a:solidFill>
              </a:defRPr>
            </a:lvl7pPr>
            <a:lvl8pPr marL="0" lvl="7" indent="0" algn="ctr">
              <a:spcBef>
                <a:spcPts val="0"/>
              </a:spcBef>
              <a:spcAft>
                <a:spcPts val="0"/>
              </a:spcAft>
              <a:buNone/>
              <a:defRPr>
                <a:solidFill>
                  <a:srgbClr val="FFFFFF"/>
                </a:solidFill>
              </a:defRPr>
            </a:lvl8pPr>
            <a:lvl9pPr marL="0" lvl="8" indent="0" algn="ctr">
              <a:spcBef>
                <a:spcPts val="0"/>
              </a:spcBef>
              <a:spcAft>
                <a:spcPts val="0"/>
              </a:spcAft>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81" name="Google Shape;81;p10"/>
          <p:cNvSpPr txBox="1">
            <a:spLocks noGrp="1"/>
          </p:cNvSpPr>
          <p:nvPr>
            <p:ph type="body" idx="1"/>
          </p:nvPr>
        </p:nvSpPr>
        <p:spPr>
          <a:xfrm>
            <a:off x="304800" y="285750"/>
            <a:ext cx="8516815" cy="370713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2" name="Google Shape;82;p10"/>
          <p:cNvSpPr txBox="1">
            <a:spLocks noGrp="1"/>
          </p:cNvSpPr>
          <p:nvPr>
            <p:ph type="dt" idx="10"/>
          </p:nvPr>
        </p:nvSpPr>
        <p:spPr>
          <a:xfrm>
            <a:off x="7719757" y="4764530"/>
            <a:ext cx="7384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4" name="Google Shape;84;p10"/>
          <p:cNvPicPr preferRelativeResize="0"/>
          <p:nvPr/>
        </p:nvPicPr>
        <p:blipFill rotWithShape="1">
          <a:blip r:embed="rId2">
            <a:alphaModFix/>
          </a:blip>
          <a:srcRect/>
          <a:stretch/>
        </p:blipFill>
        <p:spPr>
          <a:xfrm>
            <a:off x="76199" y="4698066"/>
            <a:ext cx="1302037" cy="44543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10980"/>
          </a:srgbClr>
        </a:solidFill>
        <a:effectLst/>
      </p:bgPr>
    </p:bg>
    <p:spTree>
      <p:nvGrpSpPr>
        <p:cNvPr id="1" name="Shape 9"/>
        <p:cNvGrpSpPr/>
        <p:nvPr/>
      </p:nvGrpSpPr>
      <p:grpSpPr>
        <a:xfrm>
          <a:off x="0" y="0"/>
          <a:ext cx="0" cy="0"/>
          <a:chOff x="0" y="0"/>
          <a:chExt cx="0" cy="0"/>
        </a:xfrm>
      </p:grpSpPr>
      <p:pic>
        <p:nvPicPr>
          <p:cNvPr id="10" name="Google Shape;10;p1" descr="AETC_2016_ribbon.png"/>
          <p:cNvPicPr preferRelativeResize="0"/>
          <p:nvPr/>
        </p:nvPicPr>
        <p:blipFill rotWithShape="1">
          <a:blip r:embed="rId14">
            <a:alphaModFix amt="5000"/>
          </a:blip>
          <a:srcRect l="35150" t="21563" r="9715" b="1013"/>
          <a:stretch/>
        </p:blipFill>
        <p:spPr>
          <a:xfrm>
            <a:off x="1" y="1"/>
            <a:ext cx="9144000" cy="5143500"/>
          </a:xfrm>
          <a:prstGeom prst="rect">
            <a:avLst/>
          </a:prstGeom>
          <a:noFill/>
          <a:ln>
            <a:noFill/>
          </a:ln>
        </p:spPr>
      </p:pic>
      <p:sp>
        <p:nvSpPr>
          <p:cNvPr id="11" name="Google Shape;11;p1"/>
          <p:cNvSpPr/>
          <p:nvPr/>
        </p:nvSpPr>
        <p:spPr>
          <a:xfrm>
            <a:off x="2" y="4667302"/>
            <a:ext cx="9143999" cy="48006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1"/>
          <p:cNvSpPr txBox="1">
            <a:spLocks noGrp="1"/>
          </p:cNvSpPr>
          <p:nvPr>
            <p:ph type="title"/>
          </p:nvPr>
        </p:nvSpPr>
        <p:spPr>
          <a:xfrm>
            <a:off x="457200" y="205979"/>
            <a:ext cx="8315569" cy="857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accent6"/>
              </a:buClr>
              <a:buSzPts val="4000"/>
              <a:buFont typeface="Arial"/>
              <a:buNone/>
              <a:defRPr sz="4000" b="0" i="0" u="none" strike="noStrike" cap="non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457200" y="1200151"/>
            <a:ext cx="8315569" cy="3275474"/>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accent6"/>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68300" algn="l" rtl="0">
              <a:spcBef>
                <a:spcPts val="440"/>
              </a:spcBef>
              <a:spcAft>
                <a:spcPts val="0"/>
              </a:spcAft>
              <a:buClr>
                <a:schemeClr val="accent6"/>
              </a:buClr>
              <a:buSzPts val="2200"/>
              <a:buFont typeface="Noto Sans Symbols"/>
              <a:buChar char="▪"/>
              <a:defRPr sz="22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6"/>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accent6"/>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6"/>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 name="Google Shape;14;p1"/>
          <p:cNvSpPr/>
          <p:nvPr/>
        </p:nvSpPr>
        <p:spPr>
          <a:xfrm>
            <a:off x="8458200" y="4667302"/>
            <a:ext cx="685800" cy="48006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6"/>
              </a:solidFill>
              <a:latin typeface="Arial"/>
              <a:ea typeface="Arial"/>
              <a:cs typeface="Arial"/>
              <a:sym typeface="Arial"/>
            </a:endParaRPr>
          </a:p>
        </p:txBody>
      </p:sp>
      <p:sp>
        <p:nvSpPr>
          <p:cNvPr id="15" name="Google Shape;15;p1"/>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spcAft>
                <a:spcPts val="0"/>
              </a:spcAft>
              <a:buNone/>
              <a:defRPr sz="1800" b="0" i="0" u="none" strike="noStrike" cap="none">
                <a:solidFill>
                  <a:srgbClr val="FFFFFF"/>
                </a:solidFill>
                <a:latin typeface="Arial"/>
                <a:ea typeface="Arial"/>
                <a:cs typeface="Arial"/>
                <a:sym typeface="Arial"/>
              </a:defRPr>
            </a:lvl1pPr>
            <a:lvl2pPr marL="0" marR="0" lvl="1" indent="0" algn="ctr" rtl="0">
              <a:spcBef>
                <a:spcPts val="0"/>
              </a:spcBef>
              <a:spcAft>
                <a:spcPts val="0"/>
              </a:spcAft>
              <a:buNone/>
              <a:defRPr sz="1800" b="0" i="0" u="none" strike="noStrike" cap="none">
                <a:solidFill>
                  <a:srgbClr val="FFFFFF"/>
                </a:solidFill>
                <a:latin typeface="Arial"/>
                <a:ea typeface="Arial"/>
                <a:cs typeface="Arial"/>
                <a:sym typeface="Arial"/>
              </a:defRPr>
            </a:lvl2pPr>
            <a:lvl3pPr marL="0" marR="0" lvl="2" indent="0" algn="ctr" rtl="0">
              <a:spcBef>
                <a:spcPts val="0"/>
              </a:spcBef>
              <a:spcAft>
                <a:spcPts val="0"/>
              </a:spcAft>
              <a:buNone/>
              <a:defRPr sz="1800" b="0" i="0" u="none" strike="noStrike" cap="none">
                <a:solidFill>
                  <a:srgbClr val="FFFFFF"/>
                </a:solidFill>
                <a:latin typeface="Arial"/>
                <a:ea typeface="Arial"/>
                <a:cs typeface="Arial"/>
                <a:sym typeface="Arial"/>
              </a:defRPr>
            </a:lvl3pPr>
            <a:lvl4pPr marL="0" marR="0" lvl="3" indent="0" algn="ctr" rtl="0">
              <a:spcBef>
                <a:spcPts val="0"/>
              </a:spcBef>
              <a:spcAft>
                <a:spcPts val="0"/>
              </a:spcAft>
              <a:buNone/>
              <a:defRPr sz="1800" b="0" i="0" u="none" strike="noStrike" cap="none">
                <a:solidFill>
                  <a:srgbClr val="FFFFFF"/>
                </a:solidFill>
                <a:latin typeface="Arial"/>
                <a:ea typeface="Arial"/>
                <a:cs typeface="Arial"/>
                <a:sym typeface="Arial"/>
              </a:defRPr>
            </a:lvl4pPr>
            <a:lvl5pPr marL="0" marR="0" lvl="4" indent="0" algn="ctr" rtl="0">
              <a:spcBef>
                <a:spcPts val="0"/>
              </a:spcBef>
              <a:spcAft>
                <a:spcPts val="0"/>
              </a:spcAft>
              <a:buNone/>
              <a:defRPr sz="1800" b="0" i="0" u="none" strike="noStrike" cap="none">
                <a:solidFill>
                  <a:srgbClr val="FFFFFF"/>
                </a:solidFill>
                <a:latin typeface="Arial"/>
                <a:ea typeface="Arial"/>
                <a:cs typeface="Arial"/>
                <a:sym typeface="Arial"/>
              </a:defRPr>
            </a:lvl5pPr>
            <a:lvl6pPr marL="0" marR="0" lvl="5" indent="0" algn="ctr" rtl="0">
              <a:spcBef>
                <a:spcPts val="0"/>
              </a:spcBef>
              <a:spcAft>
                <a:spcPts val="0"/>
              </a:spcAft>
              <a:buNone/>
              <a:defRPr sz="1800" b="0" i="0" u="none" strike="noStrike" cap="none">
                <a:solidFill>
                  <a:srgbClr val="FFFFFF"/>
                </a:solidFill>
                <a:latin typeface="Arial"/>
                <a:ea typeface="Arial"/>
                <a:cs typeface="Arial"/>
                <a:sym typeface="Arial"/>
              </a:defRPr>
            </a:lvl6pPr>
            <a:lvl7pPr marL="0" marR="0" lvl="6" indent="0" algn="ctr" rtl="0">
              <a:spcBef>
                <a:spcPts val="0"/>
              </a:spcBef>
              <a:spcAft>
                <a:spcPts val="0"/>
              </a:spcAft>
              <a:buNone/>
              <a:defRPr sz="1800" b="0" i="0" u="none" strike="noStrike" cap="none">
                <a:solidFill>
                  <a:srgbClr val="FFFFFF"/>
                </a:solidFill>
                <a:latin typeface="Arial"/>
                <a:ea typeface="Arial"/>
                <a:cs typeface="Arial"/>
                <a:sym typeface="Arial"/>
              </a:defRPr>
            </a:lvl7pPr>
            <a:lvl8pPr marL="0" marR="0" lvl="7" indent="0" algn="ctr" rtl="0">
              <a:spcBef>
                <a:spcPts val="0"/>
              </a:spcBef>
              <a:spcAft>
                <a:spcPts val="0"/>
              </a:spcAft>
              <a:buNone/>
              <a:defRPr sz="1800" b="0" i="0" u="none" strike="noStrike" cap="none">
                <a:solidFill>
                  <a:srgbClr val="FFFFFF"/>
                </a:solidFill>
                <a:latin typeface="Arial"/>
                <a:ea typeface="Arial"/>
                <a:cs typeface="Arial"/>
                <a:sym typeface="Arial"/>
              </a:defRPr>
            </a:lvl8pPr>
            <a:lvl9pPr marL="0" marR="0" lvl="8" indent="0" algn="ctr" rtl="0">
              <a:spcBef>
                <a:spcPts val="0"/>
              </a:spcBef>
              <a:spcAft>
                <a:spcPts val="0"/>
              </a:spcAft>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6" name="Google Shape;16;p1"/>
          <p:cNvSpPr txBox="1">
            <a:spLocks noGrp="1"/>
          </p:cNvSpPr>
          <p:nvPr>
            <p:ph type="dt" idx="10"/>
          </p:nvPr>
        </p:nvSpPr>
        <p:spPr>
          <a:xfrm>
            <a:off x="7719757" y="4764530"/>
            <a:ext cx="738443" cy="2743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A7D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Google Shape;17;p1"/>
          <p:cNvSpPr txBox="1">
            <a:spLocks noGrp="1"/>
          </p:cNvSpPr>
          <p:nvPr>
            <p:ph type="ftr" idx="11"/>
          </p:nvPr>
        </p:nvSpPr>
        <p:spPr>
          <a:xfrm>
            <a:off x="3352459" y="4764530"/>
            <a:ext cx="4367298" cy="2743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7A7DE"/>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4"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2"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315569"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 id="2147483810" r:id="rId11"/>
    <p:sldLayoutId id="2147483811" r:id="rId12"/>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oriZG-WN3TI"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rive.google.com/file/d/12vHGZjSJrXpDR6xtvWC71TIkvoAF_QKH/view"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097/NMD.0000000000000034"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bmchealthservres.biomedcentral.com/articles/10.1186/s12913-022-08131-x" TargetMode="External"/><Relationship Id="rId5" Type="http://schemas.openxmlformats.org/officeDocument/2006/relationships/hyperlink" Target="https://ajp.psychiatryonline.org/doi/10.1176/appi.ajp-rj.2017.120402" TargetMode="External"/><Relationship Id="rId4" Type="http://schemas.openxmlformats.org/officeDocument/2006/relationships/hyperlink" Target="https://www.ncbi.nlm.nih.gov/pmc/articles/PMC503420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8" Type="http://schemas.openxmlformats.org/officeDocument/2006/relationships/hyperlink" Target="http://www.scaetc.org/" TargetMode="External"/><Relationship Id="rId3" Type="http://schemas.openxmlformats.org/officeDocument/2006/relationships/hyperlink" Target="http://nccc.ucsf.edu/" TargetMode="External"/><Relationship Id="rId7" Type="http://schemas.openxmlformats.org/officeDocument/2006/relationships/hyperlink" Target="mailto:scaetcecho@salud.unm.edu"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mailto:hivecho@salud.unm.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4"/>
          <p:cNvSpPr txBox="1">
            <a:spLocks noGrp="1"/>
          </p:cNvSpPr>
          <p:nvPr>
            <p:ph type="ctrTitle"/>
          </p:nvPr>
        </p:nvSpPr>
        <p:spPr>
          <a:xfrm>
            <a:off x="457200" y="1752683"/>
            <a:ext cx="8229599" cy="135246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1F3864"/>
              </a:buClr>
              <a:buSzPts val="3600"/>
              <a:buFont typeface="Calibri"/>
              <a:buNone/>
            </a:pPr>
            <a:r>
              <a:rPr lang="en-US" sz="4000">
                <a:solidFill>
                  <a:srgbClr val="1F3864"/>
                </a:solidFill>
                <a:latin typeface="Calibri"/>
                <a:ea typeface="Calibri"/>
                <a:cs typeface="Calibri"/>
                <a:sym typeface="Calibri"/>
              </a:rPr>
              <a:t>Resilience In Providers</a:t>
            </a:r>
            <a:endParaRPr sz="4000"/>
          </a:p>
        </p:txBody>
      </p:sp>
      <p:sp>
        <p:nvSpPr>
          <p:cNvPr id="114" name="Google Shape;114;p14"/>
          <p:cNvSpPr txBox="1">
            <a:spLocks noGrp="1"/>
          </p:cNvSpPr>
          <p:nvPr>
            <p:ph type="subTitle" idx="1"/>
          </p:nvPr>
        </p:nvSpPr>
        <p:spPr>
          <a:xfrm>
            <a:off x="630826" y="2802685"/>
            <a:ext cx="8001000" cy="21447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SzPts val="2400"/>
              <a:buNone/>
            </a:pPr>
            <a:r>
              <a:rPr lang="en-US" sz="2400">
                <a:solidFill>
                  <a:schemeClr val="dk1"/>
                </a:solidFill>
              </a:rPr>
              <a:t>Dr. Maurice Brownlee</a:t>
            </a:r>
            <a:endParaRPr sz="2400">
              <a:solidFill>
                <a:schemeClr val="dk1"/>
              </a:solidFill>
            </a:endParaRPr>
          </a:p>
          <a:p>
            <a:pPr marL="0" lvl="0" indent="0" algn="ctr" rtl="0">
              <a:spcBef>
                <a:spcPts val="0"/>
              </a:spcBef>
              <a:spcAft>
                <a:spcPts val="0"/>
              </a:spcAft>
              <a:buNone/>
            </a:pPr>
            <a:r>
              <a:rPr lang="en-US" sz="1900">
                <a:solidFill>
                  <a:schemeClr val="dk1"/>
                </a:solidFill>
              </a:rPr>
              <a:t>DBA, MBA, AGNP-C</a:t>
            </a:r>
            <a:endParaRPr sz="1900">
              <a:solidFill>
                <a:schemeClr val="dk1"/>
              </a:solidFill>
            </a:endParaRPr>
          </a:p>
          <a:p>
            <a:pPr marL="0" lvl="0" indent="0" algn="ctr" rtl="0">
              <a:spcBef>
                <a:spcPts val="0"/>
              </a:spcBef>
              <a:spcAft>
                <a:spcPts val="0"/>
              </a:spcAft>
              <a:buNone/>
            </a:pPr>
            <a:r>
              <a:rPr lang="en-US" sz="1900">
                <a:solidFill>
                  <a:schemeClr val="dk1"/>
                </a:solidFill>
              </a:rPr>
              <a:t>Chief Wellness Officer &amp; Medical Director</a:t>
            </a:r>
            <a:endParaRPr sz="1900">
              <a:solidFill>
                <a:schemeClr val="dk1"/>
              </a:solidFill>
            </a:endParaRPr>
          </a:p>
          <a:p>
            <a:pPr marL="0" lvl="0" indent="0" algn="ctr" rtl="0">
              <a:spcBef>
                <a:spcPts val="0"/>
              </a:spcBef>
              <a:spcAft>
                <a:spcPts val="0"/>
              </a:spcAft>
              <a:buNone/>
            </a:pPr>
            <a:r>
              <a:rPr lang="en-US" sz="1900">
                <a:solidFill>
                  <a:schemeClr val="dk1"/>
                </a:solidFill>
              </a:rPr>
              <a:t>The Wellness Homes of Chicago</a:t>
            </a:r>
            <a:endParaRPr sz="1900">
              <a:solidFill>
                <a:schemeClr val="dk1"/>
              </a:solidFill>
            </a:endParaRPr>
          </a:p>
          <a:p>
            <a:pPr marL="0" lvl="0" indent="0" algn="ctr" rtl="0">
              <a:spcBef>
                <a:spcPts val="0"/>
              </a:spcBef>
              <a:spcAft>
                <a:spcPts val="0"/>
              </a:spcAft>
              <a:buSzPts val="2400"/>
              <a:buNone/>
            </a:pPr>
            <a:endParaRPr sz="1900">
              <a:solidFill>
                <a:schemeClr val="dk1"/>
              </a:solidFill>
            </a:endParaRPr>
          </a:p>
          <a:p>
            <a:pPr marL="0" lvl="0" indent="0" algn="ctr" rtl="0">
              <a:spcBef>
                <a:spcPts val="360"/>
              </a:spcBef>
              <a:spcAft>
                <a:spcPts val="0"/>
              </a:spcAft>
              <a:buSzPts val="1800"/>
              <a:buNone/>
            </a:pPr>
            <a:endParaRPr sz="1300">
              <a:solidFill>
                <a:srgbClr val="002060"/>
              </a:solidFill>
            </a:endParaRPr>
          </a:p>
          <a:p>
            <a:pPr marL="1270" lvl="0" indent="0" algn="ctr" rtl="0">
              <a:lnSpc>
                <a:spcPct val="100000"/>
              </a:lnSpc>
              <a:spcBef>
                <a:spcPts val="400"/>
              </a:spcBef>
              <a:spcAft>
                <a:spcPts val="0"/>
              </a:spcAft>
              <a:buSzPts val="2000"/>
              <a:buNone/>
            </a:pPr>
            <a:endParaRPr>
              <a:latin typeface="Calibri"/>
              <a:ea typeface="Calibri"/>
              <a:cs typeface="Calibri"/>
              <a:sym typeface="Calibri"/>
            </a:endParaRPr>
          </a:p>
        </p:txBody>
      </p:sp>
      <p:sp>
        <p:nvSpPr>
          <p:cNvPr id="115" name="Google Shape;115;p14"/>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3"/>
          <p:cNvSpPr txBox="1">
            <a:spLocks noGrp="1"/>
          </p:cNvSpPr>
          <p:nvPr>
            <p:ph type="title"/>
          </p:nvPr>
        </p:nvSpPr>
        <p:spPr>
          <a:xfrm>
            <a:off x="486675" y="194229"/>
            <a:ext cx="83157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b="1" dirty="0">
                <a:solidFill>
                  <a:schemeClr val="dk1"/>
                </a:solidFill>
              </a:rPr>
              <a:t>R</a:t>
            </a:r>
            <a:r>
              <a:rPr lang="en-US" dirty="0">
                <a:solidFill>
                  <a:srgbClr val="D6201A"/>
                </a:solidFill>
              </a:rPr>
              <a:t>esilience in PWH</a:t>
            </a:r>
            <a:endParaRPr dirty="0"/>
          </a:p>
        </p:txBody>
      </p:sp>
      <p:sp>
        <p:nvSpPr>
          <p:cNvPr id="201" name="Google Shape;201;p23"/>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10</a:t>
            </a:fld>
            <a:endParaRPr/>
          </a:p>
        </p:txBody>
      </p:sp>
      <p:pic>
        <p:nvPicPr>
          <p:cNvPr id="202" name="Google Shape;202;p23"/>
          <p:cNvPicPr preferRelativeResize="0"/>
          <p:nvPr/>
        </p:nvPicPr>
        <p:blipFill>
          <a:blip r:embed="rId3">
            <a:alphaModFix/>
          </a:blip>
          <a:stretch>
            <a:fillRect/>
          </a:stretch>
        </p:blipFill>
        <p:spPr>
          <a:xfrm>
            <a:off x="0" y="2048590"/>
            <a:ext cx="9144001" cy="25818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4"/>
          <p:cNvSpPr txBox="1">
            <a:spLocks noGrp="1"/>
          </p:cNvSpPr>
          <p:nvPr>
            <p:ph type="title"/>
          </p:nvPr>
        </p:nvSpPr>
        <p:spPr>
          <a:xfrm>
            <a:off x="464450" y="155329"/>
            <a:ext cx="83157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b="1" dirty="0">
                <a:solidFill>
                  <a:schemeClr val="dk1"/>
                </a:solidFill>
              </a:rPr>
              <a:t>R</a:t>
            </a:r>
            <a:r>
              <a:rPr lang="en-US" dirty="0">
                <a:solidFill>
                  <a:srgbClr val="D6201A"/>
                </a:solidFill>
              </a:rPr>
              <a:t>esilience in PWH</a:t>
            </a:r>
            <a:endParaRPr dirty="0"/>
          </a:p>
        </p:txBody>
      </p:sp>
      <p:sp>
        <p:nvSpPr>
          <p:cNvPr id="209" name="Google Shape;209;p24"/>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11</a:t>
            </a:fld>
            <a:endParaRPr/>
          </a:p>
        </p:txBody>
      </p:sp>
      <p:sp>
        <p:nvSpPr>
          <p:cNvPr id="210" name="Google Shape;210;p24"/>
          <p:cNvSpPr txBox="1"/>
          <p:nvPr/>
        </p:nvSpPr>
        <p:spPr>
          <a:xfrm>
            <a:off x="306300" y="1171875"/>
            <a:ext cx="8473850" cy="3668666"/>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500"/>
              </a:spcBef>
              <a:spcAft>
                <a:spcPts val="0"/>
              </a:spcAft>
              <a:buClr>
                <a:schemeClr val="dk1"/>
              </a:buClr>
              <a:buSzPts val="2400"/>
              <a:buFont typeface="Times New Roman"/>
              <a:buChar char="-"/>
            </a:pPr>
            <a:r>
              <a:rPr lang="en-US" sz="2400" dirty="0">
                <a:solidFill>
                  <a:schemeClr val="dk1"/>
                </a:solidFill>
                <a:latin typeface="+mj-lt"/>
                <a:ea typeface="Times New Roman"/>
                <a:cs typeface="Times New Roman"/>
                <a:sym typeface="Times New Roman"/>
              </a:rPr>
              <a:t>People living with human immunodeficiency virus (PWH) face numerous adversities:</a:t>
            </a:r>
            <a:endParaRPr sz="2400" dirty="0">
              <a:solidFill>
                <a:schemeClr val="dk1"/>
              </a:solidFill>
              <a:latin typeface="+mj-lt"/>
              <a:ea typeface="Times New Roman"/>
              <a:cs typeface="Times New Roman"/>
              <a:sym typeface="Times New Roman"/>
            </a:endParaRPr>
          </a:p>
          <a:p>
            <a:pPr marL="914400" lvl="1" indent="-381000" algn="l" rtl="0">
              <a:lnSpc>
                <a:spcPct val="115000"/>
              </a:lnSpc>
              <a:spcBef>
                <a:spcPts val="0"/>
              </a:spcBef>
              <a:spcAft>
                <a:spcPts val="0"/>
              </a:spcAft>
              <a:buClr>
                <a:schemeClr val="dk1"/>
              </a:buClr>
              <a:buSzPts val="2400"/>
              <a:buFont typeface="Times New Roman"/>
              <a:buChar char="-"/>
            </a:pPr>
            <a:r>
              <a:rPr lang="en-US" sz="2400" b="1" dirty="0">
                <a:solidFill>
                  <a:schemeClr val="dk1"/>
                </a:solidFill>
                <a:latin typeface="+mj-lt"/>
                <a:ea typeface="Times New Roman"/>
                <a:cs typeface="Times New Roman"/>
                <a:sym typeface="Times New Roman"/>
              </a:rPr>
              <a:t>Individually- </a:t>
            </a:r>
            <a:r>
              <a:rPr lang="en-US" sz="2400" dirty="0">
                <a:solidFill>
                  <a:schemeClr val="dk1"/>
                </a:solidFill>
                <a:latin typeface="+mj-lt"/>
                <a:ea typeface="Times New Roman"/>
                <a:cs typeface="Times New Roman"/>
                <a:sym typeface="Times New Roman"/>
              </a:rPr>
              <a:t>(e.g., trauma), </a:t>
            </a:r>
            <a:endParaRPr sz="2400" dirty="0">
              <a:solidFill>
                <a:schemeClr val="dk1"/>
              </a:solidFill>
              <a:latin typeface="+mj-lt"/>
              <a:ea typeface="Times New Roman"/>
              <a:cs typeface="Times New Roman"/>
              <a:sym typeface="Times New Roman"/>
            </a:endParaRPr>
          </a:p>
          <a:p>
            <a:pPr marL="914400" lvl="1" indent="-381000" algn="l" rtl="0">
              <a:lnSpc>
                <a:spcPct val="115000"/>
              </a:lnSpc>
              <a:spcBef>
                <a:spcPts val="0"/>
              </a:spcBef>
              <a:spcAft>
                <a:spcPts val="0"/>
              </a:spcAft>
              <a:buClr>
                <a:schemeClr val="dk1"/>
              </a:buClr>
              <a:buSzPts val="2400"/>
              <a:buFont typeface="Times New Roman"/>
              <a:buChar char="-"/>
            </a:pPr>
            <a:r>
              <a:rPr lang="en-US" sz="2400" b="1" dirty="0">
                <a:solidFill>
                  <a:schemeClr val="dk1"/>
                </a:solidFill>
                <a:latin typeface="+mj-lt"/>
                <a:ea typeface="Times New Roman"/>
                <a:cs typeface="Times New Roman"/>
                <a:sym typeface="Times New Roman"/>
              </a:rPr>
              <a:t>Interpersonally </a:t>
            </a:r>
            <a:r>
              <a:rPr lang="en-US" sz="2400" dirty="0">
                <a:solidFill>
                  <a:schemeClr val="dk1"/>
                </a:solidFill>
                <a:latin typeface="+mj-lt"/>
                <a:ea typeface="Times New Roman"/>
                <a:cs typeface="Times New Roman"/>
                <a:sym typeface="Times New Roman"/>
              </a:rPr>
              <a:t>(e.g., stigma), and at the </a:t>
            </a:r>
            <a:endParaRPr sz="2400" dirty="0">
              <a:solidFill>
                <a:schemeClr val="dk1"/>
              </a:solidFill>
              <a:latin typeface="+mj-lt"/>
              <a:ea typeface="Times New Roman"/>
              <a:cs typeface="Times New Roman"/>
              <a:sym typeface="Times New Roman"/>
            </a:endParaRPr>
          </a:p>
          <a:p>
            <a:pPr marL="914400" lvl="1" indent="-381000" algn="l" rtl="0">
              <a:lnSpc>
                <a:spcPct val="115000"/>
              </a:lnSpc>
              <a:spcBef>
                <a:spcPts val="0"/>
              </a:spcBef>
              <a:spcAft>
                <a:spcPts val="0"/>
              </a:spcAft>
              <a:buClr>
                <a:schemeClr val="dk1"/>
              </a:buClr>
              <a:buSzPts val="2400"/>
              <a:buFont typeface="Times New Roman"/>
              <a:buChar char="-"/>
            </a:pPr>
            <a:r>
              <a:rPr lang="en-US" sz="2400" b="1" dirty="0">
                <a:solidFill>
                  <a:schemeClr val="dk1"/>
                </a:solidFill>
                <a:latin typeface="+mj-lt"/>
                <a:ea typeface="Times New Roman"/>
                <a:cs typeface="Times New Roman"/>
                <a:sym typeface="Times New Roman"/>
              </a:rPr>
              <a:t>Neighborhood</a:t>
            </a:r>
            <a:r>
              <a:rPr lang="en-US" sz="2400" dirty="0">
                <a:solidFill>
                  <a:schemeClr val="dk1"/>
                </a:solidFill>
                <a:latin typeface="+mj-lt"/>
                <a:ea typeface="Times New Roman"/>
                <a:cs typeface="Times New Roman"/>
                <a:sym typeface="Times New Roman"/>
              </a:rPr>
              <a:t> (e.g., socioeconomic deprivation and violence) levels.</a:t>
            </a:r>
            <a:endParaRPr sz="2400" dirty="0">
              <a:solidFill>
                <a:schemeClr val="dk1"/>
              </a:solidFill>
              <a:latin typeface="+mj-lt"/>
              <a:ea typeface="Times New Roman"/>
              <a:cs typeface="Times New Roman"/>
              <a:sym typeface="Times New Roman"/>
            </a:endParaRPr>
          </a:p>
          <a:p>
            <a:pPr marL="0" lvl="0" indent="0" algn="l" rtl="0">
              <a:lnSpc>
                <a:spcPct val="115000"/>
              </a:lnSpc>
              <a:spcBef>
                <a:spcPts val="500"/>
              </a:spcBef>
              <a:spcAft>
                <a:spcPts val="0"/>
              </a:spcAft>
              <a:buNone/>
            </a:pPr>
            <a:endParaRPr sz="2200" dirty="0">
              <a:solidFill>
                <a:schemeClr val="dk1"/>
              </a:solidFill>
              <a:latin typeface="+mj-lt"/>
              <a:ea typeface="Times New Roman"/>
              <a:cs typeface="Times New Roman"/>
              <a:sym typeface="Times New Roman"/>
            </a:endParaRPr>
          </a:p>
          <a:p>
            <a:pPr marL="0" lvl="0" indent="0" algn="l" rtl="0">
              <a:lnSpc>
                <a:spcPct val="115000"/>
              </a:lnSpc>
              <a:spcBef>
                <a:spcPts val="500"/>
              </a:spcBef>
              <a:spcAft>
                <a:spcPts val="0"/>
              </a:spcAft>
              <a:buNone/>
            </a:pPr>
            <a:endParaRPr sz="20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5"/>
          <p:cNvSpPr txBox="1">
            <a:spLocks noGrp="1"/>
          </p:cNvSpPr>
          <p:nvPr>
            <p:ph type="title"/>
          </p:nvPr>
        </p:nvSpPr>
        <p:spPr>
          <a:xfrm>
            <a:off x="457200" y="205979"/>
            <a:ext cx="83157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b="1" dirty="0">
                <a:solidFill>
                  <a:schemeClr val="dk1"/>
                </a:solidFill>
              </a:rPr>
              <a:t>R</a:t>
            </a:r>
            <a:r>
              <a:rPr lang="en-US" dirty="0"/>
              <a:t>esilience in PWH</a:t>
            </a:r>
            <a:endParaRPr dirty="0"/>
          </a:p>
        </p:txBody>
      </p:sp>
      <p:sp>
        <p:nvSpPr>
          <p:cNvPr id="217" name="Google Shape;217;p25"/>
          <p:cNvSpPr txBox="1">
            <a:spLocks noGrp="1"/>
          </p:cNvSpPr>
          <p:nvPr>
            <p:ph type="body" idx="1"/>
          </p:nvPr>
        </p:nvSpPr>
        <p:spPr>
          <a:xfrm>
            <a:off x="457200" y="1200151"/>
            <a:ext cx="8315700" cy="3275400"/>
          </a:xfrm>
          <a:prstGeom prst="rect">
            <a:avLst/>
          </a:prstGeom>
        </p:spPr>
        <p:txBody>
          <a:bodyPr spcFirstLastPara="1" wrap="square" lIns="91425" tIns="45700" rIns="91425" bIns="45700" anchor="t" anchorCtr="0">
            <a:normAutofit/>
          </a:bodyPr>
          <a:lstStyle/>
          <a:p>
            <a:pPr marL="0" lvl="0" indent="0" algn="l" rtl="0">
              <a:lnSpc>
                <a:spcPct val="115000"/>
              </a:lnSpc>
              <a:spcBef>
                <a:spcPts val="500"/>
              </a:spcBef>
              <a:spcAft>
                <a:spcPts val="0"/>
              </a:spcAft>
              <a:buNone/>
            </a:pPr>
            <a:r>
              <a:rPr lang="en-US" dirty="0">
                <a:latin typeface="+mj-lt"/>
                <a:ea typeface="Times New Roman"/>
                <a:cs typeface="Times New Roman"/>
                <a:sym typeface="Times New Roman"/>
              </a:rPr>
              <a:t>Resilience in PWH is described as positive psychological, behavioral, and/or social adaptation in the face of stressors and adversities that draws upon </a:t>
            </a:r>
            <a:r>
              <a:rPr lang="en-US" i="1" dirty="0">
                <a:latin typeface="+mj-lt"/>
                <a:ea typeface="Times New Roman"/>
                <a:cs typeface="Times New Roman"/>
                <a:sym typeface="Times New Roman"/>
              </a:rPr>
              <a:t>“an individual’s capacity, combined with families’ and communities’ resources to overcome serious threats to development and health.” </a:t>
            </a:r>
            <a:endParaRPr i="1" dirty="0">
              <a:latin typeface="+mj-lt"/>
              <a:ea typeface="Times New Roman"/>
              <a:cs typeface="Times New Roman"/>
              <a:sym typeface="Times New Roman"/>
            </a:endParaRPr>
          </a:p>
        </p:txBody>
      </p:sp>
      <p:sp>
        <p:nvSpPr>
          <p:cNvPr id="218" name="Google Shape;218;p25"/>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12</a:t>
            </a:fld>
            <a:endParaRPr/>
          </a:p>
        </p:txBody>
      </p:sp>
      <p:pic>
        <p:nvPicPr>
          <p:cNvPr id="219" name="Google Shape;219;p25"/>
          <p:cNvPicPr preferRelativeResize="0"/>
          <p:nvPr/>
        </p:nvPicPr>
        <p:blipFill>
          <a:blip r:embed="rId3">
            <a:alphaModFix/>
          </a:blip>
          <a:stretch>
            <a:fillRect/>
          </a:stretch>
        </p:blipFill>
        <p:spPr>
          <a:xfrm>
            <a:off x="5001087" y="3233475"/>
            <a:ext cx="4079401" cy="1910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6"/>
          <p:cNvSpPr txBox="1">
            <a:spLocks noGrp="1"/>
          </p:cNvSpPr>
          <p:nvPr>
            <p:ph type="title"/>
          </p:nvPr>
        </p:nvSpPr>
        <p:spPr>
          <a:xfrm>
            <a:off x="414150" y="488229"/>
            <a:ext cx="83157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b="1">
                <a:solidFill>
                  <a:schemeClr val="dk1"/>
                </a:solidFill>
              </a:rPr>
              <a:t>R</a:t>
            </a:r>
            <a:r>
              <a:rPr lang="en-US">
                <a:solidFill>
                  <a:srgbClr val="D6201A"/>
                </a:solidFill>
              </a:rPr>
              <a:t>esilience in Focused</a:t>
            </a:r>
            <a:r>
              <a:rPr lang="en-US" sz="3100">
                <a:highlight>
                  <a:schemeClr val="lt1"/>
                </a:highlight>
              </a:rPr>
              <a:t>–</a:t>
            </a:r>
            <a:r>
              <a:rPr lang="en-US">
                <a:solidFill>
                  <a:srgbClr val="D6201A"/>
                </a:solidFill>
              </a:rPr>
              <a:t>HIV Care</a:t>
            </a:r>
            <a:endParaRPr/>
          </a:p>
        </p:txBody>
      </p:sp>
      <p:sp>
        <p:nvSpPr>
          <p:cNvPr id="226" name="Google Shape;226;p26"/>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13</a:t>
            </a:fld>
            <a:endParaRPr/>
          </a:p>
        </p:txBody>
      </p:sp>
      <p:pic>
        <p:nvPicPr>
          <p:cNvPr id="227" name="Google Shape;227;p26"/>
          <p:cNvPicPr preferRelativeResize="0"/>
          <p:nvPr/>
        </p:nvPicPr>
        <p:blipFill>
          <a:blip r:embed="rId3">
            <a:alphaModFix/>
          </a:blip>
          <a:stretch>
            <a:fillRect/>
          </a:stretch>
        </p:blipFill>
        <p:spPr>
          <a:xfrm>
            <a:off x="626150" y="2111325"/>
            <a:ext cx="2308550" cy="2766975"/>
          </a:xfrm>
          <a:prstGeom prst="rect">
            <a:avLst/>
          </a:prstGeom>
          <a:noFill/>
          <a:ln>
            <a:noFill/>
          </a:ln>
        </p:spPr>
      </p:pic>
      <p:pic>
        <p:nvPicPr>
          <p:cNvPr id="228" name="Google Shape;228;p26"/>
          <p:cNvPicPr preferRelativeResize="0"/>
          <p:nvPr/>
        </p:nvPicPr>
        <p:blipFill>
          <a:blip r:embed="rId4">
            <a:alphaModFix/>
          </a:blip>
          <a:stretch>
            <a:fillRect/>
          </a:stretch>
        </p:blipFill>
        <p:spPr>
          <a:xfrm>
            <a:off x="3862401" y="1498026"/>
            <a:ext cx="4154350" cy="29437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7"/>
          <p:cNvSpPr txBox="1">
            <a:spLocks noGrp="1"/>
          </p:cNvSpPr>
          <p:nvPr>
            <p:ph type="title"/>
          </p:nvPr>
        </p:nvSpPr>
        <p:spPr>
          <a:xfrm>
            <a:off x="457200" y="205979"/>
            <a:ext cx="83157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b="1">
                <a:solidFill>
                  <a:schemeClr val="dk1"/>
                </a:solidFill>
              </a:rPr>
              <a:t>R</a:t>
            </a:r>
            <a:r>
              <a:rPr lang="en-US">
                <a:solidFill>
                  <a:srgbClr val="D6201A"/>
                </a:solidFill>
              </a:rPr>
              <a:t>esilience</a:t>
            </a:r>
            <a:r>
              <a:rPr lang="en-US" sz="3100">
                <a:highlight>
                  <a:schemeClr val="lt1"/>
                </a:highlight>
              </a:rPr>
              <a:t>–</a:t>
            </a:r>
            <a:r>
              <a:rPr lang="en-US">
                <a:solidFill>
                  <a:srgbClr val="D6201A"/>
                </a:solidFill>
              </a:rPr>
              <a:t>Focused HIV Care </a:t>
            </a:r>
            <a:endParaRPr/>
          </a:p>
        </p:txBody>
      </p:sp>
      <p:sp>
        <p:nvSpPr>
          <p:cNvPr id="235" name="Google Shape;235;p27"/>
          <p:cNvSpPr txBox="1">
            <a:spLocks noGrp="1"/>
          </p:cNvSpPr>
          <p:nvPr>
            <p:ph type="body" idx="1"/>
          </p:nvPr>
        </p:nvSpPr>
        <p:spPr>
          <a:xfrm>
            <a:off x="457200" y="1200151"/>
            <a:ext cx="8315700" cy="3275400"/>
          </a:xfrm>
          <a:prstGeom prst="rect">
            <a:avLst/>
          </a:prstGeom>
        </p:spPr>
        <p:txBody>
          <a:bodyPr spcFirstLastPara="1" wrap="square" lIns="91425" tIns="45700" rIns="91425" bIns="45700" anchor="t" anchorCtr="0">
            <a:normAutofit fontScale="92500"/>
          </a:bodyPr>
          <a:lstStyle/>
          <a:p>
            <a:pPr marL="0" lvl="0" indent="0" algn="l" rtl="0">
              <a:lnSpc>
                <a:spcPct val="115000"/>
              </a:lnSpc>
              <a:spcBef>
                <a:spcPts val="600"/>
              </a:spcBef>
              <a:spcAft>
                <a:spcPts val="0"/>
              </a:spcAft>
              <a:buNone/>
            </a:pPr>
            <a:r>
              <a:rPr lang="en-US" dirty="0">
                <a:solidFill>
                  <a:srgbClr val="212121"/>
                </a:solidFill>
                <a:highlight>
                  <a:schemeClr val="lt1"/>
                </a:highlight>
                <a:latin typeface="+mj-lt"/>
                <a:ea typeface="Times New Roman"/>
                <a:cs typeface="Times New Roman"/>
                <a:sym typeface="Times New Roman"/>
              </a:rPr>
              <a:t>Resilience</a:t>
            </a:r>
            <a:r>
              <a:rPr lang="en-US" dirty="0">
                <a:latin typeface="+mj-lt"/>
                <a:ea typeface="Times New Roman"/>
                <a:cs typeface="Times New Roman"/>
                <a:sym typeface="Times New Roman"/>
              </a:rPr>
              <a:t>-focused HIV care is defined as a model of care in which providers promote optimum health for people with HIV by facilitating multi-level resourcing to buffer the effects of adversity and foster well-being. </a:t>
            </a:r>
            <a:endParaRPr dirty="0">
              <a:latin typeface="+mj-lt"/>
              <a:ea typeface="Times New Roman"/>
              <a:cs typeface="Times New Roman"/>
              <a:sym typeface="Times New Roman"/>
            </a:endParaRPr>
          </a:p>
          <a:p>
            <a:pPr marL="0" lvl="0" indent="0" algn="l" rtl="0">
              <a:lnSpc>
                <a:spcPct val="115000"/>
              </a:lnSpc>
              <a:spcBef>
                <a:spcPts val="600"/>
              </a:spcBef>
              <a:spcAft>
                <a:spcPts val="0"/>
              </a:spcAft>
              <a:buNone/>
            </a:pPr>
            <a:endParaRPr i="1" dirty="0">
              <a:solidFill>
                <a:srgbClr val="212121"/>
              </a:solidFill>
              <a:highlight>
                <a:schemeClr val="lt1"/>
              </a:highlight>
              <a:latin typeface="+mj-lt"/>
              <a:ea typeface="Times New Roman"/>
              <a:cs typeface="Times New Roman"/>
              <a:sym typeface="Times New Roman"/>
            </a:endParaRPr>
          </a:p>
          <a:p>
            <a:pPr marL="0" lvl="0" indent="0" algn="ctr" rtl="0">
              <a:lnSpc>
                <a:spcPct val="115000"/>
              </a:lnSpc>
              <a:spcBef>
                <a:spcPts val="600"/>
              </a:spcBef>
              <a:spcAft>
                <a:spcPts val="0"/>
              </a:spcAft>
              <a:buNone/>
            </a:pPr>
            <a:r>
              <a:rPr lang="en-US" sz="2200" i="1" dirty="0">
                <a:solidFill>
                  <a:srgbClr val="C00000"/>
                </a:solidFill>
                <a:highlight>
                  <a:schemeClr val="lt1"/>
                </a:highlight>
                <a:latin typeface="+mj-lt"/>
                <a:ea typeface="Times New Roman"/>
                <a:cs typeface="Times New Roman"/>
                <a:sym typeface="Times New Roman"/>
              </a:rPr>
              <a:t>HIV care and services that fosters the adaptive capacity to change.</a:t>
            </a:r>
            <a:r>
              <a:rPr lang="en-US" sz="2200" dirty="0">
                <a:solidFill>
                  <a:srgbClr val="C00000"/>
                </a:solidFill>
                <a:highlight>
                  <a:schemeClr val="lt1"/>
                </a:highlight>
                <a:latin typeface="+mj-lt"/>
                <a:ea typeface="Times New Roman"/>
                <a:cs typeface="Times New Roman"/>
                <a:sym typeface="Times New Roman"/>
              </a:rPr>
              <a:t> </a:t>
            </a:r>
          </a:p>
          <a:p>
            <a:pPr marL="0" lvl="0" indent="0" algn="ctr" rtl="0">
              <a:lnSpc>
                <a:spcPct val="115000"/>
              </a:lnSpc>
              <a:spcBef>
                <a:spcPts val="600"/>
              </a:spcBef>
              <a:spcAft>
                <a:spcPts val="0"/>
              </a:spcAft>
              <a:buNone/>
            </a:pPr>
            <a:r>
              <a:rPr lang="en-US" sz="2200" dirty="0">
                <a:solidFill>
                  <a:srgbClr val="C00000"/>
                </a:solidFill>
                <a:highlight>
                  <a:schemeClr val="lt1"/>
                </a:highlight>
                <a:latin typeface="+mj-lt"/>
                <a:ea typeface="Times New Roman"/>
                <a:cs typeface="Times New Roman"/>
                <a:sym typeface="Times New Roman"/>
              </a:rPr>
              <a:t>A </a:t>
            </a:r>
            <a:r>
              <a:rPr lang="en-US" sz="2200" i="1" dirty="0">
                <a:solidFill>
                  <a:srgbClr val="C00000"/>
                </a:solidFill>
                <a:highlight>
                  <a:schemeClr val="lt1"/>
                </a:highlight>
                <a:latin typeface="+mj-lt"/>
                <a:ea typeface="Times New Roman"/>
                <a:cs typeface="Times New Roman"/>
                <a:sym typeface="Times New Roman"/>
              </a:rPr>
              <a:t>system that doesn't crumble when protocols are breached</a:t>
            </a:r>
            <a:r>
              <a:rPr lang="en-US" sz="2200" i="1" dirty="0">
                <a:solidFill>
                  <a:srgbClr val="0000FF"/>
                </a:solidFill>
                <a:highlight>
                  <a:schemeClr val="lt1"/>
                </a:highlight>
                <a:latin typeface="+mj-lt"/>
                <a:ea typeface="Times New Roman"/>
                <a:cs typeface="Times New Roman"/>
                <a:sym typeface="Times New Roman"/>
              </a:rPr>
              <a:t>. </a:t>
            </a:r>
            <a:endParaRPr sz="2200" i="1" dirty="0">
              <a:solidFill>
                <a:srgbClr val="0000FF"/>
              </a:solidFill>
              <a:latin typeface="+mj-lt"/>
              <a:ea typeface="Times New Roman"/>
              <a:cs typeface="Times New Roman"/>
              <a:sym typeface="Times New Roman"/>
            </a:endParaRPr>
          </a:p>
          <a:p>
            <a:pPr marL="0" lvl="0" indent="0" algn="l" rtl="0">
              <a:spcBef>
                <a:spcPts val="360"/>
              </a:spcBef>
              <a:spcAft>
                <a:spcPts val="0"/>
              </a:spcAft>
              <a:buNone/>
            </a:pPr>
            <a:endParaRPr sz="4000" dirty="0">
              <a:solidFill>
                <a:srgbClr val="D6201A"/>
              </a:solidFill>
            </a:endParaRPr>
          </a:p>
        </p:txBody>
      </p:sp>
      <p:sp>
        <p:nvSpPr>
          <p:cNvPr id="236" name="Google Shape;236;p27"/>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484200" y="188072"/>
            <a:ext cx="8315700" cy="1588500"/>
          </a:xfrm>
          <a:prstGeom prst="rect">
            <a:avLst/>
          </a:prstGeom>
        </p:spPr>
        <p:txBody>
          <a:bodyPr spcFirstLastPara="1" wrap="square" lIns="91425" tIns="45700" rIns="91425" bIns="45700" anchor="ctr" anchorCtr="0">
            <a:normAutofit/>
          </a:bodyPr>
          <a:lstStyle/>
          <a:p>
            <a:pPr marL="0" lvl="0" indent="0" algn="ctr" rtl="0">
              <a:lnSpc>
                <a:spcPct val="122500"/>
              </a:lnSpc>
              <a:spcBef>
                <a:spcPts val="0"/>
              </a:spcBef>
              <a:spcAft>
                <a:spcPts val="1100"/>
              </a:spcAft>
              <a:buNone/>
            </a:pPr>
            <a:r>
              <a:rPr lang="en-US" sz="3100">
                <a:highlight>
                  <a:schemeClr val="lt1"/>
                </a:highlight>
              </a:rPr>
              <a:t>Building </a:t>
            </a:r>
            <a:r>
              <a:rPr lang="en-US" sz="3500" b="1">
                <a:solidFill>
                  <a:schemeClr val="dk1"/>
                </a:solidFill>
                <a:highlight>
                  <a:schemeClr val="lt1"/>
                </a:highlight>
              </a:rPr>
              <a:t>R</a:t>
            </a:r>
            <a:r>
              <a:rPr lang="en-US" sz="3100">
                <a:highlight>
                  <a:schemeClr val="lt1"/>
                </a:highlight>
              </a:rPr>
              <a:t>esilient HIV Providers – And Leading </a:t>
            </a:r>
            <a:r>
              <a:rPr lang="en-US" sz="3500" b="1">
                <a:solidFill>
                  <a:schemeClr val="dk1"/>
                </a:solidFill>
                <a:highlight>
                  <a:schemeClr val="lt1"/>
                </a:highlight>
              </a:rPr>
              <a:t>R</a:t>
            </a:r>
            <a:r>
              <a:rPr lang="en-US" sz="3100">
                <a:highlight>
                  <a:schemeClr val="lt1"/>
                </a:highlight>
              </a:rPr>
              <a:t>esilient HIV Care Teams</a:t>
            </a:r>
            <a:endParaRPr/>
          </a:p>
        </p:txBody>
      </p:sp>
      <p:sp>
        <p:nvSpPr>
          <p:cNvPr id="243" name="Google Shape;243;p28"/>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15</a:t>
            </a:fld>
            <a:endParaRPr/>
          </a:p>
        </p:txBody>
      </p:sp>
      <p:pic>
        <p:nvPicPr>
          <p:cNvPr id="244" name="Google Shape;244;p28"/>
          <p:cNvPicPr preferRelativeResize="0"/>
          <p:nvPr/>
        </p:nvPicPr>
        <p:blipFill rotWithShape="1">
          <a:blip r:embed="rId3">
            <a:alphaModFix/>
          </a:blip>
          <a:srcRect b="41269"/>
          <a:stretch/>
        </p:blipFill>
        <p:spPr>
          <a:xfrm>
            <a:off x="815617" y="1885874"/>
            <a:ext cx="2429251" cy="2496167"/>
          </a:xfrm>
          <a:prstGeom prst="rect">
            <a:avLst/>
          </a:prstGeom>
          <a:noFill/>
          <a:ln>
            <a:noFill/>
          </a:ln>
        </p:spPr>
      </p:pic>
      <p:pic>
        <p:nvPicPr>
          <p:cNvPr id="245" name="Google Shape;245;p28"/>
          <p:cNvPicPr preferRelativeResize="0"/>
          <p:nvPr/>
        </p:nvPicPr>
        <p:blipFill>
          <a:blip r:embed="rId4">
            <a:alphaModFix/>
          </a:blip>
          <a:stretch>
            <a:fillRect/>
          </a:stretch>
        </p:blipFill>
        <p:spPr>
          <a:xfrm>
            <a:off x="3576284" y="1776572"/>
            <a:ext cx="4689149" cy="27147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title"/>
          </p:nvPr>
        </p:nvSpPr>
        <p:spPr>
          <a:xfrm>
            <a:off x="216100" y="142100"/>
            <a:ext cx="8315700" cy="1302900"/>
          </a:xfrm>
          <a:prstGeom prst="rect">
            <a:avLst/>
          </a:prstGeom>
        </p:spPr>
        <p:txBody>
          <a:bodyPr spcFirstLastPara="1" wrap="square" lIns="91425" tIns="45700" rIns="91425" bIns="45700" anchor="ctr" anchorCtr="0">
            <a:normAutofit fontScale="90000"/>
          </a:bodyPr>
          <a:lstStyle/>
          <a:p>
            <a:pPr marL="0" lvl="0" indent="0" algn="ctr" rtl="0">
              <a:lnSpc>
                <a:spcPct val="123000"/>
              </a:lnSpc>
              <a:spcBef>
                <a:spcPts val="0"/>
              </a:spcBef>
              <a:spcAft>
                <a:spcPts val="500"/>
              </a:spcAft>
              <a:buNone/>
            </a:pPr>
            <a:r>
              <a:rPr lang="en-US" sz="3100">
                <a:solidFill>
                  <a:srgbClr val="D6201A"/>
                </a:solidFill>
                <a:highlight>
                  <a:srgbClr val="FFFFFF"/>
                </a:highlight>
              </a:rPr>
              <a:t>Building </a:t>
            </a:r>
            <a:r>
              <a:rPr lang="en-US" sz="3500" b="1">
                <a:solidFill>
                  <a:schemeClr val="dk1"/>
                </a:solidFill>
                <a:highlight>
                  <a:srgbClr val="FFFFFF"/>
                </a:highlight>
              </a:rPr>
              <a:t>R</a:t>
            </a:r>
            <a:r>
              <a:rPr lang="en-US" sz="3100">
                <a:solidFill>
                  <a:srgbClr val="D6201A"/>
                </a:solidFill>
                <a:highlight>
                  <a:srgbClr val="FFFFFF"/>
                </a:highlight>
              </a:rPr>
              <a:t>esilient HIV Providers </a:t>
            </a:r>
            <a:r>
              <a:rPr lang="en-US" sz="3100">
                <a:highlight>
                  <a:schemeClr val="lt1"/>
                </a:highlight>
              </a:rPr>
              <a:t>– </a:t>
            </a:r>
            <a:r>
              <a:rPr lang="en-US" sz="3100">
                <a:solidFill>
                  <a:srgbClr val="D6201A"/>
                </a:solidFill>
                <a:highlight>
                  <a:srgbClr val="FFFFFF"/>
                </a:highlight>
              </a:rPr>
              <a:t>And Leading </a:t>
            </a:r>
            <a:r>
              <a:rPr lang="en-US" sz="3500" b="1">
                <a:solidFill>
                  <a:schemeClr val="dk1"/>
                </a:solidFill>
                <a:highlight>
                  <a:srgbClr val="FFFFFF"/>
                </a:highlight>
              </a:rPr>
              <a:t>R</a:t>
            </a:r>
            <a:r>
              <a:rPr lang="en-US" sz="3100">
                <a:solidFill>
                  <a:srgbClr val="D6201A"/>
                </a:solidFill>
                <a:highlight>
                  <a:srgbClr val="FFFFFF"/>
                </a:highlight>
              </a:rPr>
              <a:t>esilient HIV Care Teams</a:t>
            </a:r>
            <a:endParaRPr/>
          </a:p>
        </p:txBody>
      </p:sp>
      <p:sp>
        <p:nvSpPr>
          <p:cNvPr id="252" name="Google Shape;252;p29"/>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16</a:t>
            </a:fld>
            <a:endParaRPr/>
          </a:p>
        </p:txBody>
      </p:sp>
      <p:pic>
        <p:nvPicPr>
          <p:cNvPr id="253" name="Google Shape;253;p29" descr="Wealth, Motivational and Success tips, Advice and quotes to inspire you to be, do and have more ." title="It's not selfish to put yourself first. It is Self full. Motivation Inspire #Iyanla #oprah #shorts">
            <a:hlinkClick r:id="rId3"/>
          </p:cNvPr>
          <p:cNvPicPr preferRelativeResize="0"/>
          <p:nvPr/>
        </p:nvPicPr>
        <p:blipFill>
          <a:blip r:embed="rId4">
            <a:alphaModFix/>
          </a:blip>
          <a:stretch>
            <a:fillRect/>
          </a:stretch>
        </p:blipFill>
        <p:spPr>
          <a:xfrm>
            <a:off x="2570535" y="1564124"/>
            <a:ext cx="3472978" cy="1953550"/>
          </a:xfrm>
          <a:prstGeom prst="rect">
            <a:avLst/>
          </a:prstGeom>
          <a:noFill/>
          <a:ln w="76200" cap="rnd" cmpd="sng">
            <a:solidFill>
              <a:srgbClr val="87A7DE"/>
            </a:solidFill>
            <a:prstDash val="solid"/>
            <a:round/>
            <a:headEnd type="none" w="sm" len="sm"/>
            <a:tailEnd type="none" w="sm" len="sm"/>
          </a:ln>
          <a:effectLst>
            <a:outerShdw blurRad="214313" dist="209550" dir="5400000" algn="bl" rotWithShape="0">
              <a:srgbClr val="000000">
                <a:alpha val="50000"/>
              </a:srgbClr>
            </a:outerShdw>
          </a:effectLst>
        </p:spPr>
      </p:pic>
      <p:sp>
        <p:nvSpPr>
          <p:cNvPr id="254" name="Google Shape;254;p29"/>
          <p:cNvSpPr txBox="1"/>
          <p:nvPr/>
        </p:nvSpPr>
        <p:spPr>
          <a:xfrm>
            <a:off x="1615625" y="3684600"/>
            <a:ext cx="504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55" name="Google Shape;255;p29"/>
          <p:cNvSpPr txBox="1"/>
          <p:nvPr/>
        </p:nvSpPr>
        <p:spPr>
          <a:xfrm>
            <a:off x="1163375" y="3875793"/>
            <a:ext cx="6667214"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dirty="0">
                <a:solidFill>
                  <a:schemeClr val="accent6"/>
                </a:solidFill>
              </a:rPr>
              <a:t>Wellness and operating from a space of SELF-FULLNESS</a:t>
            </a:r>
            <a:endParaRPr sz="1900"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1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0"/>
          <p:cNvSpPr txBox="1">
            <a:spLocks noGrp="1"/>
          </p:cNvSpPr>
          <p:nvPr>
            <p:ph type="title"/>
          </p:nvPr>
        </p:nvSpPr>
        <p:spPr>
          <a:xfrm>
            <a:off x="190500" y="205975"/>
            <a:ext cx="8832900" cy="857400"/>
          </a:xfrm>
          <a:prstGeom prst="rect">
            <a:avLst/>
          </a:prstGeom>
        </p:spPr>
        <p:txBody>
          <a:bodyPr spcFirstLastPara="1" wrap="square" lIns="91425" tIns="45700" rIns="91425" bIns="45700" anchor="ctr" anchorCtr="0">
            <a:noAutofit/>
          </a:bodyPr>
          <a:lstStyle/>
          <a:p>
            <a:pPr marL="0" lvl="0" indent="0" algn="ctr" rtl="0">
              <a:lnSpc>
                <a:spcPct val="122500"/>
              </a:lnSpc>
              <a:spcBef>
                <a:spcPts val="0"/>
              </a:spcBef>
              <a:spcAft>
                <a:spcPts val="1100"/>
              </a:spcAft>
              <a:buNone/>
            </a:pPr>
            <a:r>
              <a:rPr lang="en-US" sz="2700">
                <a:solidFill>
                  <a:srgbClr val="D6201A"/>
                </a:solidFill>
                <a:highlight>
                  <a:srgbClr val="FFFFFF"/>
                </a:highlight>
              </a:rPr>
              <a:t>Building </a:t>
            </a:r>
            <a:r>
              <a:rPr lang="en-US" sz="3400" b="1">
                <a:solidFill>
                  <a:schemeClr val="dk1"/>
                </a:solidFill>
                <a:highlight>
                  <a:srgbClr val="FFFFFF"/>
                </a:highlight>
              </a:rPr>
              <a:t>R</a:t>
            </a:r>
            <a:r>
              <a:rPr lang="en-US" sz="2700">
                <a:solidFill>
                  <a:srgbClr val="D6201A"/>
                </a:solidFill>
                <a:highlight>
                  <a:srgbClr val="FFFFFF"/>
                </a:highlight>
              </a:rPr>
              <a:t>esilient HIV Providers </a:t>
            </a:r>
            <a:r>
              <a:rPr lang="en-US" sz="3100">
                <a:highlight>
                  <a:schemeClr val="lt1"/>
                </a:highlight>
              </a:rPr>
              <a:t>– </a:t>
            </a:r>
            <a:r>
              <a:rPr lang="en-US" sz="2700">
                <a:solidFill>
                  <a:srgbClr val="D6201A"/>
                </a:solidFill>
                <a:highlight>
                  <a:srgbClr val="FFFFFF"/>
                </a:highlight>
              </a:rPr>
              <a:t>And Leading </a:t>
            </a:r>
            <a:r>
              <a:rPr lang="en-US" sz="3400" b="1">
                <a:solidFill>
                  <a:schemeClr val="dk1"/>
                </a:solidFill>
                <a:highlight>
                  <a:srgbClr val="FFFFFF"/>
                </a:highlight>
              </a:rPr>
              <a:t>R</a:t>
            </a:r>
            <a:r>
              <a:rPr lang="en-US" sz="2700">
                <a:solidFill>
                  <a:srgbClr val="D6201A"/>
                </a:solidFill>
                <a:highlight>
                  <a:srgbClr val="FFFFFF"/>
                </a:highlight>
              </a:rPr>
              <a:t>esilient HIV Care Teams</a:t>
            </a:r>
            <a:endParaRPr sz="3600"/>
          </a:p>
        </p:txBody>
      </p:sp>
      <p:sp>
        <p:nvSpPr>
          <p:cNvPr id="262" name="Google Shape;262;p30"/>
          <p:cNvSpPr txBox="1">
            <a:spLocks noGrp="1"/>
          </p:cNvSpPr>
          <p:nvPr>
            <p:ph type="body" idx="1"/>
          </p:nvPr>
        </p:nvSpPr>
        <p:spPr>
          <a:xfrm>
            <a:off x="96450" y="1487978"/>
            <a:ext cx="8676600" cy="2987572"/>
          </a:xfrm>
          <a:prstGeom prst="rect">
            <a:avLst/>
          </a:prstGeom>
        </p:spPr>
        <p:txBody>
          <a:bodyPr spcFirstLastPara="1" wrap="square" lIns="91425" tIns="45700" rIns="91425" bIns="45700" anchor="t" anchorCtr="0">
            <a:noAutofit/>
          </a:bodyPr>
          <a:lstStyle/>
          <a:p>
            <a:pPr marL="457200" lvl="0" indent="-342900" algn="l" rtl="0">
              <a:lnSpc>
                <a:spcPct val="90000"/>
              </a:lnSpc>
              <a:spcBef>
                <a:spcPts val="360"/>
              </a:spcBef>
              <a:spcAft>
                <a:spcPts val="0"/>
              </a:spcAft>
              <a:buClr>
                <a:schemeClr val="dk1"/>
              </a:buClr>
              <a:buSzPts val="1800"/>
              <a:buFont typeface="Times New Roman"/>
              <a:buChar char="-"/>
            </a:pPr>
            <a:r>
              <a:rPr lang="en-US" dirty="0">
                <a:highlight>
                  <a:srgbClr val="FFFFFF"/>
                </a:highlight>
                <a:latin typeface="+mj-lt"/>
                <a:ea typeface="Times New Roman"/>
                <a:cs typeface="Times New Roman"/>
                <a:sym typeface="Times New Roman"/>
              </a:rPr>
              <a:t>Resilience can be learned, and then the muscle needs to be flexed to make it happen.</a:t>
            </a:r>
            <a:endParaRPr dirty="0">
              <a:highlight>
                <a:srgbClr val="FFFFFF"/>
              </a:highlight>
              <a:latin typeface="+mj-lt"/>
              <a:ea typeface="Times New Roman"/>
              <a:cs typeface="Times New Roman"/>
              <a:sym typeface="Times New Roman"/>
            </a:endParaRPr>
          </a:p>
          <a:p>
            <a:pPr marL="457200" lvl="0" indent="0" algn="l" rtl="0">
              <a:lnSpc>
                <a:spcPct val="90000"/>
              </a:lnSpc>
              <a:spcBef>
                <a:spcPts val="360"/>
              </a:spcBef>
              <a:spcAft>
                <a:spcPts val="0"/>
              </a:spcAft>
              <a:buNone/>
            </a:pPr>
            <a:endParaRPr sz="1000" dirty="0">
              <a:highlight>
                <a:srgbClr val="FFFFFF"/>
              </a:highlight>
              <a:latin typeface="+mj-lt"/>
              <a:ea typeface="Times New Roman"/>
              <a:cs typeface="Times New Roman"/>
              <a:sym typeface="Times New Roman"/>
            </a:endParaRPr>
          </a:p>
          <a:p>
            <a:pPr marL="457200" lvl="0" indent="-342900" algn="l" rtl="0">
              <a:lnSpc>
                <a:spcPct val="90000"/>
              </a:lnSpc>
              <a:spcBef>
                <a:spcPts val="360"/>
              </a:spcBef>
              <a:spcAft>
                <a:spcPts val="0"/>
              </a:spcAft>
              <a:buClr>
                <a:schemeClr val="dk1"/>
              </a:buClr>
              <a:buSzPts val="1800"/>
              <a:buFont typeface="Times New Roman"/>
              <a:buChar char="-"/>
            </a:pPr>
            <a:r>
              <a:rPr lang="en-US" dirty="0">
                <a:highlight>
                  <a:srgbClr val="FFFFFF"/>
                </a:highlight>
                <a:latin typeface="+mj-lt"/>
                <a:ea typeface="Times New Roman"/>
                <a:cs typeface="Times New Roman"/>
                <a:sym typeface="Times New Roman"/>
              </a:rPr>
              <a:t>Communicate empathetically. Empathetic communication fosters trust and improves performance.</a:t>
            </a:r>
            <a:endParaRPr dirty="0">
              <a:highlight>
                <a:srgbClr val="FFFFFF"/>
              </a:highlight>
              <a:latin typeface="+mj-lt"/>
              <a:ea typeface="Times New Roman"/>
              <a:cs typeface="Times New Roman"/>
              <a:sym typeface="Times New Roman"/>
            </a:endParaRPr>
          </a:p>
          <a:p>
            <a:pPr marL="0" lvl="0" indent="0" algn="l" rtl="0">
              <a:lnSpc>
                <a:spcPct val="90000"/>
              </a:lnSpc>
              <a:spcBef>
                <a:spcPts val="360"/>
              </a:spcBef>
              <a:spcAft>
                <a:spcPts val="0"/>
              </a:spcAft>
              <a:buNone/>
            </a:pPr>
            <a:endParaRPr sz="1000" dirty="0">
              <a:highlight>
                <a:srgbClr val="FFFFFF"/>
              </a:highlight>
              <a:latin typeface="+mj-lt"/>
              <a:ea typeface="Times New Roman"/>
              <a:cs typeface="Times New Roman"/>
              <a:sym typeface="Times New Roman"/>
            </a:endParaRPr>
          </a:p>
          <a:p>
            <a:pPr marL="457200" lvl="0" indent="-342900" algn="l" rtl="0">
              <a:lnSpc>
                <a:spcPct val="90000"/>
              </a:lnSpc>
              <a:spcBef>
                <a:spcPts val="360"/>
              </a:spcBef>
              <a:spcAft>
                <a:spcPts val="0"/>
              </a:spcAft>
              <a:buClr>
                <a:schemeClr val="dk1"/>
              </a:buClr>
              <a:buSzPts val="1800"/>
              <a:buFont typeface="Times New Roman"/>
              <a:buChar char="-"/>
            </a:pPr>
            <a:r>
              <a:rPr lang="en-US" dirty="0">
                <a:highlight>
                  <a:srgbClr val="FFFFFF"/>
                </a:highlight>
                <a:latin typeface="+mj-lt"/>
                <a:ea typeface="Times New Roman"/>
                <a:cs typeface="Times New Roman"/>
                <a:sym typeface="Times New Roman"/>
              </a:rPr>
              <a:t>Determine sources of distress. </a:t>
            </a:r>
            <a:endParaRPr dirty="0">
              <a:highlight>
                <a:srgbClr val="FFFFFF"/>
              </a:highlight>
              <a:latin typeface="+mj-lt"/>
              <a:ea typeface="Times New Roman"/>
              <a:cs typeface="Times New Roman"/>
              <a:sym typeface="Times New Roman"/>
            </a:endParaRPr>
          </a:p>
          <a:p>
            <a:pPr marL="0" lvl="0" indent="0" algn="l" rtl="0">
              <a:lnSpc>
                <a:spcPct val="90000"/>
              </a:lnSpc>
              <a:spcBef>
                <a:spcPts val="360"/>
              </a:spcBef>
              <a:spcAft>
                <a:spcPts val="0"/>
              </a:spcAft>
              <a:buNone/>
            </a:pPr>
            <a:endParaRPr sz="1000" dirty="0">
              <a:solidFill>
                <a:srgbClr val="333333"/>
              </a:solidFill>
              <a:highlight>
                <a:srgbClr val="FFFFFF"/>
              </a:highlight>
              <a:latin typeface="+mj-lt"/>
              <a:ea typeface="Times New Roman"/>
              <a:cs typeface="Times New Roman"/>
              <a:sym typeface="Times New Roman"/>
            </a:endParaRPr>
          </a:p>
          <a:p>
            <a:pPr marL="457200" lvl="0" indent="-342900" algn="l" rtl="0">
              <a:lnSpc>
                <a:spcPct val="90000"/>
              </a:lnSpc>
              <a:spcBef>
                <a:spcPts val="360"/>
              </a:spcBef>
              <a:spcAft>
                <a:spcPts val="0"/>
              </a:spcAft>
              <a:buClr>
                <a:srgbClr val="333333"/>
              </a:buClr>
              <a:buSzPts val="1800"/>
              <a:buFont typeface="Times New Roman"/>
              <a:buChar char="-"/>
            </a:pPr>
            <a:r>
              <a:rPr lang="en-US" dirty="0">
                <a:solidFill>
                  <a:srgbClr val="333333"/>
                </a:solidFill>
                <a:highlight>
                  <a:srgbClr val="FFFFFF"/>
                </a:highlight>
                <a:latin typeface="+mj-lt"/>
                <a:ea typeface="Times New Roman"/>
                <a:cs typeface="Times New Roman"/>
                <a:sym typeface="Times New Roman"/>
              </a:rPr>
              <a:t>Normalize help-seeking behavior.</a:t>
            </a:r>
            <a:endParaRPr dirty="0">
              <a:solidFill>
                <a:srgbClr val="333333"/>
              </a:solidFill>
              <a:highlight>
                <a:srgbClr val="FFFFFF"/>
              </a:highlight>
              <a:latin typeface="+mj-lt"/>
              <a:ea typeface="Times New Roman"/>
              <a:cs typeface="Times New Roman"/>
              <a:sym typeface="Times New Roman"/>
            </a:endParaRPr>
          </a:p>
        </p:txBody>
      </p:sp>
      <p:sp>
        <p:nvSpPr>
          <p:cNvPr id="263" name="Google Shape;263;p30"/>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1"/>
          <p:cNvSpPr txBox="1">
            <a:spLocks noGrp="1"/>
          </p:cNvSpPr>
          <p:nvPr>
            <p:ph type="title"/>
          </p:nvPr>
        </p:nvSpPr>
        <p:spPr>
          <a:xfrm>
            <a:off x="457200" y="205979"/>
            <a:ext cx="8315700" cy="857400"/>
          </a:xfrm>
          <a:prstGeom prst="rect">
            <a:avLst/>
          </a:prstGeom>
        </p:spPr>
        <p:txBody>
          <a:bodyPr spcFirstLastPara="1" wrap="square" lIns="91425" tIns="45700" rIns="91425" bIns="45700" anchor="ctr" anchorCtr="0">
            <a:noAutofit/>
          </a:bodyPr>
          <a:lstStyle/>
          <a:p>
            <a:pPr marL="0" lvl="0" indent="0" algn="ctr" rtl="0">
              <a:spcBef>
                <a:spcPts val="360"/>
              </a:spcBef>
              <a:spcAft>
                <a:spcPts val="0"/>
              </a:spcAft>
              <a:buNone/>
            </a:pPr>
            <a:r>
              <a:rPr lang="en-US" b="1">
                <a:solidFill>
                  <a:schemeClr val="dk1"/>
                </a:solidFill>
                <a:highlight>
                  <a:srgbClr val="FFFFFF"/>
                </a:highlight>
              </a:rPr>
              <a:t>R</a:t>
            </a:r>
            <a:r>
              <a:rPr lang="en-US" sz="3600">
                <a:highlight>
                  <a:srgbClr val="FFFFFF"/>
                </a:highlight>
              </a:rPr>
              <a:t>esilience Factors </a:t>
            </a:r>
            <a:endParaRPr sz="3600"/>
          </a:p>
        </p:txBody>
      </p:sp>
      <p:sp>
        <p:nvSpPr>
          <p:cNvPr id="270" name="Google Shape;270;p31"/>
          <p:cNvSpPr txBox="1">
            <a:spLocks noGrp="1"/>
          </p:cNvSpPr>
          <p:nvPr>
            <p:ph type="body" idx="1"/>
          </p:nvPr>
        </p:nvSpPr>
        <p:spPr>
          <a:xfrm>
            <a:off x="457200" y="1197001"/>
            <a:ext cx="8315700" cy="3275400"/>
          </a:xfrm>
          <a:prstGeom prst="rect">
            <a:avLst/>
          </a:prstGeom>
        </p:spPr>
        <p:txBody>
          <a:bodyPr spcFirstLastPara="1" wrap="square" lIns="91425" tIns="45700" rIns="91425" bIns="45700" anchor="t" anchorCtr="0">
            <a:noAutofit/>
          </a:bodyPr>
          <a:lstStyle/>
          <a:p>
            <a:pPr marL="76200" lvl="0" indent="0" algn="l" rtl="0">
              <a:lnSpc>
                <a:spcPct val="80000"/>
              </a:lnSpc>
              <a:spcBef>
                <a:spcPts val="360"/>
              </a:spcBef>
              <a:spcAft>
                <a:spcPts val="0"/>
              </a:spcAft>
              <a:buClr>
                <a:srgbClr val="1C1D1E"/>
              </a:buClr>
              <a:buSzPts val="2400"/>
              <a:buNone/>
            </a:pPr>
            <a:r>
              <a:rPr lang="en-US" dirty="0">
                <a:solidFill>
                  <a:srgbClr val="1C1D1E"/>
                </a:solidFill>
                <a:highlight>
                  <a:srgbClr val="FFFFFF"/>
                </a:highlight>
                <a:latin typeface="+mj-lt"/>
                <a:ea typeface="Times New Roman"/>
                <a:cs typeface="Times New Roman"/>
                <a:sym typeface="Times New Roman"/>
              </a:rPr>
              <a:t>Structure,</a:t>
            </a:r>
            <a:endParaRPr dirty="0">
              <a:solidFill>
                <a:srgbClr val="1C1D1E"/>
              </a:solidFill>
              <a:highlight>
                <a:srgbClr val="FFFFFF"/>
              </a:highlight>
              <a:latin typeface="+mj-lt"/>
              <a:ea typeface="Times New Roman"/>
              <a:cs typeface="Times New Roman"/>
              <a:sym typeface="Times New Roman"/>
            </a:endParaRPr>
          </a:p>
          <a:p>
            <a:pPr marL="457200" lvl="0" indent="0" algn="l" rtl="0">
              <a:lnSpc>
                <a:spcPct val="80000"/>
              </a:lnSpc>
              <a:spcBef>
                <a:spcPts val="360"/>
              </a:spcBef>
              <a:spcAft>
                <a:spcPts val="0"/>
              </a:spcAft>
              <a:buNone/>
            </a:pPr>
            <a:endParaRPr dirty="0">
              <a:solidFill>
                <a:srgbClr val="1C1D1E"/>
              </a:solidFill>
              <a:highlight>
                <a:srgbClr val="FFFFFF"/>
              </a:highlight>
              <a:latin typeface="+mj-lt"/>
              <a:ea typeface="Times New Roman"/>
              <a:cs typeface="Times New Roman"/>
              <a:sym typeface="Times New Roman"/>
            </a:endParaRPr>
          </a:p>
          <a:p>
            <a:pPr marL="76200" lvl="0" indent="0" algn="l" rtl="0">
              <a:lnSpc>
                <a:spcPct val="80000"/>
              </a:lnSpc>
              <a:spcBef>
                <a:spcPts val="360"/>
              </a:spcBef>
              <a:spcAft>
                <a:spcPts val="0"/>
              </a:spcAft>
              <a:buClr>
                <a:srgbClr val="1C1D1E"/>
              </a:buClr>
              <a:buSzPts val="2400"/>
              <a:buNone/>
            </a:pPr>
            <a:r>
              <a:rPr lang="en-US" dirty="0">
                <a:solidFill>
                  <a:srgbClr val="1C1D1E"/>
                </a:solidFill>
                <a:highlight>
                  <a:srgbClr val="FFFFFF"/>
                </a:highlight>
                <a:latin typeface="+mj-lt"/>
                <a:ea typeface="Times New Roman"/>
                <a:cs typeface="Times New Roman"/>
                <a:sym typeface="Times New Roman"/>
              </a:rPr>
              <a:t>Accountability,</a:t>
            </a:r>
            <a:endParaRPr i="1" dirty="0">
              <a:solidFill>
                <a:srgbClr val="000000"/>
              </a:solidFill>
              <a:highlight>
                <a:srgbClr val="FFFFFF"/>
              </a:highlight>
              <a:latin typeface="+mj-lt"/>
              <a:ea typeface="Times New Roman"/>
              <a:cs typeface="Times New Roman"/>
              <a:sym typeface="Times New Roman"/>
            </a:endParaRPr>
          </a:p>
          <a:p>
            <a:pPr marL="457200" lvl="0" indent="0" algn="l" rtl="0">
              <a:lnSpc>
                <a:spcPct val="80000"/>
              </a:lnSpc>
              <a:spcBef>
                <a:spcPts val="360"/>
              </a:spcBef>
              <a:spcAft>
                <a:spcPts val="0"/>
              </a:spcAft>
              <a:buNone/>
            </a:pPr>
            <a:endParaRPr i="1" dirty="0">
              <a:solidFill>
                <a:srgbClr val="000000"/>
              </a:solidFill>
              <a:highlight>
                <a:srgbClr val="FFFFFF"/>
              </a:highlight>
              <a:latin typeface="+mj-lt"/>
              <a:ea typeface="Times New Roman"/>
              <a:cs typeface="Times New Roman"/>
              <a:sym typeface="Times New Roman"/>
            </a:endParaRPr>
          </a:p>
          <a:p>
            <a:pPr marL="76200" lvl="0" indent="0" algn="l" rtl="0">
              <a:lnSpc>
                <a:spcPct val="80000"/>
              </a:lnSpc>
              <a:spcBef>
                <a:spcPts val="360"/>
              </a:spcBef>
              <a:spcAft>
                <a:spcPts val="0"/>
              </a:spcAft>
              <a:buClr>
                <a:srgbClr val="1C1D1E"/>
              </a:buClr>
              <a:buSzPts val="2400"/>
              <a:buNone/>
            </a:pPr>
            <a:r>
              <a:rPr lang="en-US" dirty="0">
                <a:solidFill>
                  <a:srgbClr val="1C1D1E"/>
                </a:solidFill>
                <a:highlight>
                  <a:srgbClr val="FFFFFF"/>
                </a:highlight>
                <a:latin typeface="+mj-lt"/>
                <a:ea typeface="Times New Roman"/>
                <a:cs typeface="Times New Roman"/>
                <a:sym typeface="Times New Roman"/>
              </a:rPr>
              <a:t>Supportive relationships,</a:t>
            </a:r>
            <a:endParaRPr dirty="0">
              <a:solidFill>
                <a:srgbClr val="1C1D1E"/>
              </a:solidFill>
              <a:highlight>
                <a:srgbClr val="FFFFFF"/>
              </a:highlight>
              <a:latin typeface="+mj-lt"/>
              <a:ea typeface="Times New Roman"/>
              <a:cs typeface="Times New Roman"/>
              <a:sym typeface="Times New Roman"/>
            </a:endParaRPr>
          </a:p>
          <a:p>
            <a:pPr marL="457200" lvl="0" indent="0" algn="l" rtl="0">
              <a:lnSpc>
                <a:spcPct val="80000"/>
              </a:lnSpc>
              <a:spcBef>
                <a:spcPts val="360"/>
              </a:spcBef>
              <a:spcAft>
                <a:spcPts val="0"/>
              </a:spcAft>
              <a:buNone/>
            </a:pPr>
            <a:endParaRPr dirty="0">
              <a:solidFill>
                <a:srgbClr val="1C1D1E"/>
              </a:solidFill>
              <a:highlight>
                <a:srgbClr val="FFFFFF"/>
              </a:highlight>
              <a:latin typeface="+mj-lt"/>
              <a:ea typeface="Times New Roman"/>
              <a:cs typeface="Times New Roman"/>
              <a:sym typeface="Times New Roman"/>
            </a:endParaRPr>
          </a:p>
          <a:p>
            <a:pPr marL="76200" lvl="0" indent="0" algn="l" rtl="0">
              <a:lnSpc>
                <a:spcPct val="80000"/>
              </a:lnSpc>
              <a:spcBef>
                <a:spcPts val="360"/>
              </a:spcBef>
              <a:spcAft>
                <a:spcPts val="0"/>
              </a:spcAft>
              <a:buClr>
                <a:srgbClr val="1C1D1E"/>
              </a:buClr>
              <a:buSzPts val="2400"/>
              <a:buNone/>
            </a:pPr>
            <a:r>
              <a:rPr lang="en-US" dirty="0">
                <a:solidFill>
                  <a:srgbClr val="1C1D1E"/>
                </a:solidFill>
                <a:highlight>
                  <a:srgbClr val="FFFFFF"/>
                </a:highlight>
                <a:latin typeface="+mj-lt"/>
                <a:ea typeface="Times New Roman"/>
                <a:cs typeface="Times New Roman"/>
                <a:sym typeface="Times New Roman"/>
              </a:rPr>
              <a:t>A powerful identity and culture,</a:t>
            </a:r>
            <a:r>
              <a:rPr lang="en-US" sz="2000" dirty="0">
                <a:solidFill>
                  <a:srgbClr val="333333"/>
                </a:solidFill>
                <a:highlight>
                  <a:srgbClr val="FFFFFF"/>
                </a:highlight>
                <a:latin typeface="+mj-lt"/>
                <a:ea typeface="Times New Roman"/>
                <a:cs typeface="Times New Roman"/>
                <a:sym typeface="Times New Roman"/>
              </a:rPr>
              <a:t> </a:t>
            </a:r>
            <a:endParaRPr sz="1600" i="1" dirty="0">
              <a:latin typeface="+mj-lt"/>
              <a:ea typeface="Times New Roman"/>
              <a:cs typeface="Times New Roman"/>
              <a:sym typeface="Times New Roman"/>
            </a:endParaRPr>
          </a:p>
        </p:txBody>
      </p:sp>
      <p:sp>
        <p:nvSpPr>
          <p:cNvPr id="271" name="Google Shape;271;p31"/>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18</a:t>
            </a:fld>
            <a:endParaRPr/>
          </a:p>
        </p:txBody>
      </p:sp>
      <p:pic>
        <p:nvPicPr>
          <p:cNvPr id="272" name="Google Shape;272;p31"/>
          <p:cNvPicPr preferRelativeResize="0"/>
          <p:nvPr/>
        </p:nvPicPr>
        <p:blipFill>
          <a:blip r:embed="rId3">
            <a:alphaModFix/>
          </a:blip>
          <a:stretch>
            <a:fillRect/>
          </a:stretch>
        </p:blipFill>
        <p:spPr>
          <a:xfrm>
            <a:off x="4904725" y="1242875"/>
            <a:ext cx="4108851" cy="2277524"/>
          </a:xfrm>
          <a:prstGeom prst="rect">
            <a:avLst/>
          </a:prstGeom>
          <a:noFill/>
          <a:ln>
            <a:noFill/>
          </a:ln>
        </p:spPr>
      </p:pic>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2"/>
          <p:cNvSpPr txBox="1">
            <a:spLocks noGrp="1"/>
          </p:cNvSpPr>
          <p:nvPr>
            <p:ph type="title"/>
          </p:nvPr>
        </p:nvSpPr>
        <p:spPr>
          <a:xfrm>
            <a:off x="457200" y="76654"/>
            <a:ext cx="8315700" cy="857400"/>
          </a:xfrm>
          <a:prstGeom prst="rect">
            <a:avLst/>
          </a:prstGeom>
        </p:spPr>
        <p:txBody>
          <a:bodyPr spcFirstLastPara="1" wrap="square" lIns="91425" tIns="45700" rIns="91425" bIns="45700" anchor="ctr" anchorCtr="0">
            <a:noAutofit/>
          </a:bodyPr>
          <a:lstStyle/>
          <a:p>
            <a:pPr marL="0" lvl="0" indent="0" algn="ctr" rtl="0">
              <a:spcBef>
                <a:spcPts val="360"/>
              </a:spcBef>
              <a:spcAft>
                <a:spcPts val="0"/>
              </a:spcAft>
              <a:buNone/>
            </a:pPr>
            <a:r>
              <a:rPr lang="en-US" b="1">
                <a:solidFill>
                  <a:schemeClr val="dk1"/>
                </a:solidFill>
                <a:highlight>
                  <a:srgbClr val="FFFFFF"/>
                </a:highlight>
              </a:rPr>
              <a:t>R</a:t>
            </a:r>
            <a:r>
              <a:rPr lang="en-US" sz="3600">
                <a:highlight>
                  <a:srgbClr val="FFFFFF"/>
                </a:highlight>
              </a:rPr>
              <a:t>esilience Factors </a:t>
            </a:r>
            <a:endParaRPr sz="3600"/>
          </a:p>
        </p:txBody>
      </p:sp>
      <p:sp>
        <p:nvSpPr>
          <p:cNvPr id="279" name="Google Shape;279;p32"/>
          <p:cNvSpPr txBox="1">
            <a:spLocks noGrp="1"/>
          </p:cNvSpPr>
          <p:nvPr>
            <p:ph type="body" idx="1"/>
          </p:nvPr>
        </p:nvSpPr>
        <p:spPr>
          <a:xfrm>
            <a:off x="197725" y="702575"/>
            <a:ext cx="8532000" cy="3637800"/>
          </a:xfrm>
          <a:prstGeom prst="rect">
            <a:avLst/>
          </a:prstGeom>
        </p:spPr>
        <p:txBody>
          <a:bodyPr spcFirstLastPara="1" wrap="square" lIns="91425" tIns="45700" rIns="91425" bIns="45700" anchor="t" anchorCtr="0">
            <a:noAutofit/>
          </a:bodyPr>
          <a:lstStyle/>
          <a:p>
            <a:pPr marL="0" lvl="0" indent="0" algn="ctr" rtl="0">
              <a:lnSpc>
                <a:spcPct val="80000"/>
              </a:lnSpc>
              <a:spcBef>
                <a:spcPts val="360"/>
              </a:spcBef>
              <a:spcAft>
                <a:spcPts val="0"/>
              </a:spcAft>
              <a:buSzPts val="1018"/>
              <a:buNone/>
            </a:pPr>
            <a:endParaRPr sz="2110" dirty="0">
              <a:solidFill>
                <a:srgbClr val="1C1D1E"/>
              </a:solidFill>
              <a:highlight>
                <a:srgbClr val="FFFFFF"/>
              </a:highlight>
              <a:latin typeface="Times New Roman"/>
              <a:ea typeface="Times New Roman"/>
              <a:cs typeface="Times New Roman"/>
              <a:sym typeface="Times New Roman"/>
            </a:endParaRPr>
          </a:p>
          <a:p>
            <a:pPr marL="0" lvl="0" indent="0" algn="l" rtl="0">
              <a:lnSpc>
                <a:spcPct val="80000"/>
              </a:lnSpc>
              <a:spcBef>
                <a:spcPts val="360"/>
              </a:spcBef>
              <a:spcAft>
                <a:spcPts val="0"/>
              </a:spcAft>
              <a:buNone/>
            </a:pPr>
            <a:r>
              <a:rPr lang="en-US" dirty="0">
                <a:solidFill>
                  <a:srgbClr val="1C1D1E"/>
                </a:solidFill>
                <a:highlight>
                  <a:srgbClr val="FFFFFF"/>
                </a:highlight>
                <a:latin typeface="+mj-lt"/>
                <a:ea typeface="Times New Roman"/>
                <a:cs typeface="Times New Roman"/>
                <a:sym typeface="Times New Roman"/>
              </a:rPr>
              <a:t>Gratitude and positive outlook, </a:t>
            </a:r>
            <a:endParaRPr dirty="0">
              <a:solidFill>
                <a:srgbClr val="1C1D1E"/>
              </a:solidFill>
              <a:highlight>
                <a:srgbClr val="FFFFFF"/>
              </a:highlight>
              <a:latin typeface="+mj-lt"/>
              <a:ea typeface="Times New Roman"/>
              <a:cs typeface="Times New Roman"/>
              <a:sym typeface="Times New Roman"/>
            </a:endParaRPr>
          </a:p>
          <a:p>
            <a:pPr marL="457200" lvl="0" indent="0" algn="l" rtl="0">
              <a:lnSpc>
                <a:spcPct val="80000"/>
              </a:lnSpc>
              <a:spcBef>
                <a:spcPts val="360"/>
              </a:spcBef>
              <a:spcAft>
                <a:spcPts val="0"/>
              </a:spcAft>
              <a:buNone/>
            </a:pPr>
            <a:endParaRPr dirty="0">
              <a:solidFill>
                <a:srgbClr val="1C1D1E"/>
              </a:solidFill>
              <a:highlight>
                <a:srgbClr val="FFFFFF"/>
              </a:highlight>
              <a:latin typeface="+mj-lt"/>
              <a:ea typeface="Times New Roman"/>
              <a:cs typeface="Times New Roman"/>
              <a:sym typeface="Times New Roman"/>
            </a:endParaRPr>
          </a:p>
          <a:p>
            <a:pPr marL="0" lvl="0" indent="0" algn="l" rtl="0">
              <a:lnSpc>
                <a:spcPct val="80000"/>
              </a:lnSpc>
              <a:spcBef>
                <a:spcPts val="360"/>
              </a:spcBef>
              <a:spcAft>
                <a:spcPts val="0"/>
              </a:spcAft>
              <a:buNone/>
            </a:pPr>
            <a:r>
              <a:rPr lang="en-US" dirty="0">
                <a:solidFill>
                  <a:srgbClr val="1C1D1E"/>
                </a:solidFill>
                <a:highlight>
                  <a:srgbClr val="FFFFFF"/>
                </a:highlight>
                <a:latin typeface="+mj-lt"/>
                <a:ea typeface="Times New Roman"/>
                <a:cs typeface="Times New Roman"/>
                <a:sym typeface="Times New Roman"/>
              </a:rPr>
              <a:t>Self-confidence, </a:t>
            </a:r>
            <a:endParaRPr dirty="0">
              <a:solidFill>
                <a:srgbClr val="1C1D1E"/>
              </a:solidFill>
              <a:highlight>
                <a:srgbClr val="FFFFFF"/>
              </a:highlight>
              <a:latin typeface="+mj-lt"/>
              <a:ea typeface="Times New Roman"/>
              <a:cs typeface="Times New Roman"/>
              <a:sym typeface="Times New Roman"/>
            </a:endParaRPr>
          </a:p>
          <a:p>
            <a:pPr marL="457200" lvl="0" indent="0" algn="l" rtl="0">
              <a:lnSpc>
                <a:spcPct val="80000"/>
              </a:lnSpc>
              <a:spcBef>
                <a:spcPts val="360"/>
              </a:spcBef>
              <a:spcAft>
                <a:spcPts val="0"/>
              </a:spcAft>
              <a:buNone/>
            </a:pPr>
            <a:endParaRPr dirty="0">
              <a:solidFill>
                <a:srgbClr val="1C1D1E"/>
              </a:solidFill>
              <a:highlight>
                <a:srgbClr val="FFFFFF"/>
              </a:highlight>
              <a:latin typeface="+mj-lt"/>
              <a:ea typeface="Times New Roman"/>
              <a:cs typeface="Times New Roman"/>
              <a:sym typeface="Times New Roman"/>
            </a:endParaRPr>
          </a:p>
          <a:p>
            <a:pPr marL="0" lvl="0" indent="0" algn="l" rtl="0">
              <a:lnSpc>
                <a:spcPct val="80000"/>
              </a:lnSpc>
              <a:spcBef>
                <a:spcPts val="360"/>
              </a:spcBef>
              <a:spcAft>
                <a:spcPts val="0"/>
              </a:spcAft>
              <a:buNone/>
            </a:pPr>
            <a:r>
              <a:rPr lang="en-US" dirty="0">
                <a:solidFill>
                  <a:srgbClr val="1C1D1E"/>
                </a:solidFill>
                <a:highlight>
                  <a:srgbClr val="FFFFFF"/>
                </a:highlight>
                <a:latin typeface="+mj-lt"/>
                <a:ea typeface="Times New Roman"/>
                <a:cs typeface="Times New Roman"/>
                <a:sym typeface="Times New Roman"/>
              </a:rPr>
              <a:t>Flexibility,</a:t>
            </a:r>
            <a:endParaRPr i="1" dirty="0">
              <a:solidFill>
                <a:srgbClr val="1C1D1E"/>
              </a:solidFill>
              <a:highlight>
                <a:srgbClr val="FFFFFF"/>
              </a:highlight>
              <a:latin typeface="+mj-lt"/>
              <a:ea typeface="Times New Roman"/>
              <a:cs typeface="Times New Roman"/>
              <a:sym typeface="Times New Roman"/>
            </a:endParaRPr>
          </a:p>
          <a:p>
            <a:pPr marL="457200" lvl="0" indent="0" algn="l" rtl="0">
              <a:lnSpc>
                <a:spcPct val="80000"/>
              </a:lnSpc>
              <a:spcBef>
                <a:spcPts val="360"/>
              </a:spcBef>
              <a:spcAft>
                <a:spcPts val="0"/>
              </a:spcAft>
              <a:buNone/>
            </a:pPr>
            <a:endParaRPr i="1" dirty="0">
              <a:solidFill>
                <a:srgbClr val="1C1D1E"/>
              </a:solidFill>
              <a:highlight>
                <a:srgbClr val="FFFFFF"/>
              </a:highlight>
              <a:latin typeface="+mj-lt"/>
              <a:ea typeface="Times New Roman"/>
              <a:cs typeface="Times New Roman"/>
              <a:sym typeface="Times New Roman"/>
            </a:endParaRPr>
          </a:p>
          <a:p>
            <a:pPr marL="0" lvl="0" indent="0" algn="l" rtl="0">
              <a:lnSpc>
                <a:spcPct val="80000"/>
              </a:lnSpc>
              <a:spcBef>
                <a:spcPts val="360"/>
              </a:spcBef>
              <a:spcAft>
                <a:spcPts val="0"/>
              </a:spcAft>
              <a:buNone/>
            </a:pPr>
            <a:r>
              <a:rPr lang="en-US" dirty="0">
                <a:solidFill>
                  <a:srgbClr val="1C1D1E"/>
                </a:solidFill>
                <a:highlight>
                  <a:srgbClr val="FFFFFF"/>
                </a:highlight>
                <a:latin typeface="+mj-lt"/>
                <a:ea typeface="Times New Roman"/>
                <a:cs typeface="Times New Roman"/>
                <a:sym typeface="Times New Roman"/>
              </a:rPr>
              <a:t>Meaning making, </a:t>
            </a:r>
            <a:endParaRPr dirty="0">
              <a:solidFill>
                <a:srgbClr val="1C1D1E"/>
              </a:solidFill>
              <a:highlight>
                <a:srgbClr val="FFFFFF"/>
              </a:highlight>
              <a:latin typeface="+mj-lt"/>
              <a:ea typeface="Times New Roman"/>
              <a:cs typeface="Times New Roman"/>
              <a:sym typeface="Times New Roman"/>
            </a:endParaRPr>
          </a:p>
          <a:p>
            <a:pPr marL="457200" lvl="0" indent="0" algn="l" rtl="0">
              <a:lnSpc>
                <a:spcPct val="80000"/>
              </a:lnSpc>
              <a:spcBef>
                <a:spcPts val="360"/>
              </a:spcBef>
              <a:spcAft>
                <a:spcPts val="0"/>
              </a:spcAft>
              <a:buNone/>
            </a:pPr>
            <a:endParaRPr dirty="0">
              <a:solidFill>
                <a:srgbClr val="1C1D1E"/>
              </a:solidFill>
              <a:highlight>
                <a:srgbClr val="FFFFFF"/>
              </a:highlight>
              <a:latin typeface="+mj-lt"/>
              <a:ea typeface="Times New Roman"/>
              <a:cs typeface="Times New Roman"/>
              <a:sym typeface="Times New Roman"/>
            </a:endParaRPr>
          </a:p>
          <a:p>
            <a:pPr marL="0" lvl="0" indent="0" algn="l" rtl="0">
              <a:lnSpc>
                <a:spcPct val="80000"/>
              </a:lnSpc>
              <a:spcBef>
                <a:spcPts val="360"/>
              </a:spcBef>
              <a:spcAft>
                <a:spcPts val="0"/>
              </a:spcAft>
              <a:buNone/>
            </a:pPr>
            <a:r>
              <a:rPr lang="en-US" dirty="0">
                <a:solidFill>
                  <a:srgbClr val="1C1D1E"/>
                </a:solidFill>
                <a:highlight>
                  <a:srgbClr val="FFFFFF"/>
                </a:highlight>
                <a:latin typeface="+mj-lt"/>
                <a:ea typeface="Times New Roman"/>
                <a:cs typeface="Times New Roman"/>
                <a:sym typeface="Times New Roman"/>
              </a:rPr>
              <a:t>Mindfulness, and self-care.</a:t>
            </a:r>
            <a:endParaRPr i="1" dirty="0">
              <a:latin typeface="+mj-lt"/>
              <a:ea typeface="Times New Roman"/>
              <a:cs typeface="Times New Roman"/>
              <a:sym typeface="Times New Roman"/>
            </a:endParaRPr>
          </a:p>
        </p:txBody>
      </p:sp>
      <p:sp>
        <p:nvSpPr>
          <p:cNvPr id="280" name="Google Shape;280;p32"/>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19</a:t>
            </a:fld>
            <a:endParaRPr/>
          </a:p>
        </p:txBody>
      </p:sp>
      <p:pic>
        <p:nvPicPr>
          <p:cNvPr id="281" name="Google Shape;281;p32"/>
          <p:cNvPicPr preferRelativeResize="0"/>
          <p:nvPr/>
        </p:nvPicPr>
        <p:blipFill>
          <a:blip r:embed="rId3">
            <a:alphaModFix/>
          </a:blip>
          <a:stretch>
            <a:fillRect/>
          </a:stretch>
        </p:blipFill>
        <p:spPr>
          <a:xfrm>
            <a:off x="4914500" y="1252400"/>
            <a:ext cx="3858400" cy="2786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457200" y="205979"/>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600"/>
              <a:buFont typeface="Arial"/>
              <a:buNone/>
            </a:pPr>
            <a:r>
              <a:rPr lang="en-US" sz="3200" dirty="0"/>
              <a:t>Conflict of Interest Disclosure Statement</a:t>
            </a:r>
            <a:endParaRPr sz="3200" dirty="0"/>
          </a:p>
        </p:txBody>
      </p:sp>
      <p:sp>
        <p:nvSpPr>
          <p:cNvPr id="122" name="Google Shape;122;p15"/>
          <p:cNvSpPr txBox="1">
            <a:spLocks noGrp="1"/>
          </p:cNvSpPr>
          <p:nvPr>
            <p:ph type="body" idx="1"/>
          </p:nvPr>
        </p:nvSpPr>
        <p:spPr>
          <a:xfrm>
            <a:off x="457200" y="1200151"/>
            <a:ext cx="8315569" cy="281939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400"/>
              <a:buChar char="▪"/>
            </a:pPr>
            <a:r>
              <a:rPr lang="en-US" dirty="0"/>
              <a:t>Speaker has nothing to disclose</a:t>
            </a:r>
            <a:endParaRPr dirty="0"/>
          </a:p>
          <a:p>
            <a:pPr marL="114300" lvl="0" indent="0" algn="l" rtl="0">
              <a:spcBef>
                <a:spcPts val="480"/>
              </a:spcBef>
              <a:spcAft>
                <a:spcPts val="0"/>
              </a:spcAft>
              <a:buSzPts val="2400"/>
              <a:buNone/>
            </a:pPr>
            <a:endParaRPr dirty="0"/>
          </a:p>
        </p:txBody>
      </p:sp>
      <p:sp>
        <p:nvSpPr>
          <p:cNvPr id="123" name="Google Shape;123;p15"/>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2</a:t>
            </a:fld>
            <a:endParaRPr/>
          </a:p>
        </p:txBody>
      </p:sp>
      <p:sp>
        <p:nvSpPr>
          <p:cNvPr id="124" name="Google Shape;124;p15"/>
          <p:cNvSpPr txBox="1"/>
          <p:nvPr/>
        </p:nvSpPr>
        <p:spPr>
          <a:xfrm>
            <a:off x="228600" y="3709209"/>
            <a:ext cx="8610600" cy="9386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rgbClr val="222222"/>
                </a:solidFill>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$3,132,205, with 0% financed with non-governmental sources. </a:t>
            </a:r>
            <a:r>
              <a:rPr lang="en-US" sz="1100" dirty="0">
                <a:ea typeface="Calibri" panose="020F0502020204030204" pitchFamily="34" charset="0"/>
                <a:cs typeface="Times New Roman" panose="02020603050405020304" pitchFamily="18" charset="0"/>
              </a:rPr>
              <a:t>The views expressed do not necessarily reflect the official policies of the  Department of Health and Human Services, nor does mention of trade names, commercial practices, or organizations imply endorsement by the U.S. Government. </a:t>
            </a:r>
            <a:r>
              <a:rPr lang="en-US" sz="1100" i="1" dirty="0">
                <a:ea typeface="Calibri" panose="020F0502020204030204" pitchFamily="34" charset="0"/>
                <a:cs typeface="Times New Roman" panose="02020603050405020304" pitchFamily="18" charset="0"/>
              </a:rPr>
              <a:t>Any trade/brand names for products mentioned during this presentation are for training and identification purposes only</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3"/>
          <p:cNvSpPr txBox="1">
            <a:spLocks noGrp="1"/>
          </p:cNvSpPr>
          <p:nvPr>
            <p:ph type="title"/>
          </p:nvPr>
        </p:nvSpPr>
        <p:spPr>
          <a:xfrm>
            <a:off x="214875" y="205975"/>
            <a:ext cx="8728500" cy="1065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Real Life Perspective </a:t>
            </a:r>
            <a:r>
              <a:rPr lang="en-US" sz="3100">
                <a:highlight>
                  <a:schemeClr val="lt1"/>
                </a:highlight>
              </a:rPr>
              <a:t>–</a:t>
            </a:r>
            <a:r>
              <a:rPr lang="en-US"/>
              <a:t> Provider </a:t>
            </a:r>
            <a:r>
              <a:rPr lang="en-US" sz="4400" b="1">
                <a:solidFill>
                  <a:schemeClr val="dk1"/>
                </a:solidFill>
                <a:latin typeface="Pacifico"/>
                <a:ea typeface="Pacifico"/>
                <a:cs typeface="Pacifico"/>
                <a:sym typeface="Pacifico"/>
              </a:rPr>
              <a:t>R</a:t>
            </a:r>
            <a:r>
              <a:rPr lang="en-US"/>
              <a:t>esilience</a:t>
            </a:r>
            <a:endParaRPr/>
          </a:p>
        </p:txBody>
      </p:sp>
      <p:sp>
        <p:nvSpPr>
          <p:cNvPr id="288" name="Google Shape;288;p33"/>
          <p:cNvSpPr txBox="1">
            <a:spLocks noGrp="1"/>
          </p:cNvSpPr>
          <p:nvPr>
            <p:ph type="body" idx="1"/>
          </p:nvPr>
        </p:nvSpPr>
        <p:spPr>
          <a:xfrm>
            <a:off x="457200" y="1200151"/>
            <a:ext cx="8315700" cy="32754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289" name="Google Shape;289;p33"/>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20</a:t>
            </a:fld>
            <a:endParaRPr/>
          </a:p>
        </p:txBody>
      </p:sp>
      <p:pic>
        <p:nvPicPr>
          <p:cNvPr id="290" name="Google Shape;290;p33" title="Transcribed Version(1).mp4">
            <a:hlinkClick r:id="rId3"/>
          </p:cNvPr>
          <p:cNvPicPr preferRelativeResize="0"/>
          <p:nvPr/>
        </p:nvPicPr>
        <p:blipFill>
          <a:blip r:embed="rId4">
            <a:alphaModFix/>
          </a:blip>
          <a:stretch>
            <a:fillRect/>
          </a:stretch>
        </p:blipFill>
        <p:spPr>
          <a:xfrm>
            <a:off x="2286000" y="1596600"/>
            <a:ext cx="4224650" cy="2580500"/>
          </a:xfrm>
          <a:prstGeom prst="rect">
            <a:avLst/>
          </a:prstGeom>
          <a:noFill/>
          <a:ln w="76200" cap="flat" cmpd="sng">
            <a:solidFill>
              <a:srgbClr val="1155CC"/>
            </a:solidFill>
            <a:prstDash val="solid"/>
            <a:round/>
            <a:headEnd type="none" w="sm" len="sm"/>
            <a:tailEnd type="none" w="sm" len="sm"/>
          </a:ln>
          <a:effectLst>
            <a:outerShdw blurRad="57150" dist="142875" dir="5400000" algn="bl" rotWithShape="0">
              <a:srgbClr val="00000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10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4"/>
          <p:cNvSpPr txBox="1">
            <a:spLocks noGrp="1"/>
          </p:cNvSpPr>
          <p:nvPr>
            <p:ph type="title"/>
          </p:nvPr>
        </p:nvSpPr>
        <p:spPr>
          <a:xfrm>
            <a:off x="371425" y="132804"/>
            <a:ext cx="83157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400" b="1">
                <a:solidFill>
                  <a:schemeClr val="dk1"/>
                </a:solidFill>
              </a:rPr>
              <a:t>R</a:t>
            </a:r>
            <a:r>
              <a:rPr lang="en-US"/>
              <a:t>esilience in Provider</a:t>
            </a:r>
            <a:endParaRPr/>
          </a:p>
        </p:txBody>
      </p:sp>
      <p:sp>
        <p:nvSpPr>
          <p:cNvPr id="297" name="Google Shape;297;p34"/>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21</a:t>
            </a:fld>
            <a:endParaRPr/>
          </a:p>
        </p:txBody>
      </p:sp>
      <p:grpSp>
        <p:nvGrpSpPr>
          <p:cNvPr id="298" name="Google Shape;298;p34"/>
          <p:cNvGrpSpPr/>
          <p:nvPr/>
        </p:nvGrpSpPr>
        <p:grpSpPr>
          <a:xfrm>
            <a:off x="1854749" y="1126413"/>
            <a:ext cx="4215821" cy="3414795"/>
            <a:chOff x="2902488" y="902232"/>
            <a:chExt cx="3339000" cy="3339000"/>
          </a:xfrm>
        </p:grpSpPr>
        <p:sp>
          <p:nvSpPr>
            <p:cNvPr id="299" name="Google Shape;299;p34"/>
            <p:cNvSpPr/>
            <p:nvPr/>
          </p:nvSpPr>
          <p:spPr>
            <a:xfrm rot="-5400000">
              <a:off x="2902488" y="902232"/>
              <a:ext cx="3339000" cy="3339000"/>
            </a:xfrm>
            <a:prstGeom prst="ellipse">
              <a:avLst/>
            </a:prstGeom>
            <a:noFill/>
            <a:ln w="19050"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4"/>
            <p:cNvSpPr/>
            <p:nvPr/>
          </p:nvSpPr>
          <p:spPr>
            <a:xfrm>
              <a:off x="3123875" y="1123625"/>
              <a:ext cx="2896500" cy="2896200"/>
            </a:xfrm>
            <a:prstGeom prst="pie">
              <a:avLst>
                <a:gd name="adj1" fmla="val 2689583"/>
                <a:gd name="adj2" fmla="val 13510993"/>
              </a:avLst>
            </a:prstGeom>
            <a:solidFill>
              <a:srgbClr val="83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34"/>
          <p:cNvGrpSpPr/>
          <p:nvPr/>
        </p:nvGrpSpPr>
        <p:grpSpPr>
          <a:xfrm>
            <a:off x="2870227" y="1815278"/>
            <a:ext cx="2292755" cy="1857121"/>
            <a:chOff x="3664038" y="1663782"/>
            <a:chExt cx="1815900" cy="1815900"/>
          </a:xfrm>
        </p:grpSpPr>
        <p:sp>
          <p:nvSpPr>
            <p:cNvPr id="302" name="Google Shape;302;p34"/>
            <p:cNvSpPr/>
            <p:nvPr/>
          </p:nvSpPr>
          <p:spPr>
            <a:xfrm>
              <a:off x="3664038" y="1663782"/>
              <a:ext cx="1815900" cy="1815900"/>
            </a:xfrm>
            <a:prstGeom prst="ellipse">
              <a:avLst/>
            </a:prstGeom>
            <a:solidFill>
              <a:srgbClr val="1B786E"/>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4"/>
            <p:cNvSpPr txBox="1"/>
            <p:nvPr/>
          </p:nvSpPr>
          <p:spPr>
            <a:xfrm>
              <a:off x="3899988" y="2158482"/>
              <a:ext cx="1344000" cy="826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800" b="1">
                  <a:solidFill>
                    <a:srgbClr val="FFFFFF"/>
                  </a:solidFill>
                  <a:latin typeface="Roboto"/>
                  <a:ea typeface="Roboto"/>
                  <a:cs typeface="Roboto"/>
                  <a:sym typeface="Roboto"/>
                </a:rPr>
                <a:t>Resilience in HIV Provider </a:t>
              </a:r>
              <a:endParaRPr sz="1800" b="1">
                <a:solidFill>
                  <a:srgbClr val="FFFFFF"/>
                </a:solidFill>
                <a:latin typeface="Roboto"/>
                <a:ea typeface="Roboto"/>
                <a:cs typeface="Roboto"/>
                <a:sym typeface="Roboto"/>
              </a:endParaRPr>
            </a:p>
          </p:txBody>
        </p:sp>
      </p:grpSp>
      <p:grpSp>
        <p:nvGrpSpPr>
          <p:cNvPr id="304" name="Google Shape;304;p34"/>
          <p:cNvGrpSpPr/>
          <p:nvPr/>
        </p:nvGrpSpPr>
        <p:grpSpPr>
          <a:xfrm>
            <a:off x="1854645" y="822240"/>
            <a:ext cx="1897620" cy="1451800"/>
            <a:chOff x="2859873" y="853971"/>
            <a:chExt cx="1068600" cy="1068600"/>
          </a:xfrm>
        </p:grpSpPr>
        <p:sp>
          <p:nvSpPr>
            <p:cNvPr id="305" name="Google Shape;305;p34"/>
            <p:cNvSpPr/>
            <p:nvPr/>
          </p:nvSpPr>
          <p:spPr>
            <a:xfrm>
              <a:off x="2859873" y="853971"/>
              <a:ext cx="1068600" cy="1068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4"/>
            <p:cNvSpPr txBox="1"/>
            <p:nvPr/>
          </p:nvSpPr>
          <p:spPr>
            <a:xfrm>
              <a:off x="2953305" y="1022202"/>
              <a:ext cx="9336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100" b="1">
                  <a:solidFill>
                    <a:srgbClr val="FFFFFF"/>
                  </a:solidFill>
                  <a:latin typeface="Roboto"/>
                  <a:ea typeface="Roboto"/>
                  <a:cs typeface="Roboto"/>
                  <a:sym typeface="Roboto"/>
                </a:rPr>
                <a:t>R</a:t>
              </a:r>
              <a:r>
                <a:rPr lang="en-US" sz="1300" b="1">
                  <a:solidFill>
                    <a:srgbClr val="FFFFFF"/>
                  </a:solidFill>
                  <a:latin typeface="Roboto"/>
                  <a:ea typeface="Roboto"/>
                  <a:cs typeface="Roboto"/>
                  <a:sym typeface="Roboto"/>
                </a:rPr>
                <a:t>esilience-Focused HIV Care </a:t>
              </a:r>
              <a:endParaRPr sz="1300" b="1">
                <a:solidFill>
                  <a:srgbClr val="FFFFFF"/>
                </a:solidFill>
                <a:latin typeface="Roboto"/>
                <a:ea typeface="Roboto"/>
                <a:cs typeface="Roboto"/>
                <a:sym typeface="Roboto"/>
              </a:endParaRPr>
            </a:p>
          </p:txBody>
        </p:sp>
      </p:grpSp>
      <p:grpSp>
        <p:nvGrpSpPr>
          <p:cNvPr id="307" name="Google Shape;307;p34"/>
          <p:cNvGrpSpPr/>
          <p:nvPr/>
        </p:nvGrpSpPr>
        <p:grpSpPr>
          <a:xfrm>
            <a:off x="4473759" y="3034464"/>
            <a:ext cx="1816727" cy="1404995"/>
            <a:chOff x="5214448" y="3234278"/>
            <a:chExt cx="1068600" cy="1068600"/>
          </a:xfrm>
        </p:grpSpPr>
        <p:sp>
          <p:nvSpPr>
            <p:cNvPr id="308" name="Google Shape;308;p34"/>
            <p:cNvSpPr/>
            <p:nvPr/>
          </p:nvSpPr>
          <p:spPr>
            <a:xfrm>
              <a:off x="5214448" y="3234278"/>
              <a:ext cx="1068600" cy="1068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4"/>
            <p:cNvSpPr txBox="1"/>
            <p:nvPr/>
          </p:nvSpPr>
          <p:spPr>
            <a:xfrm>
              <a:off x="5214450" y="3402504"/>
              <a:ext cx="10104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300" b="1" dirty="0">
                  <a:solidFill>
                    <a:srgbClr val="FFFFFF"/>
                  </a:solidFill>
                  <a:latin typeface="Roboto"/>
                  <a:ea typeface="Roboto"/>
                  <a:cs typeface="Roboto"/>
                  <a:sym typeface="Roboto"/>
                </a:rPr>
                <a:t>Resilience in the PWH </a:t>
              </a:r>
              <a:endParaRPr sz="1300" b="1" dirty="0">
                <a:solidFill>
                  <a:srgbClr val="FFFFFF"/>
                </a:solidFill>
                <a:latin typeface="Roboto"/>
                <a:ea typeface="Roboto"/>
                <a:cs typeface="Roboto"/>
                <a:sym typeface="Roboto"/>
              </a:endParaRPr>
            </a:p>
          </p:txBody>
        </p:sp>
      </p:grpSp>
      <p:sp>
        <p:nvSpPr>
          <p:cNvPr id="310" name="Google Shape;310;p34"/>
          <p:cNvSpPr txBox="1">
            <a:spLocks noGrp="1"/>
          </p:cNvSpPr>
          <p:nvPr>
            <p:ph type="title"/>
          </p:nvPr>
        </p:nvSpPr>
        <p:spPr>
          <a:xfrm>
            <a:off x="5916850" y="1119450"/>
            <a:ext cx="30585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000"/>
              <a:t>The relationship… </a:t>
            </a:r>
            <a:endParaRPr sz="2000"/>
          </a:p>
          <a:p>
            <a:pPr marL="0" lvl="0" indent="0" algn="ctr" rtl="0">
              <a:spcBef>
                <a:spcPts val="0"/>
              </a:spcBef>
              <a:spcAft>
                <a:spcPts val="0"/>
              </a:spcAft>
              <a:buNone/>
            </a:pPr>
            <a:r>
              <a:rPr lang="en-US" sz="2000" b="1">
                <a:solidFill>
                  <a:schemeClr val="dk1"/>
                </a:solidFill>
              </a:rPr>
              <a:t>“Can we have one without the other?”</a:t>
            </a:r>
            <a:endParaRPr sz="2000" b="1">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5"/>
          <p:cNvSpPr txBox="1">
            <a:spLocks noGrp="1"/>
          </p:cNvSpPr>
          <p:nvPr>
            <p:ph type="title"/>
          </p:nvPr>
        </p:nvSpPr>
        <p:spPr>
          <a:xfrm>
            <a:off x="457200" y="81282"/>
            <a:ext cx="8315569" cy="56710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dirty="0"/>
              <a:t>References</a:t>
            </a:r>
            <a:endParaRPr dirty="0"/>
          </a:p>
        </p:txBody>
      </p:sp>
      <p:sp>
        <p:nvSpPr>
          <p:cNvPr id="316" name="Google Shape;316;p35"/>
          <p:cNvSpPr txBox="1">
            <a:spLocks noGrp="1"/>
          </p:cNvSpPr>
          <p:nvPr>
            <p:ph type="body" idx="1"/>
          </p:nvPr>
        </p:nvSpPr>
        <p:spPr>
          <a:xfrm>
            <a:off x="0" y="598510"/>
            <a:ext cx="9144000" cy="3956328"/>
          </a:xfrm>
          <a:prstGeom prst="rect">
            <a:avLst/>
          </a:prstGeom>
          <a:noFill/>
          <a:ln>
            <a:noFill/>
          </a:ln>
        </p:spPr>
        <p:txBody>
          <a:bodyPr spcFirstLastPara="1" wrap="square" lIns="91425" tIns="45700" rIns="91425" bIns="45700" anchor="t" anchorCtr="0">
            <a:noAutofit/>
          </a:bodyPr>
          <a:lstStyle/>
          <a:p>
            <a:pPr marL="285750" lvl="0" indent="-285750" algn="l" rtl="0">
              <a:lnSpc>
                <a:spcPct val="115000"/>
              </a:lnSpc>
              <a:spcBef>
                <a:spcPts val="600"/>
              </a:spcBef>
              <a:spcAft>
                <a:spcPts val="0"/>
              </a:spcAft>
              <a:buFont typeface="Wingdings" panose="05000000000000000000" pitchFamily="2" charset="2"/>
              <a:buChar char="§"/>
            </a:pPr>
            <a:r>
              <a:rPr lang="en-US" sz="1500" dirty="0">
                <a:latin typeface="+mn-lt"/>
                <a:ea typeface="Times New Roman"/>
                <a:cs typeface="Times New Roman"/>
                <a:sym typeface="Times New Roman"/>
              </a:rPr>
              <a:t>Akilah J. </a:t>
            </a:r>
            <a:r>
              <a:rPr lang="en-US" sz="1500" dirty="0" err="1">
                <a:latin typeface="+mn-lt"/>
                <a:ea typeface="Times New Roman"/>
                <a:cs typeface="Times New Roman"/>
                <a:sym typeface="Times New Roman"/>
              </a:rPr>
              <a:t>Dulin</a:t>
            </a:r>
            <a:r>
              <a:rPr lang="en-US" sz="1500" dirty="0">
                <a:latin typeface="+mn-lt"/>
                <a:ea typeface="Times New Roman"/>
                <a:cs typeface="Times New Roman"/>
                <a:sym typeface="Times New Roman"/>
              </a:rPr>
              <a:t>, </a:t>
            </a:r>
            <a:r>
              <a:rPr lang="en-US" sz="1500" dirty="0" err="1">
                <a:latin typeface="+mn-lt"/>
                <a:ea typeface="Times New Roman"/>
                <a:cs typeface="Times New Roman"/>
                <a:sym typeface="Times New Roman"/>
              </a:rPr>
              <a:t>Sannisha</a:t>
            </a:r>
            <a:r>
              <a:rPr lang="en-US" sz="1500" dirty="0">
                <a:latin typeface="+mn-lt"/>
                <a:ea typeface="Times New Roman"/>
                <a:cs typeface="Times New Roman"/>
                <a:sym typeface="Times New Roman"/>
              </a:rPr>
              <a:t> K. Dale, Valerie A. Earnshaw, Joseph L. Fava, Michael J. </a:t>
            </a:r>
            <a:r>
              <a:rPr lang="en-US" sz="1500" dirty="0" err="1">
                <a:latin typeface="+mn-lt"/>
                <a:ea typeface="Times New Roman"/>
                <a:cs typeface="Times New Roman"/>
                <a:sym typeface="Times New Roman"/>
              </a:rPr>
              <a:t>Mugavero</a:t>
            </a:r>
            <a:r>
              <a:rPr lang="en-US" sz="1500" dirty="0">
                <a:latin typeface="+mn-lt"/>
                <a:ea typeface="Times New Roman"/>
                <a:cs typeface="Times New Roman"/>
                <a:sym typeface="Times New Roman"/>
              </a:rPr>
              <a:t>, Sonia </a:t>
            </a:r>
            <a:r>
              <a:rPr lang="en-US" sz="1500" dirty="0" err="1">
                <a:latin typeface="+mn-lt"/>
                <a:ea typeface="Times New Roman"/>
                <a:cs typeface="Times New Roman"/>
                <a:sym typeface="Times New Roman"/>
              </a:rPr>
              <a:t>Napravnik</a:t>
            </a:r>
            <a:r>
              <a:rPr lang="en-US" sz="1500" dirty="0">
                <a:latin typeface="+mn-lt"/>
                <a:ea typeface="Times New Roman"/>
                <a:cs typeface="Times New Roman"/>
                <a:sym typeface="Times New Roman"/>
              </a:rPr>
              <a:t>, Joseph W. Hogan, Michael P. Carey &amp; Chanelle J. Howe (2018) Resilience and HIV: a review of the definition and study of resilience, AIDS Care, 30:sup5, S6-S17, DOI: 10.1080/09540121.2018.1515470</a:t>
            </a:r>
            <a:endParaRPr sz="1500" dirty="0">
              <a:latin typeface="+mn-lt"/>
              <a:ea typeface="Times New Roman"/>
              <a:cs typeface="Times New Roman"/>
              <a:sym typeface="Times New Roman"/>
            </a:endParaRPr>
          </a:p>
          <a:p>
            <a:pPr marL="285750" lvl="0" indent="-285750" algn="l" rtl="0">
              <a:lnSpc>
                <a:spcPct val="115000"/>
              </a:lnSpc>
              <a:spcBef>
                <a:spcPts val="600"/>
              </a:spcBef>
              <a:spcAft>
                <a:spcPts val="0"/>
              </a:spcAft>
              <a:buFont typeface="Wingdings" panose="05000000000000000000" pitchFamily="2" charset="2"/>
              <a:buChar char="§"/>
            </a:pPr>
            <a:r>
              <a:rPr lang="en-US" sz="1500" dirty="0" err="1">
                <a:highlight>
                  <a:srgbClr val="FCFCFC"/>
                </a:highlight>
                <a:latin typeface="+mn-lt"/>
                <a:ea typeface="Times New Roman"/>
                <a:cs typeface="Times New Roman"/>
                <a:sym typeface="Times New Roman"/>
              </a:rPr>
              <a:t>Cieslak</a:t>
            </a:r>
            <a:r>
              <a:rPr lang="en-US" sz="1500" dirty="0">
                <a:highlight>
                  <a:srgbClr val="FCFCFC"/>
                </a:highlight>
                <a:latin typeface="+mn-lt"/>
                <a:ea typeface="Times New Roman"/>
                <a:cs typeface="Times New Roman"/>
                <a:sym typeface="Times New Roman"/>
              </a:rPr>
              <a:t> R, Anderson V, Bock J, Moore BA, Peterson AL, Benight CC. Secondary traumatic stress among mental health providers working with the military: prevalence and its work- and exposure-related correlates. J </a:t>
            </a:r>
            <a:r>
              <a:rPr lang="en-US" sz="1500" dirty="0" err="1">
                <a:highlight>
                  <a:srgbClr val="FCFCFC"/>
                </a:highlight>
                <a:latin typeface="+mn-lt"/>
                <a:ea typeface="Times New Roman"/>
                <a:cs typeface="Times New Roman"/>
                <a:sym typeface="Times New Roman"/>
              </a:rPr>
              <a:t>Nerv</a:t>
            </a:r>
            <a:r>
              <a:rPr lang="en-US" sz="1500" dirty="0">
                <a:highlight>
                  <a:srgbClr val="FCFCFC"/>
                </a:highlight>
                <a:latin typeface="+mn-lt"/>
                <a:ea typeface="Times New Roman"/>
                <a:cs typeface="Times New Roman"/>
                <a:sym typeface="Times New Roman"/>
              </a:rPr>
              <a:t> </a:t>
            </a:r>
            <a:r>
              <a:rPr lang="en-US" sz="1500" dirty="0" err="1">
                <a:highlight>
                  <a:srgbClr val="FCFCFC"/>
                </a:highlight>
                <a:latin typeface="+mn-lt"/>
                <a:ea typeface="Times New Roman"/>
                <a:cs typeface="Times New Roman"/>
                <a:sym typeface="Times New Roman"/>
              </a:rPr>
              <a:t>Ment</a:t>
            </a:r>
            <a:r>
              <a:rPr lang="en-US" sz="1500" dirty="0">
                <a:highlight>
                  <a:srgbClr val="FCFCFC"/>
                </a:highlight>
                <a:latin typeface="+mn-lt"/>
                <a:ea typeface="Times New Roman"/>
                <a:cs typeface="Times New Roman"/>
                <a:sym typeface="Times New Roman"/>
              </a:rPr>
              <a:t> Dis. 2013;201(11):917–25. doi:</a:t>
            </a:r>
            <a:r>
              <a:rPr lang="en-US" sz="1500" dirty="0">
                <a:highlight>
                  <a:srgbClr val="FCFCFC"/>
                </a:highlight>
                <a:uFill>
                  <a:noFill/>
                </a:uFill>
                <a:latin typeface="+mn-lt"/>
                <a:ea typeface="Times New Roman"/>
                <a:cs typeface="Times New Roman"/>
                <a:sym typeface="Times New Roman"/>
                <a:hlinkClick r:id="rId3"/>
              </a:rPr>
              <a:t>10.1097/NMD.0000000000000034</a:t>
            </a:r>
            <a:r>
              <a:rPr lang="en-US" sz="1500" dirty="0">
                <a:highlight>
                  <a:srgbClr val="FCFCFC"/>
                </a:highlight>
                <a:latin typeface="+mn-lt"/>
                <a:ea typeface="Times New Roman"/>
                <a:cs typeface="Times New Roman"/>
                <a:sym typeface="Times New Roman"/>
              </a:rPr>
              <a:t>. </a:t>
            </a:r>
            <a:endParaRPr sz="1500" dirty="0">
              <a:highlight>
                <a:srgbClr val="FCFCFC"/>
              </a:highlight>
              <a:latin typeface="+mn-lt"/>
              <a:ea typeface="Times New Roman"/>
              <a:cs typeface="Times New Roman"/>
              <a:sym typeface="Times New Roman"/>
            </a:endParaRPr>
          </a:p>
          <a:p>
            <a:pPr marL="285750" lvl="0" indent="-285750" algn="l" rtl="0">
              <a:spcBef>
                <a:spcPts val="0"/>
              </a:spcBef>
              <a:spcAft>
                <a:spcPts val="0"/>
              </a:spcAft>
              <a:buSzPts val="2400"/>
              <a:buFont typeface="Wingdings" panose="05000000000000000000" pitchFamily="2" charset="2"/>
              <a:buChar char="§"/>
            </a:pPr>
            <a:r>
              <a:rPr lang="en-US" sz="1500" dirty="0">
                <a:latin typeface="+mn-lt"/>
                <a:ea typeface="Times New Roman"/>
                <a:cs typeface="Times New Roman"/>
                <a:sym typeface="Times New Roman"/>
              </a:rPr>
              <a:t>Figley, C. R. (2002). Compassion fatigue: Psychotherapists’ chronic lack of self care. Journal of Clinical Psychology, 58(11), 1433–1441.</a:t>
            </a:r>
            <a:r>
              <a:rPr lang="en-US" sz="1500" dirty="0">
                <a:uFill>
                  <a:noFill/>
                </a:uFill>
                <a:latin typeface="+mn-lt"/>
                <a:ea typeface="Times New Roman"/>
                <a:cs typeface="Times New Roman"/>
                <a:sym typeface="Times New Roman"/>
                <a:hlinkClick r:id="rId4"/>
              </a:rPr>
              <a:t>https://www.ncbi.nlm.nih.gov/pmc/articles/PMC5034205/</a:t>
            </a:r>
            <a:r>
              <a:rPr lang="en-US" sz="1500" dirty="0">
                <a:latin typeface="+mn-lt"/>
                <a:ea typeface="Times New Roman"/>
                <a:cs typeface="Times New Roman"/>
                <a:sym typeface="Times New Roman"/>
              </a:rPr>
              <a:t> </a:t>
            </a:r>
            <a:r>
              <a:rPr lang="en-US" sz="1500" dirty="0">
                <a:uFill>
                  <a:noFill/>
                </a:uFill>
                <a:latin typeface="+mn-lt"/>
                <a:ea typeface="Times New Roman"/>
                <a:cs typeface="Times New Roman"/>
                <a:sym typeface="Times New Roman"/>
                <a:hlinkClick r:id="rId5"/>
              </a:rPr>
              <a:t>https://ajp.psychiatryonline.org/doi/10.1176/appi.ajp-rj.2017.120402</a:t>
            </a:r>
            <a:endParaRPr sz="1500" dirty="0">
              <a:latin typeface="+mn-lt"/>
              <a:ea typeface="Times New Roman"/>
              <a:cs typeface="Times New Roman"/>
              <a:sym typeface="Times New Roman"/>
            </a:endParaRPr>
          </a:p>
          <a:p>
            <a:pPr marL="285750" lvl="0" indent="-285750" algn="l" rtl="0">
              <a:spcBef>
                <a:spcPts val="0"/>
              </a:spcBef>
              <a:spcAft>
                <a:spcPts val="0"/>
              </a:spcAft>
              <a:buSzPts val="2400"/>
              <a:buFont typeface="Wingdings" panose="05000000000000000000" pitchFamily="2" charset="2"/>
              <a:buChar char="§"/>
            </a:pPr>
            <a:r>
              <a:rPr lang="en-US" sz="1500" dirty="0">
                <a:uFill>
                  <a:noFill/>
                </a:uFill>
                <a:latin typeface="+mn-lt"/>
                <a:ea typeface="Times New Roman"/>
                <a:cs typeface="Times New Roman"/>
                <a:sym typeface="Times New Roman"/>
                <a:hlinkClick r:id="rId6"/>
              </a:rPr>
              <a:t>https://bmchealthservres.biomedcentral.com/articles/10.1186/s12913-022-08131-x</a:t>
            </a:r>
            <a:endParaRPr lang="en-US" sz="1500" dirty="0">
              <a:uFill>
                <a:noFill/>
              </a:uFill>
              <a:latin typeface="+mn-lt"/>
              <a:ea typeface="Times New Roman"/>
              <a:cs typeface="Times New Roman"/>
              <a:sym typeface="Times New Roman"/>
            </a:endParaRPr>
          </a:p>
          <a:p>
            <a:pPr marL="285750" lvl="0" indent="-285750" algn="l" rtl="0">
              <a:spcBef>
                <a:spcPts val="0"/>
              </a:spcBef>
              <a:spcAft>
                <a:spcPts val="0"/>
              </a:spcAft>
              <a:buSzPts val="2400"/>
              <a:buFont typeface="Wingdings" panose="05000000000000000000" pitchFamily="2" charset="2"/>
              <a:buChar char="§"/>
            </a:pPr>
            <a:r>
              <a:rPr lang="en-US" sz="1500" dirty="0">
                <a:latin typeface="+mn-lt"/>
                <a:ea typeface="Times New Roman"/>
                <a:cs typeface="Times New Roman"/>
                <a:sym typeface="Times New Roman"/>
              </a:rPr>
              <a:t>Maslach, C., Schaufeli, W. B., &amp; Leiter, M. P. (2001). Job burnout. Annual Review of Psychology, 52, 397–422.</a:t>
            </a:r>
          </a:p>
          <a:p>
            <a:pPr marL="285750" lvl="0" indent="-285750" algn="l" rtl="0">
              <a:spcBef>
                <a:spcPts val="0"/>
              </a:spcBef>
              <a:spcAft>
                <a:spcPts val="0"/>
              </a:spcAft>
              <a:buSzPts val="2400"/>
              <a:buFont typeface="Wingdings" panose="05000000000000000000" pitchFamily="2" charset="2"/>
              <a:buChar char="§"/>
            </a:pPr>
            <a:r>
              <a:rPr lang="en-US" sz="1500" dirty="0">
                <a:latin typeface="+mn-lt"/>
                <a:ea typeface="Times New Roman"/>
                <a:cs typeface="Times New Roman"/>
                <a:sym typeface="Times New Roman"/>
              </a:rPr>
              <a:t>Morse, G., Salyers, M. P., Rollins, A. L., Monroe-DeVita, M., &amp; </a:t>
            </a:r>
            <a:r>
              <a:rPr lang="en-US" sz="1500" dirty="0" err="1">
                <a:latin typeface="+mn-lt"/>
                <a:ea typeface="Times New Roman"/>
                <a:cs typeface="Times New Roman"/>
                <a:sym typeface="Times New Roman"/>
              </a:rPr>
              <a:t>Pfahler</a:t>
            </a:r>
            <a:r>
              <a:rPr lang="en-US" sz="1500" dirty="0">
                <a:latin typeface="+mn-lt"/>
                <a:ea typeface="Times New Roman"/>
                <a:cs typeface="Times New Roman"/>
                <a:sym typeface="Times New Roman"/>
              </a:rPr>
              <a:t>, C. (2012). Burnout in mental health services: A review of the problem and its remediation. Administration and Policy in Mental Health and Mental Health Services Research, 39(5), 341–352</a:t>
            </a:r>
            <a:endParaRPr sz="1500" dirty="0">
              <a:latin typeface="+mn-lt"/>
              <a:ea typeface="Times New Roman"/>
              <a:cs typeface="Times New Roman"/>
              <a:sym typeface="Times New Roman"/>
            </a:endParaRPr>
          </a:p>
          <a:p>
            <a:pPr marL="342900" lvl="0" indent="-76200" algn="l" rtl="0">
              <a:spcBef>
                <a:spcPts val="0"/>
              </a:spcBef>
              <a:spcAft>
                <a:spcPts val="0"/>
              </a:spcAft>
              <a:buSzPts val="2400"/>
              <a:buNone/>
            </a:pPr>
            <a:endParaRPr dirty="0"/>
          </a:p>
        </p:txBody>
      </p:sp>
      <p:sp>
        <p:nvSpPr>
          <p:cNvPr id="317" name="Google Shape;317;p35"/>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156282"/>
            <a:ext cx="6236677" cy="536972"/>
          </a:xfrm>
        </p:spPr>
        <p:txBody>
          <a:bodyPr/>
          <a:lstStyle/>
          <a:p>
            <a:pPr algn="ctr"/>
            <a:r>
              <a:rPr lang="en-US" dirty="0">
                <a:ea typeface="+mj-lt"/>
                <a:cs typeface="+mj-lt"/>
              </a:rPr>
              <a:t>SCAETC Social Media</a:t>
            </a:r>
          </a:p>
        </p:txBody>
      </p:sp>
      <p:sp>
        <p:nvSpPr>
          <p:cNvPr id="4" name="Slide Number Placeholder 3"/>
          <p:cNvSpPr>
            <a:spLocks noGrp="1"/>
          </p:cNvSpPr>
          <p:nvPr>
            <p:ph type="sldNum" sz="quarter" idx="12"/>
          </p:nvPr>
        </p:nvSpPr>
        <p:spPr/>
        <p:txBody>
          <a:bodyPr/>
          <a:lstStyle/>
          <a:p>
            <a:r>
              <a:rPr lang="en-US" dirty="0"/>
              <a:t>#</a:t>
            </a:r>
            <a:endParaRPr lang="en-US" dirty="0">
              <a:cs typeface="Arial"/>
            </a:endParaRPr>
          </a:p>
        </p:txBody>
      </p:sp>
      <p:pic>
        <p:nvPicPr>
          <p:cNvPr id="10" name="Picture 10" descr="Qr code&#10;&#10;Description automatically generated">
            <a:extLst>
              <a:ext uri="{FF2B5EF4-FFF2-40B4-BE49-F238E27FC236}">
                <a16:creationId xmlns:a16="http://schemas.microsoft.com/office/drawing/2014/main" id="{2D0DD1C0-D0EC-9F05-ECB1-23C4B8D9E113}"/>
              </a:ext>
            </a:extLst>
          </p:cNvPr>
          <p:cNvPicPr>
            <a:picLocks noChangeAspect="1"/>
          </p:cNvPicPr>
          <p:nvPr/>
        </p:nvPicPr>
        <p:blipFill>
          <a:blip r:embed="rId3"/>
          <a:stretch>
            <a:fillRect/>
          </a:stretch>
        </p:blipFill>
        <p:spPr>
          <a:xfrm>
            <a:off x="1217543" y="845828"/>
            <a:ext cx="6778486" cy="3819587"/>
          </a:xfrm>
          <a:prstGeom prst="rect">
            <a:avLst/>
          </a:prstGeom>
        </p:spPr>
      </p:pic>
    </p:spTree>
    <p:extLst>
      <p:ext uri="{BB962C8B-B14F-4D97-AF65-F5344CB8AC3E}">
        <p14:creationId xmlns:p14="http://schemas.microsoft.com/office/powerpoint/2010/main" val="1232202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7"/>
          <p:cNvSpPr txBox="1">
            <a:spLocks noGrp="1"/>
          </p:cNvSpPr>
          <p:nvPr>
            <p:ph type="title"/>
          </p:nvPr>
        </p:nvSpPr>
        <p:spPr>
          <a:xfrm>
            <a:off x="1485900" y="205978"/>
            <a:ext cx="6236677" cy="5369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a:t>Resources</a:t>
            </a:r>
            <a:endParaRPr/>
          </a:p>
        </p:txBody>
      </p:sp>
      <p:sp>
        <p:nvSpPr>
          <p:cNvPr id="331" name="Google Shape;331;p37"/>
          <p:cNvSpPr txBox="1">
            <a:spLocks noGrp="1"/>
          </p:cNvSpPr>
          <p:nvPr>
            <p:ph type="body" idx="1"/>
          </p:nvPr>
        </p:nvSpPr>
        <p:spPr>
          <a:xfrm>
            <a:off x="0" y="895350"/>
            <a:ext cx="4743450" cy="3771900"/>
          </a:xfrm>
          <a:prstGeom prst="rect">
            <a:avLst/>
          </a:prstGeom>
          <a:noFill/>
          <a:ln>
            <a:noFill/>
          </a:ln>
        </p:spPr>
        <p:txBody>
          <a:bodyPr spcFirstLastPara="1" wrap="square" lIns="91425" tIns="45700" rIns="91425" bIns="45700" anchor="t" anchorCtr="0">
            <a:normAutofit fontScale="92500" lnSpcReduction="20000"/>
          </a:bodyPr>
          <a:lstStyle/>
          <a:p>
            <a:pPr marL="342900" lvl="0" indent="-228600" algn="l" rtl="0">
              <a:spcBef>
                <a:spcPts val="0"/>
              </a:spcBef>
              <a:spcAft>
                <a:spcPts val="0"/>
              </a:spcAft>
              <a:buSzPct val="143589"/>
              <a:buChar char="▪"/>
            </a:pPr>
            <a:r>
              <a:rPr lang="en-US"/>
              <a:t>National Clinician  Consultation Center </a:t>
            </a:r>
            <a:r>
              <a:rPr lang="en-US" sz="1800" u="sng">
                <a:solidFill>
                  <a:schemeClr val="hlink"/>
                </a:solidFill>
                <a:hlinkClick r:id="rId3"/>
              </a:rPr>
              <a:t>http://nccc.ucsf.edu/</a:t>
            </a:r>
            <a:endParaRPr sz="1950"/>
          </a:p>
          <a:p>
            <a:pPr marL="640080" lvl="1" indent="-228600" algn="l" rtl="0">
              <a:spcBef>
                <a:spcPts val="444"/>
              </a:spcBef>
              <a:spcAft>
                <a:spcPts val="0"/>
              </a:spcAft>
              <a:buSzPct val="100000"/>
              <a:buChar char="▪"/>
            </a:pPr>
            <a:r>
              <a:rPr lang="en-US"/>
              <a:t>HIV Management</a:t>
            </a:r>
            <a:endParaRPr/>
          </a:p>
          <a:p>
            <a:pPr marL="640080" lvl="1" indent="-228600" algn="l" rtl="0">
              <a:spcBef>
                <a:spcPts val="444"/>
              </a:spcBef>
              <a:spcAft>
                <a:spcPts val="0"/>
              </a:spcAft>
              <a:buSzPct val="100000"/>
              <a:buChar char="▪"/>
            </a:pPr>
            <a:r>
              <a:rPr lang="en-US"/>
              <a:t>Perinatal HIV </a:t>
            </a:r>
            <a:endParaRPr/>
          </a:p>
          <a:p>
            <a:pPr marL="640080" lvl="1" indent="-228600" algn="l" rtl="0">
              <a:spcBef>
                <a:spcPts val="444"/>
              </a:spcBef>
              <a:spcAft>
                <a:spcPts val="0"/>
              </a:spcAft>
              <a:buSzPct val="100000"/>
              <a:buChar char="▪"/>
            </a:pPr>
            <a:r>
              <a:rPr lang="en-US"/>
              <a:t>HIV PrEP </a:t>
            </a:r>
            <a:endParaRPr/>
          </a:p>
          <a:p>
            <a:pPr marL="640080" lvl="1" indent="-228600" algn="l" rtl="0">
              <a:spcBef>
                <a:spcPts val="444"/>
              </a:spcBef>
              <a:spcAft>
                <a:spcPts val="0"/>
              </a:spcAft>
              <a:buSzPct val="100000"/>
              <a:buChar char="▪"/>
            </a:pPr>
            <a:r>
              <a:rPr lang="en-US"/>
              <a:t>HIV PEP line</a:t>
            </a:r>
            <a:endParaRPr/>
          </a:p>
          <a:p>
            <a:pPr marL="640080" lvl="1" indent="-228600" algn="l" rtl="0">
              <a:spcBef>
                <a:spcPts val="444"/>
              </a:spcBef>
              <a:spcAft>
                <a:spcPts val="0"/>
              </a:spcAft>
              <a:buSzPct val="100000"/>
              <a:buChar char="▪"/>
            </a:pPr>
            <a:r>
              <a:rPr lang="en-US"/>
              <a:t>HCV Management</a:t>
            </a:r>
            <a:endParaRPr/>
          </a:p>
          <a:p>
            <a:pPr marL="640080" lvl="1" indent="-228600" algn="l" rtl="0">
              <a:spcBef>
                <a:spcPts val="444"/>
              </a:spcBef>
              <a:spcAft>
                <a:spcPts val="0"/>
              </a:spcAft>
              <a:buSzPct val="100000"/>
              <a:buChar char="▪"/>
            </a:pPr>
            <a:r>
              <a:rPr lang="en-US"/>
              <a:t>Substance Use Management</a:t>
            </a:r>
            <a:endParaRPr/>
          </a:p>
          <a:p>
            <a:pPr marL="640080" lvl="1" indent="-193357" algn="l" rtl="0">
              <a:spcBef>
                <a:spcPts val="111"/>
              </a:spcBef>
              <a:spcAft>
                <a:spcPts val="0"/>
              </a:spcAft>
              <a:buSzPct val="100000"/>
              <a:buNone/>
            </a:pPr>
            <a:endParaRPr sz="600"/>
          </a:p>
          <a:p>
            <a:pPr marL="342900" lvl="0" indent="-228600" algn="l" rtl="0">
              <a:spcBef>
                <a:spcPts val="518"/>
              </a:spcBef>
              <a:spcAft>
                <a:spcPts val="0"/>
              </a:spcAft>
              <a:buSzPct val="100000"/>
              <a:buChar char="▪"/>
            </a:pPr>
            <a:r>
              <a:rPr lang="en-US"/>
              <a:t>Present case on ECHO   </a:t>
            </a:r>
            <a:r>
              <a:rPr lang="en-US" sz="2200" u="sng">
                <a:solidFill>
                  <a:schemeClr val="hlink"/>
                </a:solidFill>
                <a:hlinkClick r:id="rId4"/>
              </a:rPr>
              <a:t>hivecho@salud.unm.edu</a:t>
            </a:r>
            <a:r>
              <a:rPr lang="en-US" sz="2200"/>
              <a:t> </a:t>
            </a:r>
            <a:endParaRPr/>
          </a:p>
        </p:txBody>
      </p:sp>
      <p:sp>
        <p:nvSpPr>
          <p:cNvPr id="332" name="Google Shape;332;p37"/>
          <p:cNvSpPr txBox="1">
            <a:spLocks noGrp="1"/>
          </p:cNvSpPr>
          <p:nvPr>
            <p:ph type="body" idx="2"/>
          </p:nvPr>
        </p:nvSpPr>
        <p:spPr>
          <a:xfrm>
            <a:off x="4629150" y="895350"/>
            <a:ext cx="4451278" cy="3771900"/>
          </a:xfrm>
          <a:prstGeom prst="rect">
            <a:avLst/>
          </a:prstGeom>
          <a:noFill/>
          <a:ln>
            <a:noFill/>
          </a:ln>
        </p:spPr>
        <p:txBody>
          <a:bodyPr spcFirstLastPara="1" wrap="square" lIns="91425" tIns="45700" rIns="91425" bIns="45700" anchor="t" anchorCtr="0">
            <a:normAutofit fontScale="85000" lnSpcReduction="20000"/>
          </a:bodyPr>
          <a:lstStyle/>
          <a:p>
            <a:pPr marL="342900" lvl="0" indent="-228600" algn="l" rtl="0">
              <a:spcBef>
                <a:spcPts val="0"/>
              </a:spcBef>
              <a:spcAft>
                <a:spcPts val="0"/>
              </a:spcAft>
              <a:buSzPct val="100000"/>
              <a:buChar char="▪"/>
            </a:pPr>
            <a:r>
              <a:rPr lang="en-US"/>
              <a:t>AETC National HIV Curriculum </a:t>
            </a:r>
            <a:r>
              <a:rPr lang="en-US" u="sng">
                <a:solidFill>
                  <a:schemeClr val="hlink"/>
                </a:solidFill>
                <a:hlinkClick r:id="rId5"/>
              </a:rPr>
              <a:t>https://aidsetc.org/nhc</a:t>
            </a:r>
            <a:endParaRPr/>
          </a:p>
          <a:p>
            <a:pPr marL="342900" lvl="0" indent="-180022" algn="l" rtl="0">
              <a:spcBef>
                <a:spcPts val="153"/>
              </a:spcBef>
              <a:spcAft>
                <a:spcPts val="0"/>
              </a:spcAft>
              <a:buSzPct val="100000"/>
              <a:buNone/>
            </a:pPr>
            <a:endParaRPr sz="900"/>
          </a:p>
          <a:p>
            <a:pPr marL="342900" lvl="0" indent="-228600" algn="l" rtl="0">
              <a:spcBef>
                <a:spcPts val="476"/>
              </a:spcBef>
              <a:spcAft>
                <a:spcPts val="0"/>
              </a:spcAft>
              <a:buSzPct val="100000"/>
              <a:buChar char="▪"/>
            </a:pPr>
            <a:r>
              <a:rPr lang="en-US"/>
              <a:t>AETC National Coordinating Resource Center </a:t>
            </a:r>
            <a:r>
              <a:rPr lang="en-US" u="sng">
                <a:solidFill>
                  <a:schemeClr val="hlink"/>
                </a:solidFill>
                <a:hlinkClick r:id="rId6"/>
              </a:rPr>
              <a:t>https://targethiv.org/library/aetc-national-coordinating-resource-center-0</a:t>
            </a:r>
            <a:endParaRPr/>
          </a:p>
          <a:p>
            <a:pPr marL="342900" lvl="0" indent="-185420" algn="l" rtl="0">
              <a:spcBef>
                <a:spcPts val="136"/>
              </a:spcBef>
              <a:spcAft>
                <a:spcPts val="0"/>
              </a:spcAft>
              <a:buSzPct val="100000"/>
              <a:buNone/>
            </a:pPr>
            <a:endParaRPr sz="800"/>
          </a:p>
          <a:p>
            <a:pPr marL="342900" lvl="0" indent="-228600" algn="l" rtl="0">
              <a:spcBef>
                <a:spcPts val="476"/>
              </a:spcBef>
              <a:spcAft>
                <a:spcPts val="0"/>
              </a:spcAft>
              <a:buSzPct val="100000"/>
              <a:buChar char="▪"/>
            </a:pPr>
            <a:r>
              <a:rPr lang="en-US"/>
              <a:t>Additional trainings </a:t>
            </a:r>
            <a:r>
              <a:rPr lang="en-US" u="sng">
                <a:solidFill>
                  <a:schemeClr val="hlink"/>
                </a:solidFill>
                <a:hlinkClick r:id="rId7"/>
              </a:rPr>
              <a:t>scaetcecho@salud.unm.edu</a:t>
            </a:r>
            <a:endParaRPr/>
          </a:p>
          <a:p>
            <a:pPr marL="342900" lvl="0" indent="-228600" algn="l" rtl="0">
              <a:spcBef>
                <a:spcPts val="476"/>
              </a:spcBef>
              <a:spcAft>
                <a:spcPts val="0"/>
              </a:spcAft>
              <a:buSzPct val="100000"/>
              <a:buChar char="▪"/>
            </a:pPr>
            <a:r>
              <a:rPr lang="en-US" u="sng">
                <a:solidFill>
                  <a:schemeClr val="hlink"/>
                </a:solidFill>
                <a:hlinkClick r:id="rId8"/>
              </a:rPr>
              <a:t>www.scaetc.org</a:t>
            </a:r>
            <a:endParaRPr/>
          </a:p>
        </p:txBody>
      </p:sp>
      <p:sp>
        <p:nvSpPr>
          <p:cNvPr id="333" name="Google Shape;333;p37"/>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24</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457200" y="205979"/>
            <a:ext cx="8315569"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4000"/>
              <a:buFont typeface="Arial"/>
              <a:buNone/>
            </a:pPr>
            <a:r>
              <a:rPr lang="en-US" dirty="0"/>
              <a:t>Learning Objectives</a:t>
            </a:r>
            <a:endParaRPr dirty="0"/>
          </a:p>
        </p:txBody>
      </p:sp>
      <p:sp>
        <p:nvSpPr>
          <p:cNvPr id="131" name="Google Shape;131;p16"/>
          <p:cNvSpPr txBox="1">
            <a:spLocks noGrp="1"/>
          </p:cNvSpPr>
          <p:nvPr>
            <p:ph type="body" idx="1"/>
          </p:nvPr>
        </p:nvSpPr>
        <p:spPr>
          <a:xfrm>
            <a:off x="457200" y="1403525"/>
            <a:ext cx="8357400" cy="2844900"/>
          </a:xfrm>
          <a:prstGeom prst="rect">
            <a:avLst/>
          </a:prstGeom>
          <a:noFill/>
          <a:ln>
            <a:noFill/>
          </a:ln>
        </p:spPr>
        <p:txBody>
          <a:bodyPr spcFirstLastPara="1" wrap="square" lIns="91425" tIns="45700" rIns="91425" bIns="45700" anchor="t" anchorCtr="0">
            <a:normAutofit lnSpcReduction="10000"/>
          </a:bodyPr>
          <a:lstStyle/>
          <a:p>
            <a:pPr marL="514350" lvl="0" indent="-514350" algn="l" rtl="0">
              <a:spcBef>
                <a:spcPts val="0"/>
              </a:spcBef>
              <a:spcAft>
                <a:spcPts val="0"/>
              </a:spcAft>
              <a:buSzPts val="2400"/>
              <a:buFont typeface="Times New Roman"/>
              <a:buAutoNum type="arabicPeriod"/>
            </a:pPr>
            <a:r>
              <a:rPr lang="en-US" dirty="0">
                <a:latin typeface="+mj-lt"/>
                <a:ea typeface="Times New Roman"/>
                <a:cs typeface="Times New Roman"/>
                <a:sym typeface="Times New Roman"/>
              </a:rPr>
              <a:t>Recognize burnout and compassion fatigue in HIV providers.</a:t>
            </a:r>
          </a:p>
          <a:p>
            <a:pPr marL="514350" lvl="0" indent="-514350" algn="l" rtl="0">
              <a:spcBef>
                <a:spcPts val="0"/>
              </a:spcBef>
              <a:spcAft>
                <a:spcPts val="0"/>
              </a:spcAft>
              <a:buSzPts val="2400"/>
              <a:buFont typeface="Times New Roman"/>
              <a:buAutoNum type="arabicPeriod"/>
            </a:pPr>
            <a:endParaRPr lang="en-US" dirty="0">
              <a:latin typeface="+mj-lt"/>
              <a:ea typeface="Times New Roman"/>
              <a:cs typeface="Times New Roman"/>
              <a:sym typeface="Times New Roman"/>
            </a:endParaRPr>
          </a:p>
          <a:p>
            <a:pPr marL="514350" indent="-514350">
              <a:spcBef>
                <a:spcPts val="0"/>
              </a:spcBef>
              <a:buSzPts val="2400"/>
              <a:buFont typeface="Times New Roman"/>
              <a:buAutoNum type="arabicPeriod"/>
            </a:pPr>
            <a:r>
              <a:rPr lang="en-US" dirty="0">
                <a:latin typeface="+mj-lt"/>
                <a:ea typeface="Times New Roman"/>
                <a:cs typeface="Times New Roman"/>
                <a:sym typeface="Times New Roman"/>
              </a:rPr>
              <a:t>Identify common factors of resilience.</a:t>
            </a:r>
          </a:p>
          <a:p>
            <a:pPr marL="514350" indent="-514350">
              <a:spcBef>
                <a:spcPts val="0"/>
              </a:spcBef>
              <a:buSzPts val="2400"/>
              <a:buFont typeface="Times New Roman"/>
              <a:buAutoNum type="arabicPeriod"/>
            </a:pPr>
            <a:endParaRPr lang="en-US" dirty="0">
              <a:latin typeface="+mj-lt"/>
              <a:ea typeface="Times New Roman"/>
              <a:cs typeface="Times New Roman"/>
              <a:sym typeface="Times New Roman"/>
            </a:endParaRPr>
          </a:p>
          <a:p>
            <a:pPr marL="514350" indent="-514350">
              <a:spcBef>
                <a:spcPts val="0"/>
              </a:spcBef>
              <a:buSzPts val="2400"/>
              <a:buFont typeface="Times New Roman"/>
              <a:buAutoNum type="arabicPeriod"/>
            </a:pPr>
            <a:r>
              <a:rPr lang="en-US" dirty="0">
                <a:latin typeface="+mj-lt"/>
                <a:ea typeface="Times New Roman"/>
                <a:cs typeface="Times New Roman"/>
                <a:sym typeface="Times New Roman"/>
              </a:rPr>
              <a:t>Differentiate resilience in providers, resilience focused HIV care systems, and resilience in people with HIV (PWH).</a:t>
            </a:r>
            <a:r>
              <a:rPr lang="en-US" dirty="0">
                <a:latin typeface="+mj-lt"/>
              </a:rPr>
              <a:t> </a:t>
            </a:r>
          </a:p>
          <a:p>
            <a:pPr marL="0" indent="0">
              <a:spcBef>
                <a:spcPts val="0"/>
              </a:spcBef>
              <a:buSzPts val="2400"/>
              <a:buNone/>
            </a:pPr>
            <a:endParaRPr lang="en-US" dirty="0">
              <a:latin typeface="+mj-lt"/>
              <a:ea typeface="Times New Roman"/>
              <a:cs typeface="Times New Roman"/>
              <a:sym typeface="Times New Roman"/>
            </a:endParaRPr>
          </a:p>
          <a:p>
            <a:pPr marL="514350" lvl="0" indent="-514350" algn="l" rtl="0">
              <a:spcBef>
                <a:spcPts val="0"/>
              </a:spcBef>
              <a:spcAft>
                <a:spcPts val="0"/>
              </a:spcAft>
              <a:buSzPts val="2400"/>
              <a:buFont typeface="Times New Roman"/>
              <a:buAutoNum type="arabicPeriod"/>
            </a:pPr>
            <a:endParaRPr lang="en-US" dirty="0">
              <a:latin typeface="+mj-lt"/>
              <a:ea typeface="Times New Roman"/>
              <a:cs typeface="Times New Roman"/>
              <a:sym typeface="Times New Roman"/>
            </a:endParaRPr>
          </a:p>
          <a:p>
            <a:pPr marL="514350" lvl="0" indent="-514350" algn="l" rtl="0">
              <a:spcBef>
                <a:spcPts val="0"/>
              </a:spcBef>
              <a:spcAft>
                <a:spcPts val="0"/>
              </a:spcAft>
              <a:buSzPts val="2400"/>
              <a:buFont typeface="Times New Roman"/>
              <a:buAutoNum type="arabicPeriod"/>
            </a:pPr>
            <a:endParaRPr lang="en-US" dirty="0">
              <a:latin typeface="+mj-lt"/>
              <a:ea typeface="Times New Roman"/>
              <a:cs typeface="Times New Roman"/>
              <a:sym typeface="Times New Roman"/>
            </a:endParaRPr>
          </a:p>
          <a:p>
            <a:pPr marL="514350" lvl="0" indent="-514350" algn="l" rtl="0">
              <a:spcBef>
                <a:spcPts val="0"/>
              </a:spcBef>
              <a:spcAft>
                <a:spcPts val="0"/>
              </a:spcAft>
              <a:buSzPts val="2400"/>
              <a:buFont typeface="Times New Roman"/>
              <a:buAutoNum type="arabicPeriod"/>
            </a:pPr>
            <a:endParaRPr lang="en-US" dirty="0">
              <a:latin typeface="+mj-lt"/>
              <a:ea typeface="Times New Roman"/>
              <a:cs typeface="Times New Roman"/>
              <a:sym typeface="Times New Roman"/>
            </a:endParaRPr>
          </a:p>
          <a:p>
            <a:pPr marL="514350" lvl="0" indent="-457200" algn="l" rtl="0">
              <a:spcBef>
                <a:spcPts val="180"/>
              </a:spcBef>
              <a:spcAft>
                <a:spcPts val="0"/>
              </a:spcAft>
              <a:buSzPts val="900"/>
              <a:buFont typeface="Arial"/>
              <a:buNone/>
            </a:pPr>
            <a:endParaRPr sz="900" dirty="0">
              <a:latin typeface="Times New Roman"/>
              <a:ea typeface="Times New Roman"/>
              <a:cs typeface="Times New Roman"/>
              <a:sym typeface="Times New Roman"/>
            </a:endParaRPr>
          </a:p>
          <a:p>
            <a:pPr marL="342900" lvl="0" indent="0" algn="l" rtl="0">
              <a:spcBef>
                <a:spcPts val="480"/>
              </a:spcBef>
              <a:spcAft>
                <a:spcPts val="0"/>
              </a:spcAft>
              <a:buNone/>
            </a:pPr>
            <a:endParaRPr dirty="0">
              <a:latin typeface="+mj-lt"/>
              <a:ea typeface="Times New Roman"/>
              <a:cs typeface="Times New Roman"/>
              <a:sym typeface="Times New Roman"/>
            </a:endParaRPr>
          </a:p>
        </p:txBody>
      </p:sp>
      <p:sp>
        <p:nvSpPr>
          <p:cNvPr id="132" name="Google Shape;132;p16"/>
          <p:cNvSpPr>
            <a:spLocks noGrp="1"/>
          </p:cNvSpPr>
          <p:nvPr>
            <p:ph type="sldNum" idx="12"/>
          </p:nvPr>
        </p:nvSpPr>
        <p:spPr>
          <a:xfrm>
            <a:off x="8531788" y="4729412"/>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509750" y="286792"/>
            <a:ext cx="8315700" cy="2503500"/>
          </a:xfrm>
          <a:prstGeom prst="rect">
            <a:avLst/>
          </a:prstGeom>
        </p:spPr>
        <p:txBody>
          <a:bodyPr spcFirstLastPara="1" wrap="square" lIns="91425" tIns="45700" rIns="91425" bIns="45700" anchor="ctr" anchorCtr="0">
            <a:normAutofit/>
          </a:bodyPr>
          <a:lstStyle/>
          <a:p>
            <a:pPr marL="0" lvl="0" indent="0" algn="ctr" rtl="0">
              <a:lnSpc>
                <a:spcPct val="115000"/>
              </a:lnSpc>
              <a:spcBef>
                <a:spcPts val="0"/>
              </a:spcBef>
              <a:spcAft>
                <a:spcPts val="0"/>
              </a:spcAft>
              <a:buNone/>
            </a:pPr>
            <a:r>
              <a:rPr lang="en-US" sz="800" dirty="0">
                <a:solidFill>
                  <a:schemeClr val="lt1"/>
                </a:solidFill>
                <a:latin typeface="Roboto"/>
                <a:ea typeface="Roboto"/>
                <a:cs typeface="Roboto"/>
                <a:sym typeface="Roboto"/>
              </a:rPr>
              <a:t>Resilience-Focused HIV Care </a:t>
            </a:r>
            <a:endParaRPr sz="800" dirty="0">
              <a:solidFill>
                <a:schemeClr val="lt1"/>
              </a:solidFill>
              <a:latin typeface="Roboto"/>
              <a:ea typeface="Roboto"/>
              <a:cs typeface="Roboto"/>
              <a:sym typeface="Roboto"/>
            </a:endParaRPr>
          </a:p>
          <a:p>
            <a:pPr marL="0" lvl="0" indent="0" algn="ctr" rtl="0">
              <a:spcBef>
                <a:spcPts val="0"/>
              </a:spcBef>
              <a:spcAft>
                <a:spcPts val="0"/>
              </a:spcAft>
              <a:buNone/>
            </a:pPr>
            <a:r>
              <a:rPr lang="en-US" dirty="0"/>
              <a:t>Does </a:t>
            </a:r>
            <a:r>
              <a:rPr lang="en-US" sz="4444" b="1" dirty="0">
                <a:solidFill>
                  <a:schemeClr val="dk1"/>
                </a:solidFill>
              </a:rPr>
              <a:t>R</a:t>
            </a:r>
            <a:r>
              <a:rPr lang="en-US" dirty="0"/>
              <a:t>esilience-Focused HIV Care + </a:t>
            </a:r>
            <a:r>
              <a:rPr lang="en-US" sz="4444" b="1" dirty="0">
                <a:solidFill>
                  <a:schemeClr val="dk1"/>
                </a:solidFill>
              </a:rPr>
              <a:t>R</a:t>
            </a:r>
            <a:r>
              <a:rPr lang="en-US" dirty="0"/>
              <a:t>esilience in PWH = </a:t>
            </a:r>
            <a:r>
              <a:rPr lang="en-US" sz="4444" b="1" dirty="0">
                <a:solidFill>
                  <a:schemeClr val="dk1"/>
                </a:solidFill>
              </a:rPr>
              <a:t>R</a:t>
            </a:r>
            <a:r>
              <a:rPr lang="en-US" dirty="0"/>
              <a:t>esilience in HIV Providers? </a:t>
            </a:r>
            <a:endParaRPr dirty="0"/>
          </a:p>
          <a:p>
            <a:pPr marL="0" lvl="0" indent="0" algn="l" rtl="0">
              <a:spcBef>
                <a:spcPts val="0"/>
              </a:spcBef>
              <a:spcAft>
                <a:spcPts val="0"/>
              </a:spcAft>
              <a:buNone/>
            </a:pPr>
            <a:endParaRPr dirty="0"/>
          </a:p>
        </p:txBody>
      </p:sp>
      <p:sp>
        <p:nvSpPr>
          <p:cNvPr id="139" name="Google Shape;139;p17"/>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4</a:t>
            </a:fld>
            <a:endParaRPr/>
          </a:p>
        </p:txBody>
      </p:sp>
      <p:pic>
        <p:nvPicPr>
          <p:cNvPr id="140" name="Google Shape;140;p17"/>
          <p:cNvPicPr preferRelativeResize="0"/>
          <p:nvPr/>
        </p:nvPicPr>
        <p:blipFill>
          <a:blip r:embed="rId3">
            <a:alphaModFix/>
          </a:blip>
          <a:stretch>
            <a:fillRect/>
          </a:stretch>
        </p:blipFill>
        <p:spPr>
          <a:xfrm>
            <a:off x="3483771" y="2090633"/>
            <a:ext cx="2010901" cy="2766075"/>
          </a:xfrm>
          <a:prstGeom prst="rect">
            <a:avLst/>
          </a:prstGeom>
          <a:noFill/>
          <a:ln>
            <a:noFill/>
          </a:ln>
        </p:spPr>
      </p:pic>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8"/>
          <p:cNvSpPr txBox="1">
            <a:spLocks noGrp="1"/>
          </p:cNvSpPr>
          <p:nvPr>
            <p:ph type="title"/>
          </p:nvPr>
        </p:nvSpPr>
        <p:spPr>
          <a:xfrm>
            <a:off x="371425" y="132804"/>
            <a:ext cx="83157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400" b="1">
                <a:solidFill>
                  <a:schemeClr val="dk1"/>
                </a:solidFill>
              </a:rPr>
              <a:t>R</a:t>
            </a:r>
            <a:r>
              <a:rPr lang="en-US"/>
              <a:t>esilience in Provider</a:t>
            </a:r>
            <a:endParaRPr/>
          </a:p>
        </p:txBody>
      </p:sp>
      <p:sp>
        <p:nvSpPr>
          <p:cNvPr id="147" name="Google Shape;147;p18"/>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5</a:t>
            </a:fld>
            <a:endParaRPr/>
          </a:p>
        </p:txBody>
      </p:sp>
      <p:grpSp>
        <p:nvGrpSpPr>
          <p:cNvPr id="148" name="Google Shape;148;p18"/>
          <p:cNvGrpSpPr/>
          <p:nvPr/>
        </p:nvGrpSpPr>
        <p:grpSpPr>
          <a:xfrm>
            <a:off x="1854749" y="1126413"/>
            <a:ext cx="4215821" cy="3414795"/>
            <a:chOff x="2902488" y="902232"/>
            <a:chExt cx="3339000" cy="3339000"/>
          </a:xfrm>
        </p:grpSpPr>
        <p:sp>
          <p:nvSpPr>
            <p:cNvPr id="149" name="Google Shape;149;p18"/>
            <p:cNvSpPr/>
            <p:nvPr/>
          </p:nvSpPr>
          <p:spPr>
            <a:xfrm rot="-5400000">
              <a:off x="2902488" y="902232"/>
              <a:ext cx="3339000" cy="3339000"/>
            </a:xfrm>
            <a:prstGeom prst="ellipse">
              <a:avLst/>
            </a:prstGeom>
            <a:noFill/>
            <a:ln w="19050"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3123875" y="1123625"/>
              <a:ext cx="2896500" cy="2896200"/>
            </a:xfrm>
            <a:prstGeom prst="pie">
              <a:avLst>
                <a:gd name="adj1" fmla="val 2689583"/>
                <a:gd name="adj2" fmla="val 13510993"/>
              </a:avLst>
            </a:prstGeom>
            <a:solidFill>
              <a:srgbClr val="83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18"/>
          <p:cNvGrpSpPr/>
          <p:nvPr/>
        </p:nvGrpSpPr>
        <p:grpSpPr>
          <a:xfrm>
            <a:off x="2870227" y="1815278"/>
            <a:ext cx="2292755" cy="1857121"/>
            <a:chOff x="3664038" y="1663782"/>
            <a:chExt cx="1815900" cy="1815900"/>
          </a:xfrm>
        </p:grpSpPr>
        <p:sp>
          <p:nvSpPr>
            <p:cNvPr id="152" name="Google Shape;152;p18"/>
            <p:cNvSpPr/>
            <p:nvPr/>
          </p:nvSpPr>
          <p:spPr>
            <a:xfrm>
              <a:off x="3664038" y="1663782"/>
              <a:ext cx="1815900" cy="1815900"/>
            </a:xfrm>
            <a:prstGeom prst="ellipse">
              <a:avLst/>
            </a:prstGeom>
            <a:solidFill>
              <a:srgbClr val="1B786E"/>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txBox="1"/>
            <p:nvPr/>
          </p:nvSpPr>
          <p:spPr>
            <a:xfrm>
              <a:off x="3899988" y="2158482"/>
              <a:ext cx="1344000" cy="826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800" b="1">
                  <a:solidFill>
                    <a:srgbClr val="FFFFFF"/>
                  </a:solidFill>
                  <a:latin typeface="Roboto"/>
                  <a:ea typeface="Roboto"/>
                  <a:cs typeface="Roboto"/>
                  <a:sym typeface="Roboto"/>
                </a:rPr>
                <a:t>Resilience in HIV Provider </a:t>
              </a:r>
              <a:endParaRPr sz="1800" b="1">
                <a:solidFill>
                  <a:srgbClr val="FFFFFF"/>
                </a:solidFill>
                <a:latin typeface="Roboto"/>
                <a:ea typeface="Roboto"/>
                <a:cs typeface="Roboto"/>
                <a:sym typeface="Roboto"/>
              </a:endParaRPr>
            </a:p>
          </p:txBody>
        </p:sp>
      </p:grpSp>
      <p:grpSp>
        <p:nvGrpSpPr>
          <p:cNvPr id="154" name="Google Shape;154;p18"/>
          <p:cNvGrpSpPr/>
          <p:nvPr/>
        </p:nvGrpSpPr>
        <p:grpSpPr>
          <a:xfrm>
            <a:off x="1854645" y="822240"/>
            <a:ext cx="1897620" cy="1451800"/>
            <a:chOff x="2859873" y="853971"/>
            <a:chExt cx="1068600" cy="1068600"/>
          </a:xfrm>
        </p:grpSpPr>
        <p:sp>
          <p:nvSpPr>
            <p:cNvPr id="155" name="Google Shape;155;p18"/>
            <p:cNvSpPr/>
            <p:nvPr/>
          </p:nvSpPr>
          <p:spPr>
            <a:xfrm>
              <a:off x="2859873" y="853971"/>
              <a:ext cx="1068600" cy="1068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8"/>
            <p:cNvSpPr txBox="1"/>
            <p:nvPr/>
          </p:nvSpPr>
          <p:spPr>
            <a:xfrm>
              <a:off x="2953305" y="1022202"/>
              <a:ext cx="9336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100" b="1">
                  <a:solidFill>
                    <a:srgbClr val="FFFFFF"/>
                  </a:solidFill>
                  <a:latin typeface="Roboto"/>
                  <a:ea typeface="Roboto"/>
                  <a:cs typeface="Roboto"/>
                  <a:sym typeface="Roboto"/>
                </a:rPr>
                <a:t>R</a:t>
              </a:r>
              <a:r>
                <a:rPr lang="en-US" sz="1300" b="1">
                  <a:solidFill>
                    <a:srgbClr val="FFFFFF"/>
                  </a:solidFill>
                  <a:latin typeface="Roboto"/>
                  <a:ea typeface="Roboto"/>
                  <a:cs typeface="Roboto"/>
                  <a:sym typeface="Roboto"/>
                </a:rPr>
                <a:t>esilience-Focused HIV Care </a:t>
              </a:r>
              <a:endParaRPr sz="1300" b="1">
                <a:solidFill>
                  <a:srgbClr val="FFFFFF"/>
                </a:solidFill>
                <a:latin typeface="Roboto"/>
                <a:ea typeface="Roboto"/>
                <a:cs typeface="Roboto"/>
                <a:sym typeface="Roboto"/>
              </a:endParaRPr>
            </a:p>
          </p:txBody>
        </p:sp>
      </p:grpSp>
      <p:grpSp>
        <p:nvGrpSpPr>
          <p:cNvPr id="157" name="Google Shape;157;p18"/>
          <p:cNvGrpSpPr/>
          <p:nvPr/>
        </p:nvGrpSpPr>
        <p:grpSpPr>
          <a:xfrm>
            <a:off x="4473759" y="3034464"/>
            <a:ext cx="1816727" cy="1404995"/>
            <a:chOff x="5214448" y="3234278"/>
            <a:chExt cx="1068600" cy="1068600"/>
          </a:xfrm>
        </p:grpSpPr>
        <p:sp>
          <p:nvSpPr>
            <p:cNvPr id="158" name="Google Shape;158;p18"/>
            <p:cNvSpPr/>
            <p:nvPr/>
          </p:nvSpPr>
          <p:spPr>
            <a:xfrm>
              <a:off x="5214448" y="3234278"/>
              <a:ext cx="1068600" cy="1068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8"/>
            <p:cNvSpPr txBox="1"/>
            <p:nvPr/>
          </p:nvSpPr>
          <p:spPr>
            <a:xfrm>
              <a:off x="5214450" y="3402504"/>
              <a:ext cx="10104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300" b="1">
                  <a:solidFill>
                    <a:srgbClr val="FFFFFF"/>
                  </a:solidFill>
                  <a:latin typeface="Roboto"/>
                  <a:ea typeface="Roboto"/>
                  <a:cs typeface="Roboto"/>
                  <a:sym typeface="Roboto"/>
                </a:rPr>
                <a:t>Resilience in the PLWH </a:t>
              </a:r>
              <a:endParaRPr sz="1300" b="1">
                <a:solidFill>
                  <a:srgbClr val="FFFFFF"/>
                </a:solidFill>
                <a:latin typeface="Roboto"/>
                <a:ea typeface="Roboto"/>
                <a:cs typeface="Roboto"/>
                <a:sym typeface="Roboto"/>
              </a:endParaRPr>
            </a:p>
          </p:txBody>
        </p:sp>
      </p:grpSp>
      <p:sp>
        <p:nvSpPr>
          <p:cNvPr id="160" name="Google Shape;160;p18"/>
          <p:cNvSpPr txBox="1">
            <a:spLocks noGrp="1"/>
          </p:cNvSpPr>
          <p:nvPr>
            <p:ph type="title"/>
          </p:nvPr>
        </p:nvSpPr>
        <p:spPr>
          <a:xfrm>
            <a:off x="5916850" y="1119450"/>
            <a:ext cx="30585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000" dirty="0"/>
              <a:t>The relationship… </a:t>
            </a:r>
            <a:endParaRPr sz="2000" dirty="0"/>
          </a:p>
          <a:p>
            <a:pPr marL="0" lvl="0" indent="0" algn="ctr" rtl="0">
              <a:spcBef>
                <a:spcPts val="0"/>
              </a:spcBef>
              <a:spcAft>
                <a:spcPts val="0"/>
              </a:spcAft>
              <a:buNone/>
            </a:pPr>
            <a:r>
              <a:rPr lang="en-US" sz="2000" i="1" dirty="0">
                <a:solidFill>
                  <a:schemeClr val="dk1"/>
                </a:solidFill>
              </a:rPr>
              <a:t>“Can we have one without the other?”</a:t>
            </a:r>
            <a:endParaRPr sz="2000" i="1"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569400" y="137844"/>
            <a:ext cx="8315700" cy="2149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200" b="1">
                <a:solidFill>
                  <a:schemeClr val="dk1"/>
                </a:solidFill>
              </a:rPr>
              <a:t>R</a:t>
            </a:r>
            <a:r>
              <a:rPr lang="en-US" sz="3800"/>
              <a:t>esilience in Providers </a:t>
            </a:r>
            <a:endParaRPr sz="3800"/>
          </a:p>
          <a:p>
            <a:pPr marL="0" lvl="0" indent="0" algn="ctr" rtl="0">
              <a:spcBef>
                <a:spcPts val="0"/>
              </a:spcBef>
              <a:spcAft>
                <a:spcPts val="0"/>
              </a:spcAft>
              <a:buNone/>
            </a:pPr>
            <a:r>
              <a:rPr lang="en-US" sz="3800"/>
              <a:t>Fatigue + Burnout </a:t>
            </a:r>
            <a:endParaRPr sz="3800"/>
          </a:p>
          <a:p>
            <a:pPr marL="0" lvl="0" indent="0" algn="ctr" rtl="0">
              <a:spcBef>
                <a:spcPts val="0"/>
              </a:spcBef>
              <a:spcAft>
                <a:spcPts val="0"/>
              </a:spcAft>
              <a:buNone/>
            </a:pPr>
            <a:r>
              <a:rPr lang="en-US" sz="3800"/>
              <a:t>as Constructs  </a:t>
            </a:r>
            <a:endParaRPr sz="3800"/>
          </a:p>
        </p:txBody>
      </p:sp>
      <p:sp>
        <p:nvSpPr>
          <p:cNvPr id="167" name="Google Shape;167;p19"/>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6</a:t>
            </a:fld>
            <a:endParaRPr/>
          </a:p>
        </p:txBody>
      </p:sp>
      <p:pic>
        <p:nvPicPr>
          <p:cNvPr id="168" name="Google Shape;168;p19"/>
          <p:cNvPicPr preferRelativeResize="0"/>
          <p:nvPr/>
        </p:nvPicPr>
        <p:blipFill>
          <a:blip r:embed="rId3">
            <a:alphaModFix/>
          </a:blip>
          <a:stretch>
            <a:fillRect/>
          </a:stretch>
        </p:blipFill>
        <p:spPr>
          <a:xfrm>
            <a:off x="569400" y="1853325"/>
            <a:ext cx="1361075" cy="764400"/>
          </a:xfrm>
          <a:prstGeom prst="rect">
            <a:avLst/>
          </a:prstGeom>
          <a:noFill/>
          <a:ln>
            <a:noFill/>
          </a:ln>
        </p:spPr>
      </p:pic>
      <p:pic>
        <p:nvPicPr>
          <p:cNvPr id="169" name="Google Shape;169;p19"/>
          <p:cNvPicPr preferRelativeResize="0"/>
          <p:nvPr/>
        </p:nvPicPr>
        <p:blipFill>
          <a:blip r:embed="rId4">
            <a:alphaModFix/>
          </a:blip>
          <a:stretch>
            <a:fillRect/>
          </a:stretch>
        </p:blipFill>
        <p:spPr>
          <a:xfrm>
            <a:off x="1578825" y="2444925"/>
            <a:ext cx="1977650" cy="1977650"/>
          </a:xfrm>
          <a:prstGeom prst="rect">
            <a:avLst/>
          </a:prstGeom>
          <a:noFill/>
          <a:ln>
            <a:noFill/>
          </a:ln>
        </p:spPr>
      </p:pic>
      <p:pic>
        <p:nvPicPr>
          <p:cNvPr id="170" name="Google Shape;170;p19"/>
          <p:cNvPicPr preferRelativeResize="0"/>
          <p:nvPr/>
        </p:nvPicPr>
        <p:blipFill>
          <a:blip r:embed="rId5">
            <a:alphaModFix/>
          </a:blip>
          <a:stretch>
            <a:fillRect/>
          </a:stretch>
        </p:blipFill>
        <p:spPr>
          <a:xfrm>
            <a:off x="5032375" y="2451432"/>
            <a:ext cx="3650908" cy="203538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title"/>
          </p:nvPr>
        </p:nvSpPr>
        <p:spPr>
          <a:xfrm>
            <a:off x="457200" y="205979"/>
            <a:ext cx="83157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800" b="1" dirty="0">
                <a:solidFill>
                  <a:schemeClr val="dk1"/>
                </a:solidFill>
              </a:rPr>
              <a:t>R</a:t>
            </a:r>
            <a:r>
              <a:rPr lang="en-US" sz="3400" dirty="0"/>
              <a:t>esilience in Providers: Fatigue +Burnout </a:t>
            </a:r>
            <a:endParaRPr sz="3400" dirty="0"/>
          </a:p>
        </p:txBody>
      </p:sp>
      <p:sp>
        <p:nvSpPr>
          <p:cNvPr id="177" name="Google Shape;177;p20"/>
          <p:cNvSpPr txBox="1">
            <a:spLocks noGrp="1"/>
          </p:cNvSpPr>
          <p:nvPr>
            <p:ph type="body" idx="1"/>
          </p:nvPr>
        </p:nvSpPr>
        <p:spPr>
          <a:xfrm>
            <a:off x="457200" y="1200151"/>
            <a:ext cx="8315700" cy="32754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dirty="0">
                <a:solidFill>
                  <a:srgbClr val="333333"/>
                </a:solidFill>
                <a:highlight>
                  <a:srgbClr val="FCFCFC"/>
                </a:highlight>
                <a:latin typeface="+mj-lt"/>
                <a:ea typeface="Times New Roman"/>
                <a:cs typeface="Times New Roman"/>
                <a:sym typeface="Times New Roman"/>
              </a:rPr>
              <a:t>Compassion </a:t>
            </a:r>
            <a:r>
              <a:rPr lang="en-US" b="1" dirty="0">
                <a:solidFill>
                  <a:srgbClr val="333333"/>
                </a:solidFill>
                <a:highlight>
                  <a:srgbClr val="FCFCFC"/>
                </a:highlight>
                <a:latin typeface="+mj-lt"/>
                <a:ea typeface="Times New Roman"/>
                <a:cs typeface="Times New Roman"/>
                <a:sym typeface="Times New Roman"/>
              </a:rPr>
              <a:t>Fatigue</a:t>
            </a:r>
            <a:r>
              <a:rPr lang="en-US" dirty="0">
                <a:solidFill>
                  <a:srgbClr val="333333"/>
                </a:solidFill>
                <a:highlight>
                  <a:srgbClr val="FCFCFC"/>
                </a:highlight>
                <a:latin typeface="+mj-lt"/>
                <a:ea typeface="Times New Roman"/>
                <a:cs typeface="Times New Roman"/>
                <a:sym typeface="Times New Roman"/>
              </a:rPr>
              <a:t> and </a:t>
            </a:r>
            <a:r>
              <a:rPr lang="en-US" b="1" dirty="0">
                <a:solidFill>
                  <a:srgbClr val="333333"/>
                </a:solidFill>
                <a:highlight>
                  <a:srgbClr val="FCFCFC"/>
                </a:highlight>
                <a:latin typeface="+mj-lt"/>
                <a:ea typeface="Times New Roman"/>
                <a:cs typeface="Times New Roman"/>
                <a:sym typeface="Times New Roman"/>
              </a:rPr>
              <a:t>Burnout</a:t>
            </a:r>
            <a:r>
              <a:rPr lang="en-US" dirty="0">
                <a:solidFill>
                  <a:srgbClr val="333333"/>
                </a:solidFill>
                <a:highlight>
                  <a:srgbClr val="FCFCFC"/>
                </a:highlight>
                <a:latin typeface="+mj-lt"/>
                <a:ea typeface="Times New Roman"/>
                <a:cs typeface="Times New Roman"/>
                <a:sym typeface="Times New Roman"/>
              </a:rPr>
              <a:t> as constructs of provider resilience.</a:t>
            </a:r>
            <a:endParaRPr dirty="0">
              <a:solidFill>
                <a:srgbClr val="333333"/>
              </a:solidFill>
              <a:highlight>
                <a:srgbClr val="FCFCFC"/>
              </a:highlight>
              <a:latin typeface="+mj-lt"/>
              <a:ea typeface="Times New Roman"/>
              <a:cs typeface="Times New Roman"/>
              <a:sym typeface="Times New Roman"/>
            </a:endParaRPr>
          </a:p>
          <a:p>
            <a:pPr marL="0" lvl="0" indent="0" algn="l" rtl="0">
              <a:spcBef>
                <a:spcPts val="360"/>
              </a:spcBef>
              <a:spcAft>
                <a:spcPts val="0"/>
              </a:spcAft>
              <a:buNone/>
            </a:pPr>
            <a:endParaRPr dirty="0">
              <a:solidFill>
                <a:srgbClr val="333333"/>
              </a:solidFill>
              <a:highlight>
                <a:srgbClr val="FCFCFC"/>
              </a:highlight>
              <a:latin typeface="+mj-lt"/>
              <a:ea typeface="Times New Roman"/>
              <a:cs typeface="Times New Roman"/>
              <a:sym typeface="Times New Roman"/>
            </a:endParaRPr>
          </a:p>
          <a:p>
            <a:pPr marL="457200" lvl="0" indent="-381000" algn="l" rtl="0">
              <a:spcBef>
                <a:spcPts val="360"/>
              </a:spcBef>
              <a:spcAft>
                <a:spcPts val="0"/>
              </a:spcAft>
              <a:buClr>
                <a:srgbClr val="333333"/>
              </a:buClr>
              <a:buSzPts val="2400"/>
              <a:buFont typeface="Georgia"/>
              <a:buChar char="▪"/>
            </a:pPr>
            <a:r>
              <a:rPr lang="en-US" dirty="0">
                <a:solidFill>
                  <a:srgbClr val="333333"/>
                </a:solidFill>
                <a:highlight>
                  <a:srgbClr val="FCFCFC"/>
                </a:highlight>
                <a:latin typeface="+mj-lt"/>
                <a:ea typeface="Times New Roman"/>
                <a:cs typeface="Times New Roman"/>
                <a:sym typeface="Times New Roman"/>
              </a:rPr>
              <a:t>Compassion fatigue and burnout are constructs attributed to providers lacking resilience—</a:t>
            </a:r>
            <a:r>
              <a:rPr lang="en-US" i="1" dirty="0">
                <a:solidFill>
                  <a:srgbClr val="333333"/>
                </a:solidFill>
                <a:highlight>
                  <a:srgbClr val="FCFCFC"/>
                </a:highlight>
                <a:latin typeface="+mj-lt"/>
                <a:ea typeface="Times New Roman"/>
                <a:cs typeface="Times New Roman"/>
                <a:sym typeface="Times New Roman"/>
              </a:rPr>
              <a:t>those who are unable to “bounce back” following exposure to primary or secondary trauma.</a:t>
            </a:r>
            <a:r>
              <a:rPr lang="en-US" dirty="0">
                <a:solidFill>
                  <a:srgbClr val="333333"/>
                </a:solidFill>
                <a:highlight>
                  <a:srgbClr val="FCFCFC"/>
                </a:highlight>
                <a:latin typeface="+mj-lt"/>
                <a:ea typeface="Times New Roman"/>
                <a:cs typeface="Times New Roman"/>
                <a:sym typeface="Times New Roman"/>
              </a:rPr>
              <a:t> </a:t>
            </a:r>
            <a:endParaRPr dirty="0">
              <a:latin typeface="+mj-lt"/>
              <a:ea typeface="Times New Roman"/>
              <a:cs typeface="Times New Roman"/>
              <a:sym typeface="Times New Roman"/>
            </a:endParaRPr>
          </a:p>
        </p:txBody>
      </p:sp>
      <p:sp>
        <p:nvSpPr>
          <p:cNvPr id="178" name="Google Shape;178;p20"/>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txBox="1">
            <a:spLocks noGrp="1"/>
          </p:cNvSpPr>
          <p:nvPr>
            <p:ph type="title"/>
          </p:nvPr>
        </p:nvSpPr>
        <p:spPr>
          <a:xfrm>
            <a:off x="414150" y="342754"/>
            <a:ext cx="83157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800" b="1">
                <a:solidFill>
                  <a:schemeClr val="dk1"/>
                </a:solidFill>
              </a:rPr>
              <a:t>R</a:t>
            </a:r>
            <a:r>
              <a:rPr lang="en-US" sz="3400"/>
              <a:t>esilience in Providers: Fatigue +Burnout</a:t>
            </a:r>
            <a:endParaRPr/>
          </a:p>
        </p:txBody>
      </p:sp>
      <p:sp>
        <p:nvSpPr>
          <p:cNvPr id="185" name="Google Shape;185;p21"/>
          <p:cNvSpPr txBox="1">
            <a:spLocks noGrp="1"/>
          </p:cNvSpPr>
          <p:nvPr>
            <p:ph type="body" idx="1"/>
          </p:nvPr>
        </p:nvSpPr>
        <p:spPr>
          <a:xfrm>
            <a:off x="414150" y="1091149"/>
            <a:ext cx="8315700" cy="32754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Font typeface="Times New Roman"/>
              <a:buChar char="▪"/>
            </a:pPr>
            <a:r>
              <a:rPr lang="en-US" sz="2000" b="1" dirty="0">
                <a:latin typeface="+mj-lt"/>
                <a:ea typeface="Times New Roman"/>
                <a:cs typeface="Times New Roman"/>
                <a:sym typeface="Times New Roman"/>
              </a:rPr>
              <a:t>Burnout </a:t>
            </a:r>
            <a:endParaRPr sz="2000" b="1" dirty="0">
              <a:latin typeface="+mj-lt"/>
              <a:ea typeface="Times New Roman"/>
              <a:cs typeface="Times New Roman"/>
              <a:sym typeface="Times New Roman"/>
            </a:endParaRPr>
          </a:p>
          <a:p>
            <a:pPr marL="914400" lvl="0" indent="-342900" algn="l" rtl="0">
              <a:spcBef>
                <a:spcPts val="0"/>
              </a:spcBef>
              <a:spcAft>
                <a:spcPts val="0"/>
              </a:spcAft>
              <a:buSzPts val="1800"/>
              <a:buFont typeface="Times New Roman"/>
              <a:buChar char="-"/>
            </a:pPr>
            <a:r>
              <a:rPr lang="en-US" sz="2000" dirty="0">
                <a:latin typeface="+mj-lt"/>
                <a:ea typeface="Times New Roman"/>
                <a:cs typeface="Times New Roman"/>
                <a:sym typeface="Times New Roman"/>
              </a:rPr>
              <a:t>Condition resulting from difficult work conditions,  which includes emotional exhaustion, cynicism, and reduced professional efficacy (Maslach et  al. 2001).</a:t>
            </a:r>
            <a:endParaRPr sz="2000" dirty="0">
              <a:latin typeface="+mj-lt"/>
              <a:ea typeface="Times New Roman"/>
              <a:cs typeface="Times New Roman"/>
              <a:sym typeface="Times New Roman"/>
            </a:endParaRPr>
          </a:p>
          <a:p>
            <a:pPr marL="0" lvl="0" indent="0" algn="l" rtl="0">
              <a:spcBef>
                <a:spcPts val="360"/>
              </a:spcBef>
              <a:spcAft>
                <a:spcPts val="0"/>
              </a:spcAft>
              <a:buNone/>
            </a:pPr>
            <a:endParaRPr sz="2000" dirty="0">
              <a:latin typeface="+mj-lt"/>
              <a:ea typeface="Times New Roman"/>
              <a:cs typeface="Times New Roman"/>
              <a:sym typeface="Times New Roman"/>
            </a:endParaRPr>
          </a:p>
          <a:p>
            <a:pPr marL="457200" lvl="0" indent="-342900" algn="l" rtl="0">
              <a:spcBef>
                <a:spcPts val="360"/>
              </a:spcBef>
              <a:spcAft>
                <a:spcPts val="0"/>
              </a:spcAft>
              <a:buSzPts val="1800"/>
              <a:buChar char="▪"/>
            </a:pPr>
            <a:r>
              <a:rPr lang="en-US" sz="2000" b="1" dirty="0">
                <a:latin typeface="+mj-lt"/>
                <a:ea typeface="Times New Roman"/>
                <a:cs typeface="Times New Roman"/>
                <a:sym typeface="Times New Roman"/>
              </a:rPr>
              <a:t>Compassion Fatigue</a:t>
            </a:r>
            <a:r>
              <a:rPr lang="en-US" sz="2000" dirty="0">
                <a:latin typeface="+mj-lt"/>
                <a:ea typeface="Times New Roman"/>
                <a:cs typeface="Times New Roman"/>
                <a:sym typeface="Times New Roman"/>
              </a:rPr>
              <a:t> </a:t>
            </a:r>
            <a:endParaRPr sz="2000" dirty="0">
              <a:latin typeface="+mj-lt"/>
              <a:ea typeface="Times New Roman"/>
              <a:cs typeface="Times New Roman"/>
              <a:sym typeface="Times New Roman"/>
            </a:endParaRPr>
          </a:p>
          <a:p>
            <a:pPr marL="914400" lvl="0" indent="-342900" algn="l" rtl="0">
              <a:spcBef>
                <a:spcPts val="0"/>
              </a:spcBef>
              <a:spcAft>
                <a:spcPts val="0"/>
              </a:spcAft>
              <a:buSzPts val="1800"/>
              <a:buFont typeface="Times New Roman"/>
              <a:buChar char="-"/>
            </a:pPr>
            <a:r>
              <a:rPr lang="en-US" sz="2000" dirty="0">
                <a:latin typeface="+mj-lt"/>
                <a:ea typeface="Times New Roman"/>
                <a:cs typeface="Times New Roman"/>
                <a:sym typeface="Times New Roman"/>
              </a:rPr>
              <a:t>Gradual lessening of compassion over time, resulting from a combination of burnout and secondary traumatic stress related to vicarious traumatization from repeated exposure to traumatic material (Figley 2002).</a:t>
            </a:r>
            <a:endParaRPr sz="2000" dirty="0">
              <a:latin typeface="+mj-lt"/>
              <a:ea typeface="Times New Roman"/>
              <a:cs typeface="Times New Roman"/>
              <a:sym typeface="Times New Roman"/>
            </a:endParaRPr>
          </a:p>
        </p:txBody>
      </p:sp>
      <p:sp>
        <p:nvSpPr>
          <p:cNvPr id="186" name="Google Shape;186;p21"/>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457200" y="0"/>
            <a:ext cx="8315700" cy="1113903"/>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444" b="1" dirty="0">
                <a:solidFill>
                  <a:schemeClr val="dk1"/>
                </a:solidFill>
              </a:rPr>
              <a:t>R</a:t>
            </a:r>
            <a:r>
              <a:rPr lang="en-US" dirty="0"/>
              <a:t>esilience in Providers: POP </a:t>
            </a:r>
            <a:endParaRPr dirty="0"/>
          </a:p>
        </p:txBody>
      </p:sp>
      <p:sp>
        <p:nvSpPr>
          <p:cNvPr id="193" name="Google Shape;193;p22"/>
          <p:cNvSpPr txBox="1">
            <a:spLocks noGrp="1"/>
          </p:cNvSpPr>
          <p:nvPr>
            <p:ph type="body" idx="1"/>
          </p:nvPr>
        </p:nvSpPr>
        <p:spPr>
          <a:xfrm>
            <a:off x="291900" y="1113904"/>
            <a:ext cx="8481000" cy="3373445"/>
          </a:xfrm>
          <a:prstGeom prst="rect">
            <a:avLst/>
          </a:prstGeom>
        </p:spPr>
        <p:txBody>
          <a:bodyPr spcFirstLastPara="1" wrap="square" lIns="91425" tIns="45700" rIns="91425" bIns="45700" anchor="t" anchorCtr="0">
            <a:normAutofit fontScale="25000" lnSpcReduction="20000"/>
          </a:bodyPr>
          <a:lstStyle/>
          <a:p>
            <a:pPr marL="0" lvl="0" indent="0" algn="ctr" rtl="0">
              <a:spcBef>
                <a:spcPts val="360"/>
              </a:spcBef>
              <a:spcAft>
                <a:spcPts val="0"/>
              </a:spcAft>
              <a:buNone/>
            </a:pPr>
            <a:r>
              <a:rPr lang="en-US" sz="7200" b="1" dirty="0">
                <a:latin typeface="+mj-lt"/>
                <a:ea typeface="Times New Roman"/>
                <a:cs typeface="Times New Roman"/>
                <a:sym typeface="Times New Roman"/>
              </a:rPr>
              <a:t>Burnout</a:t>
            </a:r>
            <a:r>
              <a:rPr lang="en-US" sz="7200" dirty="0">
                <a:latin typeface="+mj-lt"/>
                <a:ea typeface="Times New Roman"/>
                <a:cs typeface="Times New Roman"/>
                <a:sym typeface="Times New Roman"/>
              </a:rPr>
              <a:t> and </a:t>
            </a:r>
            <a:r>
              <a:rPr lang="en-US" sz="7200" b="1" dirty="0">
                <a:latin typeface="+mj-lt"/>
                <a:ea typeface="Times New Roman"/>
                <a:cs typeface="Times New Roman"/>
                <a:sym typeface="Times New Roman"/>
              </a:rPr>
              <a:t>Compassion Fatigue</a:t>
            </a:r>
            <a:r>
              <a:rPr lang="en-US" sz="7200" dirty="0">
                <a:latin typeface="+mj-lt"/>
                <a:ea typeface="Times New Roman"/>
                <a:cs typeface="Times New Roman"/>
                <a:sym typeface="Times New Roman"/>
              </a:rPr>
              <a:t> are multidimensional and negatively impacts providers, the organization and patients </a:t>
            </a:r>
            <a:r>
              <a:rPr lang="en-US" sz="7200" b="1" dirty="0">
                <a:latin typeface="+mj-lt"/>
                <a:ea typeface="Times New Roman"/>
                <a:cs typeface="Times New Roman"/>
                <a:sym typeface="Times New Roman"/>
              </a:rPr>
              <a:t>‘POP’.</a:t>
            </a:r>
            <a:endParaRPr sz="7200" b="1" dirty="0">
              <a:latin typeface="+mj-lt"/>
              <a:ea typeface="Times New Roman"/>
              <a:cs typeface="Times New Roman"/>
              <a:sym typeface="Times New Roman"/>
            </a:endParaRPr>
          </a:p>
          <a:p>
            <a:pPr marL="2743200" lvl="0" indent="457200" algn="l" rtl="0">
              <a:spcBef>
                <a:spcPts val="360"/>
              </a:spcBef>
              <a:spcAft>
                <a:spcPts val="0"/>
              </a:spcAft>
              <a:buNone/>
            </a:pPr>
            <a:endParaRPr sz="7200" b="1" dirty="0">
              <a:latin typeface="+mj-lt"/>
              <a:ea typeface="Times New Roman"/>
              <a:cs typeface="Times New Roman"/>
              <a:sym typeface="Times New Roman"/>
            </a:endParaRPr>
          </a:p>
          <a:p>
            <a:pPr marL="457200" lvl="0" indent="-361950" algn="l" rtl="0">
              <a:spcBef>
                <a:spcPts val="360"/>
              </a:spcBef>
              <a:spcAft>
                <a:spcPts val="0"/>
              </a:spcAft>
              <a:buSzPct val="100000"/>
              <a:buFont typeface="Times New Roman"/>
              <a:buChar char="-"/>
            </a:pPr>
            <a:r>
              <a:rPr lang="en-US" sz="7200" b="1" dirty="0">
                <a:latin typeface="+mj-lt"/>
                <a:ea typeface="Times New Roman"/>
                <a:cs typeface="Times New Roman"/>
                <a:sym typeface="Times New Roman"/>
              </a:rPr>
              <a:t>Providers-</a:t>
            </a:r>
            <a:r>
              <a:rPr lang="en-US" sz="7200" dirty="0">
                <a:latin typeface="+mj-lt"/>
                <a:ea typeface="Times New Roman"/>
                <a:cs typeface="Times New Roman"/>
                <a:sym typeface="Times New Roman"/>
              </a:rPr>
              <a:t> leads to higher rates of depression, anxiety, sleep problems, impaired physical health, increased substance use, impaired memory</a:t>
            </a:r>
            <a:r>
              <a:rPr lang="en-US" sz="7200" dirty="0">
                <a:solidFill>
                  <a:srgbClr val="333333"/>
                </a:solidFill>
                <a:highlight>
                  <a:srgbClr val="FCFCFC"/>
                </a:highlight>
                <a:latin typeface="+mj-lt"/>
                <a:ea typeface="Times New Roman"/>
                <a:cs typeface="Times New Roman"/>
                <a:sym typeface="Times New Roman"/>
              </a:rPr>
              <a:t>, and distrust in others.</a:t>
            </a:r>
            <a:endParaRPr sz="7200" dirty="0">
              <a:latin typeface="+mj-lt"/>
              <a:ea typeface="Times New Roman"/>
              <a:cs typeface="Times New Roman"/>
              <a:sym typeface="Times New Roman"/>
            </a:endParaRPr>
          </a:p>
          <a:p>
            <a:pPr marL="457200" lvl="0" indent="0" algn="l" rtl="0">
              <a:spcBef>
                <a:spcPts val="360"/>
              </a:spcBef>
              <a:spcAft>
                <a:spcPts val="0"/>
              </a:spcAft>
              <a:buNone/>
            </a:pPr>
            <a:endParaRPr sz="7200" dirty="0">
              <a:latin typeface="+mj-lt"/>
              <a:ea typeface="Times New Roman"/>
              <a:cs typeface="Times New Roman"/>
              <a:sym typeface="Times New Roman"/>
            </a:endParaRPr>
          </a:p>
          <a:p>
            <a:pPr marL="457200" lvl="0" indent="-361950" algn="l" rtl="0">
              <a:spcBef>
                <a:spcPts val="360"/>
              </a:spcBef>
              <a:spcAft>
                <a:spcPts val="0"/>
              </a:spcAft>
              <a:buSzPct val="100000"/>
              <a:buFont typeface="Times New Roman"/>
              <a:buChar char="-"/>
            </a:pPr>
            <a:r>
              <a:rPr lang="en-US" sz="7200" b="1" dirty="0">
                <a:latin typeface="+mj-lt"/>
                <a:ea typeface="Times New Roman"/>
                <a:cs typeface="Times New Roman"/>
                <a:sym typeface="Times New Roman"/>
              </a:rPr>
              <a:t>Organization</a:t>
            </a:r>
            <a:r>
              <a:rPr lang="en-US" sz="7200" dirty="0">
                <a:latin typeface="+mj-lt"/>
                <a:ea typeface="Times New Roman"/>
                <a:cs typeface="Times New Roman"/>
                <a:sym typeface="Times New Roman"/>
              </a:rPr>
              <a:t>- negative economic outcome as a results of patient satisfaction, negative reviews, poor reputation, employee retention, and etc.  </a:t>
            </a:r>
            <a:endParaRPr sz="7200" dirty="0">
              <a:latin typeface="+mj-lt"/>
              <a:ea typeface="Times New Roman"/>
              <a:cs typeface="Times New Roman"/>
              <a:sym typeface="Times New Roman"/>
            </a:endParaRPr>
          </a:p>
          <a:p>
            <a:pPr marL="457200" lvl="0" indent="0" algn="l" rtl="0">
              <a:spcBef>
                <a:spcPts val="360"/>
              </a:spcBef>
              <a:spcAft>
                <a:spcPts val="0"/>
              </a:spcAft>
              <a:buNone/>
            </a:pPr>
            <a:endParaRPr sz="7200" dirty="0">
              <a:latin typeface="+mj-lt"/>
              <a:ea typeface="Times New Roman"/>
              <a:cs typeface="Times New Roman"/>
              <a:sym typeface="Times New Roman"/>
            </a:endParaRPr>
          </a:p>
          <a:p>
            <a:pPr marL="457200" lvl="0" indent="-361950" algn="l" rtl="0">
              <a:spcBef>
                <a:spcPts val="360"/>
              </a:spcBef>
              <a:spcAft>
                <a:spcPts val="0"/>
              </a:spcAft>
              <a:buSzPct val="100000"/>
              <a:buChar char="-"/>
            </a:pPr>
            <a:r>
              <a:rPr lang="en-US" sz="7200" b="1" dirty="0">
                <a:latin typeface="+mj-lt"/>
                <a:ea typeface="Times New Roman"/>
                <a:cs typeface="Times New Roman"/>
                <a:sym typeface="Times New Roman"/>
              </a:rPr>
              <a:t>Patients</a:t>
            </a:r>
            <a:r>
              <a:rPr lang="en-US" sz="7200" dirty="0">
                <a:latin typeface="+mj-lt"/>
                <a:ea typeface="Times New Roman"/>
                <a:cs typeface="Times New Roman"/>
                <a:sym typeface="Times New Roman"/>
              </a:rPr>
              <a:t>-</a:t>
            </a:r>
            <a:r>
              <a:rPr lang="en-US" sz="7200" dirty="0">
                <a:solidFill>
                  <a:srgbClr val="333333"/>
                </a:solidFill>
                <a:highlight>
                  <a:srgbClr val="FCFCFC"/>
                </a:highlight>
                <a:latin typeface="+mj-lt"/>
                <a:ea typeface="Times New Roman"/>
                <a:cs typeface="Times New Roman"/>
                <a:sym typeface="Times New Roman"/>
              </a:rPr>
              <a:t>distrust in provider and health care system, leads to </a:t>
            </a:r>
            <a:r>
              <a:rPr lang="en-US" sz="7200" dirty="0">
                <a:latin typeface="+mj-lt"/>
                <a:ea typeface="Times New Roman"/>
                <a:cs typeface="Times New Roman"/>
                <a:sym typeface="Times New Roman"/>
              </a:rPr>
              <a:t>worse health behaviors (e.g., lower HIV medication adherence, poorer clinic attendance).</a:t>
            </a:r>
            <a:endParaRPr sz="7200" dirty="0">
              <a:latin typeface="+mj-lt"/>
              <a:ea typeface="Times New Roman"/>
              <a:cs typeface="Times New Roman"/>
              <a:sym typeface="Times New Roman"/>
            </a:endParaRPr>
          </a:p>
          <a:p>
            <a:pPr marL="0" lvl="0" indent="0" algn="l" rtl="0">
              <a:spcBef>
                <a:spcPts val="360"/>
              </a:spcBef>
              <a:spcAft>
                <a:spcPts val="0"/>
              </a:spcAft>
              <a:buNone/>
            </a:pPr>
            <a:endParaRPr sz="9600" dirty="0">
              <a:latin typeface="Times New Roman"/>
              <a:ea typeface="Times New Roman"/>
              <a:cs typeface="Times New Roman"/>
              <a:sym typeface="Times New Roman"/>
            </a:endParaRPr>
          </a:p>
          <a:p>
            <a:pPr marL="0" lvl="0" indent="0" algn="l" rtl="0">
              <a:spcBef>
                <a:spcPts val="360"/>
              </a:spcBef>
              <a:spcAft>
                <a:spcPts val="0"/>
              </a:spcAft>
              <a:buNone/>
            </a:pPr>
            <a:endParaRPr dirty="0"/>
          </a:p>
        </p:txBody>
      </p:sp>
      <p:sp>
        <p:nvSpPr>
          <p:cNvPr id="194" name="Google Shape;194;p22"/>
          <p:cNvSpPr>
            <a:spLocks noGrp="1"/>
          </p:cNvSpPr>
          <p:nvPr>
            <p:ph type="sldNum" idx="12"/>
          </p:nvPr>
        </p:nvSpPr>
        <p:spPr>
          <a:xfrm>
            <a:off x="8531788" y="4729412"/>
            <a:ext cx="548700" cy="297300"/>
          </a:xfrm>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BB403D11ACF8458FB7BBB7CC69166E" ma:contentTypeVersion="17" ma:contentTypeDescription="Create a new document." ma:contentTypeScope="" ma:versionID="7ac827d885228561c4c419f1cc0a9caf">
  <xsd:schema xmlns:xsd="http://www.w3.org/2001/XMLSchema" xmlns:xs="http://www.w3.org/2001/XMLSchema" xmlns:p="http://schemas.microsoft.com/office/2006/metadata/properties" xmlns:ns2="61b9a4cf-f534-437d-b6f6-c048dfaf5b22" xmlns:ns3="d6da0197-d201-41ba-a1f8-50c3263bbe12" xmlns:ns4="4d31918e-31ff-407b-aa24-3b26523fe31e" targetNamespace="http://schemas.microsoft.com/office/2006/metadata/properties" ma:root="true" ma:fieldsID="0c34943a10b7dac8247852d83a7172e5" ns2:_="" ns3:_="" ns4:_="">
    <xsd:import namespace="61b9a4cf-f534-437d-b6f6-c048dfaf5b22"/>
    <xsd:import namespace="d6da0197-d201-41ba-a1f8-50c3263bbe12"/>
    <xsd:import namespace="4d31918e-31ff-407b-aa24-3b26523fe31e"/>
    <xsd:element name="properties">
      <xsd:complexType>
        <xsd:sequence>
          <xsd:element name="documentManagement">
            <xsd:complexType>
              <xsd:all>
                <xsd:element ref="ns2:Pre_x002d_Migration_x0020_Date_x0020_Modified"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b9a4cf-f534-437d-b6f6-c048dfaf5b22" elementFormDefault="qualified">
    <xsd:import namespace="http://schemas.microsoft.com/office/2006/documentManagement/types"/>
    <xsd:import namespace="http://schemas.microsoft.com/office/infopath/2007/PartnerControls"/>
    <xsd:element name="Pre_x002d_Migration_x0020_Date_x0020_Modified" ma:index="8" nillable="true" ma:displayName="Pre-Migration Date Modified" ma:internalName="Pre_x002d_Migration_x0020_Date_x0020_Modified">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f144a84-2f12-42e2-b54d-c0a9a91654a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6da0197-d201-41ba-a1f8-50c3263bbe1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31918e-31ff-407b-aa24-3b26523fe31e"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47237c03-6776-4409-a48e-3f09de21bdfe}" ma:internalName="TaxCatchAll" ma:showField="CatchAllData" ma:web="4d31918e-31ff-407b-aa24-3b26523fe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d31918e-31ff-407b-aa24-3b26523fe31e" xsi:nil="true"/>
    <lcf76f155ced4ddcb4097134ff3c332f xmlns="61b9a4cf-f534-437d-b6f6-c048dfaf5b22">
      <Terms xmlns="http://schemas.microsoft.com/office/infopath/2007/PartnerControls"/>
    </lcf76f155ced4ddcb4097134ff3c332f>
    <Pre_x002d_Migration_x0020_Date_x0020_Modified xmlns="61b9a4cf-f534-437d-b6f6-c048dfaf5b2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7696C4-8E2C-4C27-A650-610FA68AE6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b9a4cf-f534-437d-b6f6-c048dfaf5b22"/>
    <ds:schemaRef ds:uri="d6da0197-d201-41ba-a1f8-50c3263bbe12"/>
    <ds:schemaRef ds:uri="4d31918e-31ff-407b-aa24-3b26523fe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ECA88F-0102-41D7-A900-AA2780370ACB}">
  <ds:schemaRefs>
    <ds:schemaRef ds:uri="http://schemas.microsoft.com/office/2006/metadata/properties"/>
    <ds:schemaRef ds:uri="http://schemas.microsoft.com/office/infopath/2007/PartnerControls"/>
    <ds:schemaRef ds:uri="4d31918e-31ff-407b-aa24-3b26523fe31e"/>
    <ds:schemaRef ds:uri="61b9a4cf-f534-437d-b6f6-c048dfaf5b22"/>
  </ds:schemaRefs>
</ds:datastoreItem>
</file>

<file path=customXml/itemProps3.xml><?xml version="1.0" encoding="utf-8"?>
<ds:datastoreItem xmlns:ds="http://schemas.openxmlformats.org/officeDocument/2006/customXml" ds:itemID="{6B18FC09-1A48-4A7F-A4DA-88972C38E5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TotalTime>
  <Words>1382</Words>
  <Application>Microsoft Office PowerPoint</Application>
  <PresentationFormat>On-screen Show (16:9)</PresentationFormat>
  <Paragraphs>186</Paragraphs>
  <Slides>24</Slides>
  <Notes>24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Calibri</vt:lpstr>
      <vt:lpstr>ITC Avant Garde Std Bk</vt:lpstr>
      <vt:lpstr>Questrial</vt:lpstr>
      <vt:lpstr>Georgia</vt:lpstr>
      <vt:lpstr>Noto Sans Symbols</vt:lpstr>
      <vt:lpstr>Wingdings</vt:lpstr>
      <vt:lpstr>Arial</vt:lpstr>
      <vt:lpstr>Pacifico</vt:lpstr>
      <vt:lpstr>Times New Roman</vt:lpstr>
      <vt:lpstr>Roboto</vt:lpstr>
      <vt:lpstr>AETC-BLANK-MASTER</vt:lpstr>
      <vt:lpstr>AETC-BLANK-MASTER</vt:lpstr>
      <vt:lpstr>Resilience In Providers</vt:lpstr>
      <vt:lpstr>Conflict of Interest Disclosure Statement</vt:lpstr>
      <vt:lpstr>Learning Objectives</vt:lpstr>
      <vt:lpstr>Resilience-Focused HIV Care  Does Resilience-Focused HIV Care + Resilience in PWH = Resilience in HIV Providers?  </vt:lpstr>
      <vt:lpstr>Resilience in Provider</vt:lpstr>
      <vt:lpstr>Resilience in Providers  Fatigue + Burnout  as Constructs  </vt:lpstr>
      <vt:lpstr>Resilience in Providers: Fatigue +Burnout </vt:lpstr>
      <vt:lpstr>Resilience in Providers: Fatigue +Burnout</vt:lpstr>
      <vt:lpstr>Resilience in Providers: POP </vt:lpstr>
      <vt:lpstr>Resilience in PWH</vt:lpstr>
      <vt:lpstr>Resilience in PWH</vt:lpstr>
      <vt:lpstr>Resilience in PWH</vt:lpstr>
      <vt:lpstr>Resilience in Focused–HIV Care</vt:lpstr>
      <vt:lpstr>Resilience–Focused HIV Care </vt:lpstr>
      <vt:lpstr>Building Resilient HIV Providers – And Leading Resilient HIV Care Teams</vt:lpstr>
      <vt:lpstr>Building Resilient HIV Providers – And Leading Resilient HIV Care Teams</vt:lpstr>
      <vt:lpstr>Building Resilient HIV Providers – And Leading Resilient HIV Care Teams</vt:lpstr>
      <vt:lpstr>Resilience Factors </vt:lpstr>
      <vt:lpstr>Resilience Factors </vt:lpstr>
      <vt:lpstr>Real Life Perspective – Provider Resilience</vt:lpstr>
      <vt:lpstr>Resilience in Provider</vt:lpstr>
      <vt:lpstr>References</vt:lpstr>
      <vt:lpstr>SCAETC Social Media</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In Providers</dc:title>
  <dc:creator>Taylor, Thelma K.</dc:creator>
  <cp:lastModifiedBy>Judith Collins</cp:lastModifiedBy>
  <cp:revision>13</cp:revision>
  <dcterms:modified xsi:type="dcterms:W3CDTF">2023-08-02T14:36:21Z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0x01010005BB403D11ACF8458FB7BBB7CC69166E</vt:lpwstr>
  </property>
</Properties>
</file>