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0058400" cy="7772400"/>
  <p:notesSz cx="100584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80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sz="3000" b="1" i="0">
                <a:solidFill>
                  <a:schemeClr val="bg1"/>
                </a:solidFill>
                <a:latin typeface="Arial"/>
                <a:cs typeface="Aria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52400" y="228600"/>
            <a:ext cx="9753599" cy="777112"/>
          </a:xfrm>
          <a:prstGeom prst="rect">
            <a:avLst/>
          </a:prstGeom>
        </p:spPr>
      </p:pic>
      <p:sp>
        <p:nvSpPr>
          <p:cNvPr id="17" name="bg object 17"/>
          <p:cNvSpPr/>
          <p:nvPr/>
        </p:nvSpPr>
        <p:spPr>
          <a:xfrm>
            <a:off x="9360745" y="464078"/>
            <a:ext cx="331470" cy="328295"/>
          </a:xfrm>
          <a:custGeom>
            <a:avLst/>
            <a:gdLst/>
            <a:ahLst/>
            <a:cxnLst/>
            <a:rect l="l" t="t" r="r" b="b"/>
            <a:pathLst>
              <a:path w="331470" h="328295">
                <a:moveTo>
                  <a:pt x="165569" y="0"/>
                </a:moveTo>
                <a:lnTo>
                  <a:pt x="121555" y="5861"/>
                </a:lnTo>
                <a:lnTo>
                  <a:pt x="82004" y="22404"/>
                </a:lnTo>
                <a:lnTo>
                  <a:pt x="48494" y="48064"/>
                </a:lnTo>
                <a:lnTo>
                  <a:pt x="22605" y="81278"/>
                </a:lnTo>
                <a:lnTo>
                  <a:pt x="5914" y="120480"/>
                </a:lnTo>
                <a:lnTo>
                  <a:pt x="0" y="164109"/>
                </a:lnTo>
                <a:lnTo>
                  <a:pt x="5914" y="207733"/>
                </a:lnTo>
                <a:lnTo>
                  <a:pt x="22605" y="246935"/>
                </a:lnTo>
                <a:lnTo>
                  <a:pt x="48494" y="280149"/>
                </a:lnTo>
                <a:lnTo>
                  <a:pt x="82004" y="305811"/>
                </a:lnTo>
                <a:lnTo>
                  <a:pt x="121555" y="322356"/>
                </a:lnTo>
                <a:lnTo>
                  <a:pt x="165569" y="328218"/>
                </a:lnTo>
                <a:lnTo>
                  <a:pt x="209589" y="322356"/>
                </a:lnTo>
                <a:lnTo>
                  <a:pt x="249144" y="305811"/>
                </a:lnTo>
                <a:lnTo>
                  <a:pt x="282655" y="280149"/>
                </a:lnTo>
                <a:lnTo>
                  <a:pt x="308546" y="246935"/>
                </a:lnTo>
                <a:lnTo>
                  <a:pt x="325238" y="207733"/>
                </a:lnTo>
                <a:lnTo>
                  <a:pt x="331152" y="164109"/>
                </a:lnTo>
                <a:lnTo>
                  <a:pt x="325238" y="120480"/>
                </a:lnTo>
                <a:lnTo>
                  <a:pt x="308546" y="81278"/>
                </a:lnTo>
                <a:lnTo>
                  <a:pt x="282655" y="48064"/>
                </a:lnTo>
                <a:lnTo>
                  <a:pt x="249144" y="22404"/>
                </a:lnTo>
                <a:lnTo>
                  <a:pt x="209589" y="5861"/>
                </a:lnTo>
                <a:lnTo>
                  <a:pt x="165569" y="0"/>
                </a:lnTo>
                <a:close/>
              </a:path>
            </a:pathLst>
          </a:custGeom>
          <a:solidFill>
            <a:srgbClr val="D6201A"/>
          </a:solidFill>
        </p:spPr>
        <p:txBody>
          <a:bodyPr wrap="square" lIns="0" tIns="0" rIns="0" bIns="0" rtlCol="0"/>
          <a:lstStyle/>
          <a:p>
            <a:endParaRPr/>
          </a:p>
        </p:txBody>
      </p:sp>
      <p:sp>
        <p:nvSpPr>
          <p:cNvPr id="2" name="Holder 2"/>
          <p:cNvSpPr>
            <a:spLocks noGrp="1"/>
          </p:cNvSpPr>
          <p:nvPr>
            <p:ph type="title"/>
          </p:nvPr>
        </p:nvSpPr>
        <p:spPr>
          <a:xfrm>
            <a:off x="350820" y="377443"/>
            <a:ext cx="8169909" cy="482600"/>
          </a:xfrm>
          <a:prstGeom prst="rect">
            <a:avLst/>
          </a:prstGeom>
        </p:spPr>
        <p:txBody>
          <a:bodyPr wrap="square" lIns="0" tIns="0" rIns="0" bIns="0">
            <a:spAutoFit/>
          </a:bodyPr>
          <a:lstStyle>
            <a:lvl1pPr>
              <a:defRPr sz="3000" b="1" i="0">
                <a:solidFill>
                  <a:schemeClr val="bg1"/>
                </a:solidFill>
                <a:latin typeface="Arial"/>
                <a:cs typeface="Arial"/>
              </a:defRPr>
            </a:lvl1pPr>
          </a:lstStyle>
          <a:p>
            <a:endParaRPr/>
          </a:p>
        </p:txBody>
      </p:sp>
      <p:sp>
        <p:nvSpPr>
          <p:cNvPr id="3" name="Holder 3"/>
          <p:cNvSpPr>
            <a:spLocks noGrp="1"/>
          </p:cNvSpPr>
          <p:nvPr>
            <p:ph type="body" idx="1"/>
          </p:nvPr>
        </p:nvSpPr>
        <p:spPr>
          <a:xfrm>
            <a:off x="512183" y="1468535"/>
            <a:ext cx="9029065" cy="484378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hyperlink" Target="http://www.hiv.uw.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www.bmj.com/content/364/bmj.k5095" TargetMode="Externa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hyperlink" Target="http://www.hrsa.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6" Type="http://schemas.openxmlformats.org/officeDocument/2006/relationships/image" Target="../media/image71.png"/><Relationship Id="rId21" Type="http://schemas.openxmlformats.org/officeDocument/2006/relationships/image" Target="../media/image66.png"/><Relationship Id="rId42" Type="http://schemas.openxmlformats.org/officeDocument/2006/relationships/image" Target="../media/image87.png"/><Relationship Id="rId47" Type="http://schemas.openxmlformats.org/officeDocument/2006/relationships/image" Target="../media/image92.png"/><Relationship Id="rId63" Type="http://schemas.openxmlformats.org/officeDocument/2006/relationships/image" Target="../media/image108.png"/><Relationship Id="rId68" Type="http://schemas.openxmlformats.org/officeDocument/2006/relationships/image" Target="../media/image113.png"/><Relationship Id="rId84" Type="http://schemas.openxmlformats.org/officeDocument/2006/relationships/image" Target="../media/image129.png"/><Relationship Id="rId89" Type="http://schemas.openxmlformats.org/officeDocument/2006/relationships/image" Target="../media/image134.png"/><Relationship Id="rId16" Type="http://schemas.openxmlformats.org/officeDocument/2006/relationships/image" Target="../media/image61.png"/><Relationship Id="rId11" Type="http://schemas.openxmlformats.org/officeDocument/2006/relationships/image" Target="../media/image56.png"/><Relationship Id="rId32" Type="http://schemas.openxmlformats.org/officeDocument/2006/relationships/image" Target="../media/image77.png"/><Relationship Id="rId37" Type="http://schemas.openxmlformats.org/officeDocument/2006/relationships/image" Target="../media/image82.png"/><Relationship Id="rId53" Type="http://schemas.openxmlformats.org/officeDocument/2006/relationships/image" Target="../media/image98.png"/><Relationship Id="rId58" Type="http://schemas.openxmlformats.org/officeDocument/2006/relationships/image" Target="../media/image103.png"/><Relationship Id="rId74" Type="http://schemas.openxmlformats.org/officeDocument/2006/relationships/image" Target="../media/image119.png"/><Relationship Id="rId79" Type="http://schemas.openxmlformats.org/officeDocument/2006/relationships/image" Target="../media/image124.png"/><Relationship Id="rId5" Type="http://schemas.openxmlformats.org/officeDocument/2006/relationships/image" Target="../media/image50.png"/><Relationship Id="rId14" Type="http://schemas.openxmlformats.org/officeDocument/2006/relationships/image" Target="../media/image59.png"/><Relationship Id="rId22" Type="http://schemas.openxmlformats.org/officeDocument/2006/relationships/image" Target="../media/image67.png"/><Relationship Id="rId27" Type="http://schemas.openxmlformats.org/officeDocument/2006/relationships/image" Target="../media/image72.png"/><Relationship Id="rId30" Type="http://schemas.openxmlformats.org/officeDocument/2006/relationships/image" Target="../media/image75.png"/><Relationship Id="rId35" Type="http://schemas.openxmlformats.org/officeDocument/2006/relationships/image" Target="../media/image80.png"/><Relationship Id="rId43" Type="http://schemas.openxmlformats.org/officeDocument/2006/relationships/image" Target="../media/image88.png"/><Relationship Id="rId48" Type="http://schemas.openxmlformats.org/officeDocument/2006/relationships/image" Target="../media/image93.png"/><Relationship Id="rId56" Type="http://schemas.openxmlformats.org/officeDocument/2006/relationships/image" Target="../media/image101.png"/><Relationship Id="rId64" Type="http://schemas.openxmlformats.org/officeDocument/2006/relationships/image" Target="../media/image109.png"/><Relationship Id="rId69" Type="http://schemas.openxmlformats.org/officeDocument/2006/relationships/image" Target="../media/image114.png"/><Relationship Id="rId77" Type="http://schemas.openxmlformats.org/officeDocument/2006/relationships/image" Target="../media/image122.png"/><Relationship Id="rId8" Type="http://schemas.openxmlformats.org/officeDocument/2006/relationships/image" Target="../media/image53.png"/><Relationship Id="rId51" Type="http://schemas.openxmlformats.org/officeDocument/2006/relationships/image" Target="../media/image96.png"/><Relationship Id="rId72" Type="http://schemas.openxmlformats.org/officeDocument/2006/relationships/image" Target="../media/image117.png"/><Relationship Id="rId80" Type="http://schemas.openxmlformats.org/officeDocument/2006/relationships/image" Target="../media/image125.png"/><Relationship Id="rId85" Type="http://schemas.openxmlformats.org/officeDocument/2006/relationships/image" Target="../media/image130.png"/><Relationship Id="rId3" Type="http://schemas.openxmlformats.org/officeDocument/2006/relationships/image" Target="../media/image48.png"/><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33" Type="http://schemas.openxmlformats.org/officeDocument/2006/relationships/image" Target="../media/image78.png"/><Relationship Id="rId38" Type="http://schemas.openxmlformats.org/officeDocument/2006/relationships/image" Target="../media/image83.png"/><Relationship Id="rId46" Type="http://schemas.openxmlformats.org/officeDocument/2006/relationships/image" Target="../media/image91.png"/><Relationship Id="rId59" Type="http://schemas.openxmlformats.org/officeDocument/2006/relationships/image" Target="../media/image104.png"/><Relationship Id="rId67" Type="http://schemas.openxmlformats.org/officeDocument/2006/relationships/image" Target="../media/image112.png"/><Relationship Id="rId20" Type="http://schemas.openxmlformats.org/officeDocument/2006/relationships/image" Target="../media/image65.png"/><Relationship Id="rId41" Type="http://schemas.openxmlformats.org/officeDocument/2006/relationships/image" Target="../media/image86.png"/><Relationship Id="rId54" Type="http://schemas.openxmlformats.org/officeDocument/2006/relationships/image" Target="../media/image99.png"/><Relationship Id="rId62" Type="http://schemas.openxmlformats.org/officeDocument/2006/relationships/image" Target="../media/image107.png"/><Relationship Id="rId70" Type="http://schemas.openxmlformats.org/officeDocument/2006/relationships/image" Target="../media/image115.png"/><Relationship Id="rId75" Type="http://schemas.openxmlformats.org/officeDocument/2006/relationships/image" Target="../media/image120.png"/><Relationship Id="rId83" Type="http://schemas.openxmlformats.org/officeDocument/2006/relationships/image" Target="../media/image128.png"/><Relationship Id="rId88"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51.png"/><Relationship Id="rId15" Type="http://schemas.openxmlformats.org/officeDocument/2006/relationships/image" Target="../media/image60.png"/><Relationship Id="rId23" Type="http://schemas.openxmlformats.org/officeDocument/2006/relationships/image" Target="../media/image68.png"/><Relationship Id="rId28" Type="http://schemas.openxmlformats.org/officeDocument/2006/relationships/image" Target="../media/image73.png"/><Relationship Id="rId36" Type="http://schemas.openxmlformats.org/officeDocument/2006/relationships/image" Target="../media/image81.png"/><Relationship Id="rId49" Type="http://schemas.openxmlformats.org/officeDocument/2006/relationships/image" Target="../media/image94.png"/><Relationship Id="rId57" Type="http://schemas.openxmlformats.org/officeDocument/2006/relationships/image" Target="../media/image102.png"/><Relationship Id="rId10" Type="http://schemas.openxmlformats.org/officeDocument/2006/relationships/image" Target="../media/image55.png"/><Relationship Id="rId31" Type="http://schemas.openxmlformats.org/officeDocument/2006/relationships/image" Target="../media/image76.png"/><Relationship Id="rId44" Type="http://schemas.openxmlformats.org/officeDocument/2006/relationships/image" Target="../media/image89.png"/><Relationship Id="rId52" Type="http://schemas.openxmlformats.org/officeDocument/2006/relationships/image" Target="../media/image97.png"/><Relationship Id="rId60" Type="http://schemas.openxmlformats.org/officeDocument/2006/relationships/image" Target="../media/image105.png"/><Relationship Id="rId65" Type="http://schemas.openxmlformats.org/officeDocument/2006/relationships/image" Target="../media/image110.png"/><Relationship Id="rId73" Type="http://schemas.openxmlformats.org/officeDocument/2006/relationships/image" Target="../media/image118.png"/><Relationship Id="rId78" Type="http://schemas.openxmlformats.org/officeDocument/2006/relationships/image" Target="../media/image123.png"/><Relationship Id="rId81" Type="http://schemas.openxmlformats.org/officeDocument/2006/relationships/image" Target="../media/image126.png"/><Relationship Id="rId86" Type="http://schemas.openxmlformats.org/officeDocument/2006/relationships/image" Target="../media/image131.png"/><Relationship Id="rId4" Type="http://schemas.openxmlformats.org/officeDocument/2006/relationships/image" Target="../media/image49.png"/><Relationship Id="rId9" Type="http://schemas.openxmlformats.org/officeDocument/2006/relationships/image" Target="../media/image54.png"/><Relationship Id="rId13" Type="http://schemas.openxmlformats.org/officeDocument/2006/relationships/image" Target="../media/image58.png"/><Relationship Id="rId18" Type="http://schemas.openxmlformats.org/officeDocument/2006/relationships/image" Target="../media/image63.png"/><Relationship Id="rId39" Type="http://schemas.openxmlformats.org/officeDocument/2006/relationships/image" Target="../media/image84.png"/><Relationship Id="rId34" Type="http://schemas.openxmlformats.org/officeDocument/2006/relationships/image" Target="../media/image79.png"/><Relationship Id="rId50" Type="http://schemas.openxmlformats.org/officeDocument/2006/relationships/image" Target="../media/image95.png"/><Relationship Id="rId55" Type="http://schemas.openxmlformats.org/officeDocument/2006/relationships/image" Target="../media/image100.png"/><Relationship Id="rId76" Type="http://schemas.openxmlformats.org/officeDocument/2006/relationships/image" Target="../media/image121.png"/><Relationship Id="rId7" Type="http://schemas.openxmlformats.org/officeDocument/2006/relationships/image" Target="../media/image52.png"/><Relationship Id="rId71" Type="http://schemas.openxmlformats.org/officeDocument/2006/relationships/image" Target="../media/image116.png"/><Relationship Id="rId2" Type="http://schemas.openxmlformats.org/officeDocument/2006/relationships/image" Target="../media/image47.jpg"/><Relationship Id="rId29" Type="http://schemas.openxmlformats.org/officeDocument/2006/relationships/image" Target="../media/image74.png"/><Relationship Id="rId24" Type="http://schemas.openxmlformats.org/officeDocument/2006/relationships/image" Target="../media/image69.png"/><Relationship Id="rId40" Type="http://schemas.openxmlformats.org/officeDocument/2006/relationships/image" Target="../media/image85.png"/><Relationship Id="rId45" Type="http://schemas.openxmlformats.org/officeDocument/2006/relationships/image" Target="../media/image90.png"/><Relationship Id="rId66" Type="http://schemas.openxmlformats.org/officeDocument/2006/relationships/image" Target="../media/image111.png"/><Relationship Id="rId87" Type="http://schemas.openxmlformats.org/officeDocument/2006/relationships/image" Target="../media/image132.png"/><Relationship Id="rId61" Type="http://schemas.openxmlformats.org/officeDocument/2006/relationships/image" Target="../media/image106.png"/><Relationship Id="rId82" Type="http://schemas.openxmlformats.org/officeDocument/2006/relationships/image" Target="../media/image127.png"/><Relationship Id="rId19"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135.jpg"/><Relationship Id="rId2" Type="http://schemas.openxmlformats.org/officeDocument/2006/relationships/hyperlink" Target="http://www.hilti.com.sg/content/hilti/A2/SG/en/company/health-safety-"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37.png"/><Relationship Id="rId1" Type="http://schemas.openxmlformats.org/officeDocument/2006/relationships/slideLayout" Target="../slideLayouts/slideLayout2.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 Id="rId9" Type="http://schemas.openxmlformats.org/officeDocument/2006/relationships/image" Target="../media/image144.png"/></Relationships>
</file>

<file path=ppt/slides/_rels/slide44.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37.png"/><Relationship Id="rId1" Type="http://schemas.openxmlformats.org/officeDocument/2006/relationships/slideLayout" Target="../slideLayouts/slideLayout2.xml"/><Relationship Id="rId6" Type="http://schemas.openxmlformats.org/officeDocument/2006/relationships/image" Target="../media/image141.png"/><Relationship Id="rId11" Type="http://schemas.openxmlformats.org/officeDocument/2006/relationships/image" Target="../media/image148.png"/><Relationship Id="rId5" Type="http://schemas.openxmlformats.org/officeDocument/2006/relationships/image" Target="../media/image140.png"/><Relationship Id="rId10" Type="http://schemas.openxmlformats.org/officeDocument/2006/relationships/image" Target="../media/image147.png"/><Relationship Id="rId4" Type="http://schemas.openxmlformats.org/officeDocument/2006/relationships/image" Target="../media/image139.png"/><Relationship Id="rId9" Type="http://schemas.openxmlformats.org/officeDocument/2006/relationships/image" Target="../media/image1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49.jpg"/><Relationship Id="rId2" Type="http://schemas.openxmlformats.org/officeDocument/2006/relationships/hyperlink" Target="mailto:churt@med.unc.edu" TargetMode="External"/><Relationship Id="rId1" Type="http://schemas.openxmlformats.org/officeDocument/2006/relationships/slideLayout" Target="../slideLayouts/slideLayout2.xml"/><Relationship Id="rId4" Type="http://schemas.openxmlformats.org/officeDocument/2006/relationships/hyperlink" Target="http://www.wikiart.org/en/keith-haring/stop-aids-198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228600"/>
            <a:ext cx="9753600" cy="7315200"/>
            <a:chOff x="152400" y="228600"/>
            <a:chExt cx="9753600" cy="7315200"/>
          </a:xfrm>
        </p:grpSpPr>
        <p:pic>
          <p:nvPicPr>
            <p:cNvPr id="3" name="object 3"/>
            <p:cNvPicPr/>
            <p:nvPr/>
          </p:nvPicPr>
          <p:blipFill>
            <a:blip r:embed="rId2" cstate="print"/>
            <a:stretch>
              <a:fillRect/>
            </a:stretch>
          </p:blipFill>
          <p:spPr>
            <a:xfrm>
              <a:off x="152400" y="228600"/>
              <a:ext cx="9753599" cy="7315199"/>
            </a:xfrm>
            <a:prstGeom prst="rect">
              <a:avLst/>
            </a:prstGeom>
          </p:spPr>
        </p:pic>
        <p:pic>
          <p:nvPicPr>
            <p:cNvPr id="4" name="object 4"/>
            <p:cNvPicPr/>
            <p:nvPr/>
          </p:nvPicPr>
          <p:blipFill>
            <a:blip r:embed="rId3" cstate="print"/>
            <a:stretch>
              <a:fillRect/>
            </a:stretch>
          </p:blipFill>
          <p:spPr>
            <a:xfrm>
              <a:off x="368808" y="228600"/>
              <a:ext cx="1014984" cy="7315199"/>
            </a:xfrm>
            <a:prstGeom prst="rect">
              <a:avLst/>
            </a:prstGeom>
          </p:spPr>
        </p:pic>
        <p:sp>
          <p:nvSpPr>
            <p:cNvPr id="5" name="object 5"/>
            <p:cNvSpPr/>
            <p:nvPr/>
          </p:nvSpPr>
          <p:spPr>
            <a:xfrm>
              <a:off x="1811752" y="3772557"/>
              <a:ext cx="6827520" cy="65405"/>
            </a:xfrm>
            <a:custGeom>
              <a:avLst/>
              <a:gdLst/>
              <a:ahLst/>
              <a:cxnLst/>
              <a:rect l="l" t="t" r="r" b="b"/>
              <a:pathLst>
                <a:path w="6827520" h="65404">
                  <a:moveTo>
                    <a:pt x="6827520" y="0"/>
                  </a:moveTo>
                  <a:lnTo>
                    <a:pt x="0" y="0"/>
                  </a:lnTo>
                  <a:lnTo>
                    <a:pt x="0" y="64998"/>
                  </a:lnTo>
                  <a:lnTo>
                    <a:pt x="6827520" y="64998"/>
                  </a:lnTo>
                  <a:lnTo>
                    <a:pt x="6827520" y="0"/>
                  </a:lnTo>
                  <a:close/>
                </a:path>
              </a:pathLst>
            </a:custGeom>
            <a:solidFill>
              <a:srgbClr val="D6201A"/>
            </a:solidFill>
          </p:spPr>
          <p:txBody>
            <a:bodyPr wrap="square" lIns="0" tIns="0" rIns="0" bIns="0" rtlCol="0"/>
            <a:lstStyle/>
            <a:p>
              <a:endParaRPr/>
            </a:p>
          </p:txBody>
        </p:sp>
        <p:pic>
          <p:nvPicPr>
            <p:cNvPr id="6" name="object 6"/>
            <p:cNvPicPr/>
            <p:nvPr/>
          </p:nvPicPr>
          <p:blipFill>
            <a:blip r:embed="rId4" cstate="print"/>
            <a:stretch>
              <a:fillRect/>
            </a:stretch>
          </p:blipFill>
          <p:spPr>
            <a:xfrm>
              <a:off x="6325615" y="6087262"/>
              <a:ext cx="3137408" cy="1059891"/>
            </a:xfrm>
            <a:prstGeom prst="rect">
              <a:avLst/>
            </a:prstGeom>
          </p:spPr>
        </p:pic>
      </p:grpSp>
      <p:sp>
        <p:nvSpPr>
          <p:cNvPr id="7" name="object 7"/>
          <p:cNvSpPr txBox="1">
            <a:spLocks noGrp="1"/>
          </p:cNvSpPr>
          <p:nvPr>
            <p:ph type="title"/>
          </p:nvPr>
        </p:nvSpPr>
        <p:spPr>
          <a:xfrm>
            <a:off x="1901157" y="921003"/>
            <a:ext cx="4051935" cy="1943100"/>
          </a:xfrm>
          <a:prstGeom prst="rect">
            <a:avLst/>
          </a:prstGeom>
        </p:spPr>
        <p:txBody>
          <a:bodyPr vert="horz" wrap="square" lIns="0" tIns="227965" rIns="0" bIns="0" rtlCol="0">
            <a:spAutoFit/>
          </a:bodyPr>
          <a:lstStyle/>
          <a:p>
            <a:pPr marL="12700" marR="5080">
              <a:lnSpc>
                <a:spcPct val="79800"/>
              </a:lnSpc>
              <a:spcBef>
                <a:spcPts val="1795"/>
              </a:spcBef>
            </a:pPr>
            <a:r>
              <a:rPr sz="7000" dirty="0"/>
              <a:t>FAQs</a:t>
            </a:r>
            <a:r>
              <a:rPr sz="7000" spc="-280" dirty="0"/>
              <a:t> </a:t>
            </a:r>
            <a:r>
              <a:rPr sz="7000" spc="-25" dirty="0"/>
              <a:t>in </a:t>
            </a:r>
            <a:r>
              <a:rPr sz="7000" dirty="0"/>
              <a:t>HIV</a:t>
            </a:r>
            <a:r>
              <a:rPr sz="7000" spc="70" dirty="0"/>
              <a:t> </a:t>
            </a:r>
            <a:r>
              <a:rPr sz="7000" spc="-10" dirty="0"/>
              <a:t>Care:</a:t>
            </a:r>
            <a:endParaRPr sz="7000"/>
          </a:p>
        </p:txBody>
      </p:sp>
      <p:sp>
        <p:nvSpPr>
          <p:cNvPr id="8" name="object 8"/>
          <p:cNvSpPr txBox="1"/>
          <p:nvPr/>
        </p:nvSpPr>
        <p:spPr>
          <a:xfrm>
            <a:off x="1901157" y="2673603"/>
            <a:ext cx="6576059" cy="909319"/>
          </a:xfrm>
          <a:prstGeom prst="rect">
            <a:avLst/>
          </a:prstGeom>
        </p:spPr>
        <p:txBody>
          <a:bodyPr vert="horz" wrap="square" lIns="0" tIns="12700" rIns="0" bIns="0" rtlCol="0">
            <a:spAutoFit/>
          </a:bodyPr>
          <a:lstStyle/>
          <a:p>
            <a:pPr marL="12700">
              <a:lnSpc>
                <a:spcPct val="100000"/>
              </a:lnSpc>
              <a:spcBef>
                <a:spcPts val="100"/>
              </a:spcBef>
            </a:pPr>
            <a:r>
              <a:rPr sz="5800" b="1" dirty="0">
                <a:solidFill>
                  <a:srgbClr val="FFFFFF"/>
                </a:solidFill>
                <a:latin typeface="Arial"/>
                <a:cs typeface="Arial"/>
              </a:rPr>
              <a:t>Beyond</a:t>
            </a:r>
            <a:r>
              <a:rPr sz="5800" b="1" spc="-120" dirty="0">
                <a:solidFill>
                  <a:srgbClr val="FFFFFF"/>
                </a:solidFill>
                <a:latin typeface="Arial"/>
                <a:cs typeface="Arial"/>
              </a:rPr>
              <a:t> </a:t>
            </a:r>
            <a:r>
              <a:rPr sz="5800" b="1" dirty="0">
                <a:solidFill>
                  <a:srgbClr val="FFFFFF"/>
                </a:solidFill>
                <a:latin typeface="Arial"/>
                <a:cs typeface="Arial"/>
              </a:rPr>
              <a:t>the</a:t>
            </a:r>
            <a:r>
              <a:rPr sz="5800" b="1" spc="-120" dirty="0">
                <a:solidFill>
                  <a:srgbClr val="FFFFFF"/>
                </a:solidFill>
                <a:latin typeface="Arial"/>
                <a:cs typeface="Arial"/>
              </a:rPr>
              <a:t> </a:t>
            </a:r>
            <a:r>
              <a:rPr sz="5800" b="1" spc="-10" dirty="0">
                <a:solidFill>
                  <a:srgbClr val="FFFFFF"/>
                </a:solidFill>
                <a:latin typeface="Arial"/>
                <a:cs typeface="Arial"/>
              </a:rPr>
              <a:t>Basics</a:t>
            </a:r>
            <a:endParaRPr sz="5800">
              <a:latin typeface="Arial"/>
              <a:cs typeface="Arial"/>
            </a:endParaRPr>
          </a:p>
        </p:txBody>
      </p:sp>
      <p:sp>
        <p:nvSpPr>
          <p:cNvPr id="9" name="object 9"/>
          <p:cNvSpPr txBox="1"/>
          <p:nvPr/>
        </p:nvSpPr>
        <p:spPr>
          <a:xfrm>
            <a:off x="1896588" y="4043045"/>
            <a:ext cx="4635500" cy="1098550"/>
          </a:xfrm>
          <a:prstGeom prst="rect">
            <a:avLst/>
          </a:prstGeom>
        </p:spPr>
        <p:txBody>
          <a:bodyPr vert="horz" wrap="square" lIns="0" tIns="12700" rIns="0" bIns="0" rtlCol="0">
            <a:spAutoFit/>
          </a:bodyPr>
          <a:lstStyle/>
          <a:p>
            <a:pPr marL="12700" marR="5080">
              <a:lnSpc>
                <a:spcPct val="135400"/>
              </a:lnSpc>
              <a:spcBef>
                <a:spcPts val="100"/>
              </a:spcBef>
            </a:pPr>
            <a:r>
              <a:rPr sz="2600" spc="-10" dirty="0">
                <a:solidFill>
                  <a:srgbClr val="D6D6D6"/>
                </a:solidFill>
                <a:latin typeface="Arial"/>
                <a:cs typeface="Arial"/>
              </a:rPr>
              <a:t>Christopher</a:t>
            </a:r>
            <a:r>
              <a:rPr sz="2600" spc="-105" dirty="0">
                <a:solidFill>
                  <a:srgbClr val="D6D6D6"/>
                </a:solidFill>
                <a:latin typeface="Arial"/>
                <a:cs typeface="Arial"/>
              </a:rPr>
              <a:t> </a:t>
            </a:r>
            <a:r>
              <a:rPr sz="2600" dirty="0">
                <a:solidFill>
                  <a:srgbClr val="D6D6D6"/>
                </a:solidFill>
                <a:latin typeface="Arial"/>
                <a:cs typeface="Arial"/>
              </a:rPr>
              <a:t>B.</a:t>
            </a:r>
            <a:r>
              <a:rPr sz="2600" spc="-100" dirty="0">
                <a:solidFill>
                  <a:srgbClr val="D6D6D6"/>
                </a:solidFill>
                <a:latin typeface="Arial"/>
                <a:cs typeface="Arial"/>
              </a:rPr>
              <a:t> </a:t>
            </a:r>
            <a:r>
              <a:rPr sz="2600" dirty="0">
                <a:solidFill>
                  <a:srgbClr val="D6D6D6"/>
                </a:solidFill>
                <a:latin typeface="Arial"/>
                <a:cs typeface="Arial"/>
              </a:rPr>
              <a:t>Hurt,</a:t>
            </a:r>
            <a:r>
              <a:rPr sz="2600" spc="-95" dirty="0">
                <a:solidFill>
                  <a:srgbClr val="D6D6D6"/>
                </a:solidFill>
                <a:latin typeface="Arial"/>
                <a:cs typeface="Arial"/>
              </a:rPr>
              <a:t> </a:t>
            </a:r>
            <a:r>
              <a:rPr sz="2600" dirty="0">
                <a:solidFill>
                  <a:srgbClr val="D6D6D6"/>
                </a:solidFill>
                <a:latin typeface="Arial"/>
                <a:cs typeface="Arial"/>
              </a:rPr>
              <a:t>MD,</a:t>
            </a:r>
            <a:r>
              <a:rPr sz="2600" spc="-95" dirty="0">
                <a:solidFill>
                  <a:srgbClr val="D6D6D6"/>
                </a:solidFill>
                <a:latin typeface="Arial"/>
                <a:cs typeface="Arial"/>
              </a:rPr>
              <a:t> </a:t>
            </a:r>
            <a:r>
              <a:rPr sz="2600" spc="-25" dirty="0">
                <a:solidFill>
                  <a:srgbClr val="D6D6D6"/>
                </a:solidFill>
                <a:latin typeface="Arial"/>
                <a:cs typeface="Arial"/>
              </a:rPr>
              <a:t>FIDSA </a:t>
            </a:r>
            <a:r>
              <a:rPr sz="2600" spc="-10" dirty="0">
                <a:solidFill>
                  <a:srgbClr val="8096B6"/>
                </a:solidFill>
                <a:latin typeface="Arial"/>
                <a:cs typeface="Arial"/>
              </a:rPr>
              <a:t>17</a:t>
            </a:r>
            <a:r>
              <a:rPr sz="2600" spc="-190" dirty="0">
                <a:solidFill>
                  <a:srgbClr val="8096B6"/>
                </a:solidFill>
                <a:latin typeface="Arial"/>
                <a:cs typeface="Arial"/>
              </a:rPr>
              <a:t> </a:t>
            </a:r>
            <a:r>
              <a:rPr sz="2600" dirty="0">
                <a:solidFill>
                  <a:srgbClr val="8096B6"/>
                </a:solidFill>
                <a:latin typeface="Arial"/>
                <a:cs typeface="Arial"/>
              </a:rPr>
              <a:t>April</a:t>
            </a:r>
            <a:r>
              <a:rPr sz="2600" spc="-90" dirty="0">
                <a:solidFill>
                  <a:srgbClr val="8096B6"/>
                </a:solidFill>
                <a:latin typeface="Arial"/>
                <a:cs typeface="Arial"/>
              </a:rPr>
              <a:t> </a:t>
            </a:r>
            <a:r>
              <a:rPr sz="2600" spc="-20" dirty="0">
                <a:solidFill>
                  <a:srgbClr val="8096B6"/>
                </a:solidFill>
                <a:latin typeface="Arial"/>
                <a:cs typeface="Arial"/>
              </a:rPr>
              <a:t>2023</a:t>
            </a:r>
            <a:endParaRPr sz="26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11</a:t>
            </a:r>
            <a:endParaRPr sz="900">
              <a:latin typeface="Arial"/>
              <a:cs typeface="Arial"/>
            </a:endParaRPr>
          </a:p>
        </p:txBody>
      </p:sp>
      <p:grpSp>
        <p:nvGrpSpPr>
          <p:cNvPr id="3" name="object 3"/>
          <p:cNvGrpSpPr/>
          <p:nvPr/>
        </p:nvGrpSpPr>
        <p:grpSpPr>
          <a:xfrm>
            <a:off x="193095" y="1185672"/>
            <a:ext cx="9432925" cy="2786380"/>
            <a:chOff x="193095" y="1185672"/>
            <a:chExt cx="9432925" cy="2786380"/>
          </a:xfrm>
        </p:grpSpPr>
        <p:pic>
          <p:nvPicPr>
            <p:cNvPr id="4" name="object 4"/>
            <p:cNvPicPr/>
            <p:nvPr/>
          </p:nvPicPr>
          <p:blipFill>
            <a:blip r:embed="rId2" cstate="print"/>
            <a:stretch>
              <a:fillRect/>
            </a:stretch>
          </p:blipFill>
          <p:spPr>
            <a:xfrm>
              <a:off x="193095" y="1427675"/>
              <a:ext cx="2427384" cy="2427383"/>
            </a:xfrm>
            <a:prstGeom prst="rect">
              <a:avLst/>
            </a:prstGeom>
          </p:spPr>
        </p:pic>
        <p:sp>
          <p:nvSpPr>
            <p:cNvPr id="5" name="object 5"/>
            <p:cNvSpPr/>
            <p:nvPr/>
          </p:nvSpPr>
          <p:spPr>
            <a:xfrm>
              <a:off x="1132323" y="1461736"/>
              <a:ext cx="2053589" cy="1681480"/>
            </a:xfrm>
            <a:custGeom>
              <a:avLst/>
              <a:gdLst/>
              <a:ahLst/>
              <a:cxnLst/>
              <a:rect l="l" t="t" r="r" b="b"/>
              <a:pathLst>
                <a:path w="2053589" h="1681480">
                  <a:moveTo>
                    <a:pt x="326491" y="0"/>
                  </a:moveTo>
                  <a:lnTo>
                    <a:pt x="0" y="1218488"/>
                  </a:lnTo>
                  <a:lnTo>
                    <a:pt x="1726552" y="1681124"/>
                  </a:lnTo>
                  <a:lnTo>
                    <a:pt x="2053056" y="462635"/>
                  </a:lnTo>
                  <a:lnTo>
                    <a:pt x="326491"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1179575" y="1185672"/>
              <a:ext cx="8446008" cy="2785872"/>
            </a:xfrm>
            <a:prstGeom prst="rect">
              <a:avLst/>
            </a:prstGeom>
          </p:spPr>
        </p:pic>
        <p:sp>
          <p:nvSpPr>
            <p:cNvPr id="7" name="object 7"/>
            <p:cNvSpPr/>
            <p:nvPr/>
          </p:nvSpPr>
          <p:spPr>
            <a:xfrm>
              <a:off x="1270911" y="1254099"/>
              <a:ext cx="8263890" cy="2600960"/>
            </a:xfrm>
            <a:custGeom>
              <a:avLst/>
              <a:gdLst/>
              <a:ahLst/>
              <a:cxnLst/>
              <a:rect l="l" t="t" r="r" b="b"/>
              <a:pathLst>
                <a:path w="8263890" h="2600960">
                  <a:moveTo>
                    <a:pt x="7830197" y="0"/>
                  </a:moveTo>
                  <a:lnTo>
                    <a:pt x="1836801" y="0"/>
                  </a:lnTo>
                  <a:lnTo>
                    <a:pt x="1789565" y="2543"/>
                  </a:lnTo>
                  <a:lnTo>
                    <a:pt x="1743803" y="9998"/>
                  </a:lnTo>
                  <a:lnTo>
                    <a:pt x="1699779" y="22099"/>
                  </a:lnTo>
                  <a:lnTo>
                    <a:pt x="1657757" y="38583"/>
                  </a:lnTo>
                  <a:lnTo>
                    <a:pt x="1618002" y="59184"/>
                  </a:lnTo>
                  <a:lnTo>
                    <a:pt x="1580778" y="83639"/>
                  </a:lnTo>
                  <a:lnTo>
                    <a:pt x="1546350" y="111683"/>
                  </a:lnTo>
                  <a:lnTo>
                    <a:pt x="1514982" y="143051"/>
                  </a:lnTo>
                  <a:lnTo>
                    <a:pt x="1486938" y="177479"/>
                  </a:lnTo>
                  <a:lnTo>
                    <a:pt x="1462484" y="214703"/>
                  </a:lnTo>
                  <a:lnTo>
                    <a:pt x="1441882" y="254458"/>
                  </a:lnTo>
                  <a:lnTo>
                    <a:pt x="1425399" y="296480"/>
                  </a:lnTo>
                  <a:lnTo>
                    <a:pt x="1413297" y="340504"/>
                  </a:lnTo>
                  <a:lnTo>
                    <a:pt x="1405842" y="386266"/>
                  </a:lnTo>
                  <a:lnTo>
                    <a:pt x="1403299" y="433501"/>
                  </a:lnTo>
                  <a:lnTo>
                    <a:pt x="0" y="859853"/>
                  </a:lnTo>
                  <a:lnTo>
                    <a:pt x="1403299" y="1083729"/>
                  </a:lnTo>
                  <a:lnTo>
                    <a:pt x="1403299" y="2167458"/>
                  </a:lnTo>
                  <a:lnTo>
                    <a:pt x="1405842" y="2214693"/>
                  </a:lnTo>
                  <a:lnTo>
                    <a:pt x="1413297" y="2260455"/>
                  </a:lnTo>
                  <a:lnTo>
                    <a:pt x="1425399" y="2304479"/>
                  </a:lnTo>
                  <a:lnTo>
                    <a:pt x="1441882" y="2346501"/>
                  </a:lnTo>
                  <a:lnTo>
                    <a:pt x="1462484" y="2386256"/>
                  </a:lnTo>
                  <a:lnTo>
                    <a:pt x="1486938" y="2423480"/>
                  </a:lnTo>
                  <a:lnTo>
                    <a:pt x="1514982" y="2457908"/>
                  </a:lnTo>
                  <a:lnTo>
                    <a:pt x="1546350" y="2489276"/>
                  </a:lnTo>
                  <a:lnTo>
                    <a:pt x="1580778" y="2517320"/>
                  </a:lnTo>
                  <a:lnTo>
                    <a:pt x="1618002" y="2541775"/>
                  </a:lnTo>
                  <a:lnTo>
                    <a:pt x="1657757" y="2562376"/>
                  </a:lnTo>
                  <a:lnTo>
                    <a:pt x="1699779" y="2578860"/>
                  </a:lnTo>
                  <a:lnTo>
                    <a:pt x="1743803" y="2590961"/>
                  </a:lnTo>
                  <a:lnTo>
                    <a:pt x="1789565" y="2598416"/>
                  </a:lnTo>
                  <a:lnTo>
                    <a:pt x="1836801" y="2600959"/>
                  </a:lnTo>
                  <a:lnTo>
                    <a:pt x="7830197" y="2600959"/>
                  </a:lnTo>
                  <a:lnTo>
                    <a:pt x="7877430" y="2598416"/>
                  </a:lnTo>
                  <a:lnTo>
                    <a:pt x="7923191" y="2590961"/>
                  </a:lnTo>
                  <a:lnTo>
                    <a:pt x="7967214" y="2578860"/>
                  </a:lnTo>
                  <a:lnTo>
                    <a:pt x="8009235" y="2562376"/>
                  </a:lnTo>
                  <a:lnTo>
                    <a:pt x="8048990" y="2541775"/>
                  </a:lnTo>
                  <a:lnTo>
                    <a:pt x="8086214" y="2517320"/>
                  </a:lnTo>
                  <a:lnTo>
                    <a:pt x="8120643" y="2489276"/>
                  </a:lnTo>
                  <a:lnTo>
                    <a:pt x="8152011" y="2457908"/>
                  </a:lnTo>
                  <a:lnTo>
                    <a:pt x="8180056" y="2423480"/>
                  </a:lnTo>
                  <a:lnTo>
                    <a:pt x="8204511" y="2386256"/>
                  </a:lnTo>
                  <a:lnTo>
                    <a:pt x="8225114" y="2346501"/>
                  </a:lnTo>
                  <a:lnTo>
                    <a:pt x="8241598" y="2304479"/>
                  </a:lnTo>
                  <a:lnTo>
                    <a:pt x="8253700" y="2260455"/>
                  </a:lnTo>
                  <a:lnTo>
                    <a:pt x="8261155" y="2214693"/>
                  </a:lnTo>
                  <a:lnTo>
                    <a:pt x="8263699" y="2167458"/>
                  </a:lnTo>
                  <a:lnTo>
                    <a:pt x="8263698" y="433489"/>
                  </a:lnTo>
                  <a:lnTo>
                    <a:pt x="8261155" y="386266"/>
                  </a:lnTo>
                  <a:lnTo>
                    <a:pt x="8253700" y="340504"/>
                  </a:lnTo>
                  <a:lnTo>
                    <a:pt x="8241598" y="296480"/>
                  </a:lnTo>
                  <a:lnTo>
                    <a:pt x="8225114" y="254458"/>
                  </a:lnTo>
                  <a:lnTo>
                    <a:pt x="8204511" y="214703"/>
                  </a:lnTo>
                  <a:lnTo>
                    <a:pt x="8180056" y="177479"/>
                  </a:lnTo>
                  <a:lnTo>
                    <a:pt x="8152011" y="143051"/>
                  </a:lnTo>
                  <a:lnTo>
                    <a:pt x="8120643" y="111683"/>
                  </a:lnTo>
                  <a:lnTo>
                    <a:pt x="8086214" y="83639"/>
                  </a:lnTo>
                  <a:lnTo>
                    <a:pt x="8048990" y="59184"/>
                  </a:lnTo>
                  <a:lnTo>
                    <a:pt x="8009235" y="38583"/>
                  </a:lnTo>
                  <a:lnTo>
                    <a:pt x="7967214" y="22099"/>
                  </a:lnTo>
                  <a:lnTo>
                    <a:pt x="7923191" y="9998"/>
                  </a:lnTo>
                  <a:lnTo>
                    <a:pt x="7877430" y="2543"/>
                  </a:lnTo>
                  <a:lnTo>
                    <a:pt x="7830197" y="0"/>
                  </a:lnTo>
                  <a:close/>
                </a:path>
                <a:path w="8263890" h="2600960">
                  <a:moveTo>
                    <a:pt x="1403299" y="433489"/>
                  </a:moveTo>
                  <a:close/>
                </a:path>
              </a:pathLst>
            </a:custGeom>
            <a:solidFill>
              <a:srgbClr val="FFFFFF"/>
            </a:solidFill>
          </p:spPr>
          <p:txBody>
            <a:bodyPr wrap="square" lIns="0" tIns="0" rIns="0" bIns="0" rtlCol="0"/>
            <a:lstStyle/>
            <a:p>
              <a:endParaRPr/>
            </a:p>
          </p:txBody>
        </p:sp>
        <p:sp>
          <p:nvSpPr>
            <p:cNvPr id="8" name="object 8"/>
            <p:cNvSpPr/>
            <p:nvPr/>
          </p:nvSpPr>
          <p:spPr>
            <a:xfrm>
              <a:off x="1270737" y="1253773"/>
              <a:ext cx="8265159" cy="2601595"/>
            </a:xfrm>
            <a:custGeom>
              <a:avLst/>
              <a:gdLst/>
              <a:ahLst/>
              <a:cxnLst/>
              <a:rect l="l" t="t" r="r" b="b"/>
              <a:pathLst>
                <a:path w="8265159" h="2601595">
                  <a:moveTo>
                    <a:pt x="1403473" y="2167729"/>
                  </a:moveTo>
                  <a:lnTo>
                    <a:pt x="1406017" y="2214970"/>
                  </a:lnTo>
                  <a:lnTo>
                    <a:pt x="1413473" y="2260737"/>
                  </a:lnTo>
                  <a:lnTo>
                    <a:pt x="1425576" y="2304767"/>
                  </a:lnTo>
                  <a:lnTo>
                    <a:pt x="1442062" y="2346794"/>
                  </a:lnTo>
                  <a:lnTo>
                    <a:pt x="1462666" y="2386553"/>
                  </a:lnTo>
                  <a:lnTo>
                    <a:pt x="1487124" y="2423782"/>
                  </a:lnTo>
                  <a:lnTo>
                    <a:pt x="1515172" y="2458215"/>
                  </a:lnTo>
                  <a:lnTo>
                    <a:pt x="1546544" y="2489587"/>
                  </a:lnTo>
                  <a:lnTo>
                    <a:pt x="1580976" y="2517634"/>
                  </a:lnTo>
                  <a:lnTo>
                    <a:pt x="1618205" y="2542093"/>
                  </a:lnTo>
                  <a:lnTo>
                    <a:pt x="1657965" y="2562697"/>
                  </a:lnTo>
                  <a:lnTo>
                    <a:pt x="1699992" y="2579183"/>
                  </a:lnTo>
                  <a:lnTo>
                    <a:pt x="1744021" y="2591286"/>
                  </a:lnTo>
                  <a:lnTo>
                    <a:pt x="1789788" y="2598742"/>
                  </a:lnTo>
                  <a:lnTo>
                    <a:pt x="1837029" y="2601286"/>
                  </a:lnTo>
                  <a:lnTo>
                    <a:pt x="2547015" y="2601286"/>
                  </a:lnTo>
                  <a:lnTo>
                    <a:pt x="4262328" y="2601286"/>
                  </a:lnTo>
                  <a:lnTo>
                    <a:pt x="7831171" y="2601286"/>
                  </a:lnTo>
                  <a:lnTo>
                    <a:pt x="7878412" y="2598742"/>
                  </a:lnTo>
                  <a:lnTo>
                    <a:pt x="7924179" y="2591286"/>
                  </a:lnTo>
                  <a:lnTo>
                    <a:pt x="7968209" y="2579183"/>
                  </a:lnTo>
                  <a:lnTo>
                    <a:pt x="8010235" y="2562697"/>
                  </a:lnTo>
                  <a:lnTo>
                    <a:pt x="8049995" y="2542093"/>
                  </a:lnTo>
                  <a:lnTo>
                    <a:pt x="8087224" y="2517634"/>
                  </a:lnTo>
                  <a:lnTo>
                    <a:pt x="8121657" y="2489587"/>
                  </a:lnTo>
                  <a:lnTo>
                    <a:pt x="8153029" y="2458215"/>
                  </a:lnTo>
                  <a:lnTo>
                    <a:pt x="8181076" y="2423782"/>
                  </a:lnTo>
                  <a:lnTo>
                    <a:pt x="8205534" y="2386553"/>
                  </a:lnTo>
                  <a:lnTo>
                    <a:pt x="8226138" y="2346794"/>
                  </a:lnTo>
                  <a:lnTo>
                    <a:pt x="8242624" y="2304767"/>
                  </a:lnTo>
                  <a:lnTo>
                    <a:pt x="8254727" y="2260737"/>
                  </a:lnTo>
                  <a:lnTo>
                    <a:pt x="8262183" y="2214970"/>
                  </a:lnTo>
                  <a:lnTo>
                    <a:pt x="8264727" y="2167729"/>
                  </a:lnTo>
                  <a:lnTo>
                    <a:pt x="8264727" y="1083868"/>
                  </a:lnTo>
                  <a:lnTo>
                    <a:pt x="8264727" y="433548"/>
                  </a:lnTo>
                  <a:lnTo>
                    <a:pt x="8262183" y="386315"/>
                  </a:lnTo>
                  <a:lnTo>
                    <a:pt x="8254727" y="340548"/>
                  </a:lnTo>
                  <a:lnTo>
                    <a:pt x="8242624" y="296518"/>
                  </a:lnTo>
                  <a:lnTo>
                    <a:pt x="8226138" y="254491"/>
                  </a:lnTo>
                  <a:lnTo>
                    <a:pt x="8205534" y="214731"/>
                  </a:lnTo>
                  <a:lnTo>
                    <a:pt x="8181076" y="177503"/>
                  </a:lnTo>
                  <a:lnTo>
                    <a:pt x="8153029" y="143070"/>
                  </a:lnTo>
                  <a:lnTo>
                    <a:pt x="8121657" y="111698"/>
                  </a:lnTo>
                  <a:lnTo>
                    <a:pt x="8087224" y="83651"/>
                  </a:lnTo>
                  <a:lnTo>
                    <a:pt x="8049995" y="59193"/>
                  </a:lnTo>
                  <a:lnTo>
                    <a:pt x="8010235" y="38588"/>
                  </a:lnTo>
                  <a:lnTo>
                    <a:pt x="7968209" y="22102"/>
                  </a:lnTo>
                  <a:lnTo>
                    <a:pt x="7924179" y="9999"/>
                  </a:lnTo>
                  <a:lnTo>
                    <a:pt x="7878412" y="2544"/>
                  </a:lnTo>
                  <a:lnTo>
                    <a:pt x="7831171" y="0"/>
                  </a:lnTo>
                  <a:lnTo>
                    <a:pt x="4262328" y="0"/>
                  </a:lnTo>
                  <a:lnTo>
                    <a:pt x="2547015" y="0"/>
                  </a:lnTo>
                  <a:lnTo>
                    <a:pt x="1837029" y="0"/>
                  </a:lnTo>
                  <a:lnTo>
                    <a:pt x="1789788" y="2544"/>
                  </a:lnTo>
                  <a:lnTo>
                    <a:pt x="1744021" y="9999"/>
                  </a:lnTo>
                  <a:lnTo>
                    <a:pt x="1699992" y="22102"/>
                  </a:lnTo>
                  <a:lnTo>
                    <a:pt x="1657965" y="38588"/>
                  </a:lnTo>
                  <a:lnTo>
                    <a:pt x="1618205" y="59193"/>
                  </a:lnTo>
                  <a:lnTo>
                    <a:pt x="1580976" y="83651"/>
                  </a:lnTo>
                  <a:lnTo>
                    <a:pt x="1546544" y="111698"/>
                  </a:lnTo>
                  <a:lnTo>
                    <a:pt x="1515172" y="143070"/>
                  </a:lnTo>
                  <a:lnTo>
                    <a:pt x="1487124" y="177503"/>
                  </a:lnTo>
                  <a:lnTo>
                    <a:pt x="1462666" y="214731"/>
                  </a:lnTo>
                  <a:lnTo>
                    <a:pt x="1442062" y="254491"/>
                  </a:lnTo>
                  <a:lnTo>
                    <a:pt x="1425576" y="296518"/>
                  </a:lnTo>
                  <a:lnTo>
                    <a:pt x="1413473" y="340548"/>
                  </a:lnTo>
                  <a:lnTo>
                    <a:pt x="1406017" y="386315"/>
                  </a:lnTo>
                  <a:lnTo>
                    <a:pt x="1403473" y="433556"/>
                  </a:lnTo>
                  <a:lnTo>
                    <a:pt x="0" y="859962"/>
                  </a:lnTo>
                  <a:lnTo>
                    <a:pt x="1403473" y="1083868"/>
                  </a:lnTo>
                  <a:lnTo>
                    <a:pt x="1403473" y="2167729"/>
                  </a:lnTo>
                  <a:close/>
                </a:path>
              </a:pathLst>
            </a:custGeom>
            <a:ln w="34956">
              <a:solidFill>
                <a:srgbClr val="444B54"/>
              </a:solidFill>
            </a:ln>
          </p:spPr>
          <p:txBody>
            <a:bodyPr wrap="square" lIns="0" tIns="0" rIns="0" bIns="0" rtlCol="0"/>
            <a:lstStyle/>
            <a:p>
              <a:endParaRPr/>
            </a:p>
          </p:txBody>
        </p:sp>
      </p:grpSp>
      <p:sp>
        <p:nvSpPr>
          <p:cNvPr id="9" name="object 9"/>
          <p:cNvSpPr txBox="1">
            <a:spLocks noGrp="1"/>
          </p:cNvSpPr>
          <p:nvPr>
            <p:ph type="title"/>
          </p:nvPr>
        </p:nvSpPr>
        <p:spPr>
          <a:xfrm>
            <a:off x="3020628" y="1611884"/>
            <a:ext cx="6172835" cy="1842135"/>
          </a:xfrm>
          <a:prstGeom prst="rect">
            <a:avLst/>
          </a:prstGeom>
        </p:spPr>
        <p:txBody>
          <a:bodyPr vert="horz" wrap="square" lIns="0" tIns="16510" rIns="0" bIns="0" rtlCol="0">
            <a:spAutoFit/>
          </a:bodyPr>
          <a:lstStyle/>
          <a:p>
            <a:pPr marL="12065" marR="5080" indent="-1905" algn="ctr">
              <a:lnSpc>
                <a:spcPct val="99100"/>
              </a:lnSpc>
              <a:spcBef>
                <a:spcPts val="130"/>
              </a:spcBef>
            </a:pPr>
            <a:r>
              <a:rPr b="0" dirty="0">
                <a:solidFill>
                  <a:srgbClr val="6F6F6F"/>
                </a:solidFill>
                <a:latin typeface="Arial"/>
                <a:cs typeface="Arial"/>
              </a:rPr>
              <a:t>Next</a:t>
            </a:r>
            <a:r>
              <a:rPr b="0" spc="-45" dirty="0">
                <a:solidFill>
                  <a:srgbClr val="6F6F6F"/>
                </a:solidFill>
                <a:latin typeface="Arial"/>
                <a:cs typeface="Arial"/>
              </a:rPr>
              <a:t> </a:t>
            </a:r>
            <a:r>
              <a:rPr b="0" dirty="0">
                <a:solidFill>
                  <a:srgbClr val="6F6F6F"/>
                </a:solidFill>
                <a:latin typeface="Arial"/>
                <a:cs typeface="Arial"/>
              </a:rPr>
              <a:t>week,</a:t>
            </a:r>
            <a:r>
              <a:rPr b="0" spc="-35" dirty="0">
                <a:solidFill>
                  <a:srgbClr val="6F6F6F"/>
                </a:solidFill>
                <a:latin typeface="Arial"/>
                <a:cs typeface="Arial"/>
              </a:rPr>
              <a:t> </a:t>
            </a:r>
            <a:r>
              <a:rPr b="0" dirty="0">
                <a:solidFill>
                  <a:srgbClr val="6F6F6F"/>
                </a:solidFill>
                <a:latin typeface="Arial"/>
                <a:cs typeface="Arial"/>
              </a:rPr>
              <a:t>I’m</a:t>
            </a:r>
            <a:r>
              <a:rPr b="0" spc="-35" dirty="0">
                <a:solidFill>
                  <a:srgbClr val="6F6F6F"/>
                </a:solidFill>
                <a:latin typeface="Arial"/>
                <a:cs typeface="Arial"/>
              </a:rPr>
              <a:t> </a:t>
            </a:r>
            <a:r>
              <a:rPr b="0" dirty="0">
                <a:solidFill>
                  <a:srgbClr val="6F6F6F"/>
                </a:solidFill>
                <a:latin typeface="Arial"/>
                <a:cs typeface="Arial"/>
              </a:rPr>
              <a:t>going</a:t>
            </a:r>
            <a:r>
              <a:rPr b="0" spc="-30" dirty="0">
                <a:solidFill>
                  <a:srgbClr val="6F6F6F"/>
                </a:solidFill>
                <a:latin typeface="Arial"/>
                <a:cs typeface="Arial"/>
              </a:rPr>
              <a:t> </a:t>
            </a:r>
            <a:r>
              <a:rPr b="0" dirty="0">
                <a:solidFill>
                  <a:srgbClr val="6F6F6F"/>
                </a:solidFill>
                <a:latin typeface="Arial"/>
                <a:cs typeface="Arial"/>
              </a:rPr>
              <a:t>to</a:t>
            </a:r>
            <a:r>
              <a:rPr b="0" spc="-30" dirty="0">
                <a:solidFill>
                  <a:srgbClr val="6F6F6F"/>
                </a:solidFill>
                <a:latin typeface="Arial"/>
                <a:cs typeface="Arial"/>
              </a:rPr>
              <a:t> </a:t>
            </a:r>
            <a:r>
              <a:rPr b="0" spc="-10" dirty="0">
                <a:solidFill>
                  <a:srgbClr val="6F6F6F"/>
                </a:solidFill>
                <a:latin typeface="Arial"/>
                <a:cs typeface="Arial"/>
              </a:rPr>
              <a:t>California </a:t>
            </a:r>
            <a:r>
              <a:rPr b="0" dirty="0">
                <a:solidFill>
                  <a:srgbClr val="6F6F6F"/>
                </a:solidFill>
                <a:latin typeface="Arial"/>
                <a:cs typeface="Arial"/>
              </a:rPr>
              <a:t>for</a:t>
            </a:r>
            <a:r>
              <a:rPr b="0" spc="-35" dirty="0">
                <a:solidFill>
                  <a:srgbClr val="6F6F6F"/>
                </a:solidFill>
                <a:latin typeface="Arial"/>
                <a:cs typeface="Arial"/>
              </a:rPr>
              <a:t> </a:t>
            </a:r>
            <a:r>
              <a:rPr b="0" dirty="0">
                <a:solidFill>
                  <a:srgbClr val="6F6F6F"/>
                </a:solidFill>
                <a:latin typeface="Arial"/>
                <a:cs typeface="Arial"/>
              </a:rPr>
              <a:t>work.</a:t>
            </a:r>
            <a:r>
              <a:rPr b="0" spc="-25" dirty="0">
                <a:solidFill>
                  <a:srgbClr val="6F6F6F"/>
                </a:solidFill>
                <a:latin typeface="Arial"/>
                <a:cs typeface="Arial"/>
              </a:rPr>
              <a:t> </a:t>
            </a:r>
            <a:r>
              <a:rPr b="0" dirty="0">
                <a:solidFill>
                  <a:srgbClr val="6F6F6F"/>
                </a:solidFill>
                <a:latin typeface="Arial"/>
                <a:cs typeface="Arial"/>
              </a:rPr>
              <a:t>I’ll</a:t>
            </a:r>
            <a:r>
              <a:rPr b="0" spc="-25" dirty="0">
                <a:solidFill>
                  <a:srgbClr val="6F6F6F"/>
                </a:solidFill>
                <a:latin typeface="Arial"/>
                <a:cs typeface="Arial"/>
              </a:rPr>
              <a:t> </a:t>
            </a:r>
            <a:r>
              <a:rPr b="0" dirty="0">
                <a:solidFill>
                  <a:srgbClr val="6F6F6F"/>
                </a:solidFill>
                <a:latin typeface="Arial"/>
                <a:cs typeface="Arial"/>
              </a:rPr>
              <a:t>be</a:t>
            </a:r>
            <a:r>
              <a:rPr b="0" spc="-25" dirty="0">
                <a:solidFill>
                  <a:srgbClr val="6F6F6F"/>
                </a:solidFill>
                <a:latin typeface="Arial"/>
                <a:cs typeface="Arial"/>
              </a:rPr>
              <a:t> </a:t>
            </a:r>
            <a:r>
              <a:rPr b="0" dirty="0">
                <a:solidFill>
                  <a:srgbClr val="6F6F6F"/>
                </a:solidFill>
                <a:latin typeface="Arial"/>
                <a:cs typeface="Arial"/>
              </a:rPr>
              <a:t>gone</a:t>
            </a:r>
            <a:r>
              <a:rPr b="0" spc="-25" dirty="0">
                <a:solidFill>
                  <a:srgbClr val="6F6F6F"/>
                </a:solidFill>
                <a:latin typeface="Arial"/>
                <a:cs typeface="Arial"/>
              </a:rPr>
              <a:t> </a:t>
            </a:r>
            <a:r>
              <a:rPr b="0" dirty="0">
                <a:solidFill>
                  <a:srgbClr val="6F6F6F"/>
                </a:solidFill>
                <a:latin typeface="Arial"/>
                <a:cs typeface="Arial"/>
              </a:rPr>
              <a:t>for</a:t>
            </a:r>
            <a:r>
              <a:rPr b="0" spc="-25" dirty="0">
                <a:solidFill>
                  <a:srgbClr val="6F6F6F"/>
                </a:solidFill>
                <a:latin typeface="Arial"/>
                <a:cs typeface="Arial"/>
              </a:rPr>
              <a:t> </a:t>
            </a:r>
            <a:r>
              <a:rPr b="0" dirty="0">
                <a:solidFill>
                  <a:srgbClr val="6F6F6F"/>
                </a:solidFill>
                <a:latin typeface="Arial"/>
                <a:cs typeface="Arial"/>
              </a:rPr>
              <a:t>about</a:t>
            </a:r>
            <a:r>
              <a:rPr b="0" spc="-25" dirty="0">
                <a:solidFill>
                  <a:srgbClr val="6F6F6F"/>
                </a:solidFill>
                <a:latin typeface="Arial"/>
                <a:cs typeface="Arial"/>
              </a:rPr>
              <a:t> </a:t>
            </a:r>
            <a:r>
              <a:rPr b="0" spc="-50" dirty="0">
                <a:solidFill>
                  <a:srgbClr val="6F6F6F"/>
                </a:solidFill>
                <a:latin typeface="Arial"/>
                <a:cs typeface="Arial"/>
              </a:rPr>
              <a:t>2 </a:t>
            </a:r>
            <a:r>
              <a:rPr b="0" dirty="0">
                <a:solidFill>
                  <a:srgbClr val="6F6F6F"/>
                </a:solidFill>
                <a:latin typeface="Arial"/>
                <a:cs typeface="Arial"/>
              </a:rPr>
              <a:t>weeks.</a:t>
            </a:r>
            <a:r>
              <a:rPr b="0" spc="-35" dirty="0">
                <a:solidFill>
                  <a:srgbClr val="6F6F6F"/>
                </a:solidFill>
                <a:latin typeface="Arial"/>
                <a:cs typeface="Arial"/>
              </a:rPr>
              <a:t> </a:t>
            </a:r>
            <a:r>
              <a:rPr b="0" dirty="0">
                <a:solidFill>
                  <a:srgbClr val="6F6F6F"/>
                </a:solidFill>
                <a:latin typeface="Arial"/>
                <a:cs typeface="Arial"/>
              </a:rPr>
              <a:t>What</a:t>
            </a:r>
            <a:r>
              <a:rPr b="0" spc="-30" dirty="0">
                <a:solidFill>
                  <a:srgbClr val="6F6F6F"/>
                </a:solidFill>
                <a:latin typeface="Arial"/>
                <a:cs typeface="Arial"/>
              </a:rPr>
              <a:t> </a:t>
            </a:r>
            <a:r>
              <a:rPr b="0" dirty="0">
                <a:solidFill>
                  <a:srgbClr val="6F6F6F"/>
                </a:solidFill>
                <a:latin typeface="Arial"/>
                <a:cs typeface="Arial"/>
              </a:rPr>
              <a:t>do</a:t>
            </a:r>
            <a:r>
              <a:rPr b="0" spc="-25" dirty="0">
                <a:solidFill>
                  <a:srgbClr val="6F6F6F"/>
                </a:solidFill>
                <a:latin typeface="Arial"/>
                <a:cs typeface="Arial"/>
              </a:rPr>
              <a:t> </a:t>
            </a:r>
            <a:r>
              <a:rPr b="0" dirty="0">
                <a:solidFill>
                  <a:srgbClr val="6F6F6F"/>
                </a:solidFill>
                <a:latin typeface="Arial"/>
                <a:cs typeface="Arial"/>
              </a:rPr>
              <a:t>I</a:t>
            </a:r>
            <a:r>
              <a:rPr b="0" spc="-30" dirty="0">
                <a:solidFill>
                  <a:srgbClr val="6F6F6F"/>
                </a:solidFill>
                <a:latin typeface="Arial"/>
                <a:cs typeface="Arial"/>
              </a:rPr>
              <a:t> </a:t>
            </a:r>
            <a:r>
              <a:rPr b="0" dirty="0">
                <a:solidFill>
                  <a:srgbClr val="6F6F6F"/>
                </a:solidFill>
                <a:latin typeface="Arial"/>
                <a:cs typeface="Arial"/>
              </a:rPr>
              <a:t>do</a:t>
            </a:r>
            <a:r>
              <a:rPr b="0" spc="-25" dirty="0">
                <a:solidFill>
                  <a:srgbClr val="6F6F6F"/>
                </a:solidFill>
                <a:latin typeface="Arial"/>
                <a:cs typeface="Arial"/>
              </a:rPr>
              <a:t> </a:t>
            </a:r>
            <a:r>
              <a:rPr b="0" dirty="0">
                <a:solidFill>
                  <a:srgbClr val="6F6F6F"/>
                </a:solidFill>
                <a:latin typeface="Arial"/>
                <a:cs typeface="Arial"/>
              </a:rPr>
              <a:t>about</a:t>
            </a:r>
            <a:r>
              <a:rPr b="0" spc="-30" dirty="0">
                <a:solidFill>
                  <a:srgbClr val="6F6F6F"/>
                </a:solidFill>
                <a:latin typeface="Arial"/>
                <a:cs typeface="Arial"/>
              </a:rPr>
              <a:t> </a:t>
            </a:r>
            <a:r>
              <a:rPr b="0" dirty="0">
                <a:solidFill>
                  <a:srgbClr val="6F6F6F"/>
                </a:solidFill>
                <a:latin typeface="Arial"/>
                <a:cs typeface="Arial"/>
              </a:rPr>
              <a:t>my</a:t>
            </a:r>
            <a:r>
              <a:rPr b="0" spc="-30" dirty="0">
                <a:solidFill>
                  <a:srgbClr val="6F6F6F"/>
                </a:solidFill>
                <a:latin typeface="Arial"/>
                <a:cs typeface="Arial"/>
              </a:rPr>
              <a:t> </a:t>
            </a:r>
            <a:r>
              <a:rPr b="0" spc="-20" dirty="0">
                <a:solidFill>
                  <a:srgbClr val="6F6F6F"/>
                </a:solidFill>
                <a:latin typeface="Arial"/>
                <a:cs typeface="Arial"/>
              </a:rPr>
              <a:t>meds </a:t>
            </a:r>
            <a:r>
              <a:rPr b="0" dirty="0">
                <a:solidFill>
                  <a:srgbClr val="6F6F6F"/>
                </a:solidFill>
                <a:latin typeface="Arial"/>
                <a:cs typeface="Arial"/>
              </a:rPr>
              <a:t>with</a:t>
            </a:r>
            <a:r>
              <a:rPr b="0" spc="-30" dirty="0">
                <a:solidFill>
                  <a:srgbClr val="6F6F6F"/>
                </a:solidFill>
                <a:latin typeface="Arial"/>
                <a:cs typeface="Arial"/>
              </a:rPr>
              <a:t> </a:t>
            </a:r>
            <a:r>
              <a:rPr b="0" dirty="0">
                <a:solidFill>
                  <a:srgbClr val="6F6F6F"/>
                </a:solidFill>
                <a:latin typeface="Arial"/>
                <a:cs typeface="Arial"/>
              </a:rPr>
              <a:t>the</a:t>
            </a:r>
            <a:r>
              <a:rPr b="0" spc="-30" dirty="0">
                <a:solidFill>
                  <a:srgbClr val="6F6F6F"/>
                </a:solidFill>
                <a:latin typeface="Arial"/>
                <a:cs typeface="Arial"/>
              </a:rPr>
              <a:t> </a:t>
            </a:r>
            <a:r>
              <a:rPr b="0" dirty="0">
                <a:solidFill>
                  <a:srgbClr val="6F6F6F"/>
                </a:solidFill>
                <a:latin typeface="Arial"/>
                <a:cs typeface="Arial"/>
              </a:rPr>
              <a:t>change</a:t>
            </a:r>
            <a:r>
              <a:rPr b="0" spc="-30" dirty="0">
                <a:solidFill>
                  <a:srgbClr val="6F6F6F"/>
                </a:solidFill>
                <a:latin typeface="Arial"/>
                <a:cs typeface="Arial"/>
              </a:rPr>
              <a:t> </a:t>
            </a:r>
            <a:r>
              <a:rPr b="0" dirty="0">
                <a:solidFill>
                  <a:srgbClr val="6F6F6F"/>
                </a:solidFill>
                <a:latin typeface="Arial"/>
                <a:cs typeface="Arial"/>
              </a:rPr>
              <a:t>in</a:t>
            </a:r>
            <a:r>
              <a:rPr b="0" spc="-30" dirty="0">
                <a:solidFill>
                  <a:srgbClr val="6F6F6F"/>
                </a:solidFill>
                <a:latin typeface="Arial"/>
                <a:cs typeface="Arial"/>
              </a:rPr>
              <a:t> </a:t>
            </a:r>
            <a:r>
              <a:rPr b="0" dirty="0">
                <a:solidFill>
                  <a:srgbClr val="6F6F6F"/>
                </a:solidFill>
                <a:latin typeface="Arial"/>
                <a:cs typeface="Arial"/>
              </a:rPr>
              <a:t>time</a:t>
            </a:r>
            <a:r>
              <a:rPr b="0" spc="-30" dirty="0">
                <a:solidFill>
                  <a:srgbClr val="6F6F6F"/>
                </a:solidFill>
                <a:latin typeface="Arial"/>
                <a:cs typeface="Arial"/>
              </a:rPr>
              <a:t> </a:t>
            </a:r>
            <a:r>
              <a:rPr b="0" spc="-10" dirty="0">
                <a:solidFill>
                  <a:srgbClr val="6F6F6F"/>
                </a:solidFill>
                <a:latin typeface="Arial"/>
                <a:cs typeface="Arial"/>
              </a:rPr>
              <a:t>zones?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12</a:t>
            </a:r>
            <a:endParaRPr sz="90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62865">
              <a:lnSpc>
                <a:spcPct val="100000"/>
              </a:lnSpc>
              <a:spcBef>
                <a:spcPts val="100"/>
              </a:spcBef>
            </a:pPr>
            <a:r>
              <a:rPr sz="3400" dirty="0"/>
              <a:t>General</a:t>
            </a:r>
            <a:r>
              <a:rPr sz="3400" spc="5" dirty="0"/>
              <a:t> </a:t>
            </a:r>
            <a:r>
              <a:rPr sz="3400" dirty="0"/>
              <a:t>tips</a:t>
            </a:r>
            <a:r>
              <a:rPr sz="3400" spc="10" dirty="0"/>
              <a:t> </a:t>
            </a:r>
            <a:r>
              <a:rPr sz="3400" dirty="0"/>
              <a:t>for</a:t>
            </a:r>
            <a:r>
              <a:rPr sz="3400" spc="15" dirty="0"/>
              <a:t> </a:t>
            </a:r>
            <a:r>
              <a:rPr sz="3400" dirty="0"/>
              <a:t>travelers</a:t>
            </a:r>
            <a:r>
              <a:rPr sz="3400" spc="10" dirty="0"/>
              <a:t> </a:t>
            </a:r>
            <a:r>
              <a:rPr sz="3400" dirty="0"/>
              <a:t>with</a:t>
            </a:r>
            <a:r>
              <a:rPr sz="3400" spc="10" dirty="0"/>
              <a:t> </a:t>
            </a:r>
            <a:r>
              <a:rPr sz="3400" spc="-25" dirty="0"/>
              <a:t>HIV</a:t>
            </a:r>
            <a:endParaRPr sz="3400"/>
          </a:p>
        </p:txBody>
      </p:sp>
      <p:pic>
        <p:nvPicPr>
          <p:cNvPr id="4" name="object 4"/>
          <p:cNvPicPr/>
          <p:nvPr/>
        </p:nvPicPr>
        <p:blipFill>
          <a:blip r:embed="rId2" cstate="print"/>
          <a:stretch>
            <a:fillRect/>
          </a:stretch>
        </p:blipFill>
        <p:spPr>
          <a:xfrm>
            <a:off x="152400" y="994549"/>
            <a:ext cx="3814737" cy="6549250"/>
          </a:xfrm>
          <a:prstGeom prst="rect">
            <a:avLst/>
          </a:prstGeom>
        </p:spPr>
      </p:pic>
      <p:sp>
        <p:nvSpPr>
          <p:cNvPr id="5" name="object 5"/>
          <p:cNvSpPr txBox="1"/>
          <p:nvPr/>
        </p:nvSpPr>
        <p:spPr>
          <a:xfrm>
            <a:off x="4377096" y="1336040"/>
            <a:ext cx="5179695" cy="5551805"/>
          </a:xfrm>
          <a:prstGeom prst="rect">
            <a:avLst/>
          </a:prstGeom>
        </p:spPr>
        <p:txBody>
          <a:bodyPr vert="horz" wrap="square" lIns="0" tIns="25400" rIns="0" bIns="0" rtlCol="0">
            <a:spAutoFit/>
          </a:bodyPr>
          <a:lstStyle/>
          <a:p>
            <a:pPr marL="12700" marR="229235" indent="-635">
              <a:lnSpc>
                <a:spcPts val="2500"/>
              </a:lnSpc>
              <a:spcBef>
                <a:spcPts val="200"/>
              </a:spcBef>
            </a:pPr>
            <a:r>
              <a:rPr sz="2100" dirty="0">
                <a:solidFill>
                  <a:srgbClr val="FF2F92"/>
                </a:solidFill>
                <a:latin typeface="Arial"/>
                <a:cs typeface="Arial"/>
              </a:rPr>
              <a:t>Less</a:t>
            </a:r>
            <a:r>
              <a:rPr sz="2100" spc="65" dirty="0">
                <a:solidFill>
                  <a:srgbClr val="FF2F92"/>
                </a:solidFill>
                <a:latin typeface="Arial"/>
                <a:cs typeface="Arial"/>
              </a:rPr>
              <a:t> </a:t>
            </a:r>
            <a:r>
              <a:rPr sz="2100" dirty="0">
                <a:solidFill>
                  <a:srgbClr val="FF2F92"/>
                </a:solidFill>
                <a:latin typeface="Arial"/>
                <a:cs typeface="Arial"/>
              </a:rPr>
              <a:t>important</a:t>
            </a:r>
            <a:r>
              <a:rPr sz="2100" spc="55" dirty="0">
                <a:solidFill>
                  <a:srgbClr val="FF2F92"/>
                </a:solidFill>
                <a:latin typeface="Arial"/>
                <a:cs typeface="Arial"/>
              </a:rPr>
              <a:t> </a:t>
            </a:r>
            <a:r>
              <a:rPr sz="2100" u="heavy" dirty="0">
                <a:solidFill>
                  <a:srgbClr val="FF2F92"/>
                </a:solidFill>
                <a:uFill>
                  <a:solidFill>
                    <a:srgbClr val="FF2F92"/>
                  </a:solidFill>
                </a:uFill>
                <a:latin typeface="Arial"/>
                <a:cs typeface="Arial"/>
              </a:rPr>
              <a:t>when</a:t>
            </a:r>
            <a:r>
              <a:rPr sz="2100" spc="70" dirty="0">
                <a:solidFill>
                  <a:srgbClr val="FF2F92"/>
                </a:solidFill>
                <a:latin typeface="Arial"/>
                <a:cs typeface="Arial"/>
              </a:rPr>
              <a:t> </a:t>
            </a:r>
            <a:r>
              <a:rPr sz="2100" dirty="0">
                <a:solidFill>
                  <a:srgbClr val="FF2F92"/>
                </a:solidFill>
                <a:latin typeface="Arial"/>
                <a:cs typeface="Arial"/>
              </a:rPr>
              <a:t>you</a:t>
            </a:r>
            <a:r>
              <a:rPr sz="2100" spc="70" dirty="0">
                <a:solidFill>
                  <a:srgbClr val="FF2F92"/>
                </a:solidFill>
                <a:latin typeface="Arial"/>
                <a:cs typeface="Arial"/>
              </a:rPr>
              <a:t> </a:t>
            </a:r>
            <a:r>
              <a:rPr sz="2100" dirty="0">
                <a:solidFill>
                  <a:srgbClr val="FF2F92"/>
                </a:solidFill>
                <a:latin typeface="Arial"/>
                <a:cs typeface="Arial"/>
              </a:rPr>
              <a:t>take</a:t>
            </a:r>
            <a:r>
              <a:rPr sz="2100" spc="70" dirty="0">
                <a:solidFill>
                  <a:srgbClr val="FF2F92"/>
                </a:solidFill>
                <a:latin typeface="Arial"/>
                <a:cs typeface="Arial"/>
              </a:rPr>
              <a:t> </a:t>
            </a:r>
            <a:r>
              <a:rPr sz="2100" dirty="0">
                <a:solidFill>
                  <a:srgbClr val="FF2F92"/>
                </a:solidFill>
                <a:latin typeface="Arial"/>
                <a:cs typeface="Arial"/>
              </a:rPr>
              <a:t>your</a:t>
            </a:r>
            <a:r>
              <a:rPr sz="2100" spc="65" dirty="0">
                <a:solidFill>
                  <a:srgbClr val="FF2F92"/>
                </a:solidFill>
                <a:latin typeface="Arial"/>
                <a:cs typeface="Arial"/>
              </a:rPr>
              <a:t> </a:t>
            </a:r>
            <a:r>
              <a:rPr sz="2100" spc="-20" dirty="0">
                <a:solidFill>
                  <a:srgbClr val="FF2F92"/>
                </a:solidFill>
                <a:latin typeface="Arial"/>
                <a:cs typeface="Arial"/>
              </a:rPr>
              <a:t>meds </a:t>
            </a:r>
            <a:r>
              <a:rPr sz="2100" dirty="0">
                <a:solidFill>
                  <a:srgbClr val="FF2F92"/>
                </a:solidFill>
                <a:latin typeface="Arial"/>
                <a:cs typeface="Arial"/>
              </a:rPr>
              <a:t>than</a:t>
            </a:r>
            <a:r>
              <a:rPr sz="2100" spc="55" dirty="0">
                <a:solidFill>
                  <a:srgbClr val="FF2F92"/>
                </a:solidFill>
                <a:latin typeface="Arial"/>
                <a:cs typeface="Arial"/>
              </a:rPr>
              <a:t> </a:t>
            </a:r>
            <a:r>
              <a:rPr sz="2100" dirty="0">
                <a:solidFill>
                  <a:srgbClr val="FF2F92"/>
                </a:solidFill>
                <a:latin typeface="Arial"/>
                <a:cs typeface="Arial"/>
              </a:rPr>
              <a:t>to</a:t>
            </a:r>
            <a:r>
              <a:rPr sz="2100" spc="55" dirty="0">
                <a:solidFill>
                  <a:srgbClr val="FF2F92"/>
                </a:solidFill>
                <a:latin typeface="Arial"/>
                <a:cs typeface="Arial"/>
              </a:rPr>
              <a:t> </a:t>
            </a:r>
            <a:r>
              <a:rPr sz="2100" dirty="0">
                <a:solidFill>
                  <a:srgbClr val="FF2F92"/>
                </a:solidFill>
                <a:latin typeface="Arial"/>
                <a:cs typeface="Arial"/>
              </a:rPr>
              <a:t>make</a:t>
            </a:r>
            <a:r>
              <a:rPr sz="2100" spc="55" dirty="0">
                <a:solidFill>
                  <a:srgbClr val="FF2F92"/>
                </a:solidFill>
                <a:latin typeface="Arial"/>
                <a:cs typeface="Arial"/>
              </a:rPr>
              <a:t> </a:t>
            </a:r>
            <a:r>
              <a:rPr sz="2100" dirty="0">
                <a:solidFill>
                  <a:srgbClr val="FF2F92"/>
                </a:solidFill>
                <a:latin typeface="Arial"/>
                <a:cs typeface="Arial"/>
              </a:rPr>
              <a:t>sure</a:t>
            </a:r>
            <a:r>
              <a:rPr sz="2100" spc="60" dirty="0">
                <a:solidFill>
                  <a:srgbClr val="FF2F92"/>
                </a:solidFill>
                <a:latin typeface="Arial"/>
                <a:cs typeface="Arial"/>
              </a:rPr>
              <a:t> </a:t>
            </a:r>
            <a:r>
              <a:rPr sz="2100" dirty="0">
                <a:solidFill>
                  <a:srgbClr val="FF2F92"/>
                </a:solidFill>
                <a:latin typeface="Arial"/>
                <a:cs typeface="Arial"/>
              </a:rPr>
              <a:t>you</a:t>
            </a:r>
            <a:r>
              <a:rPr sz="2100" spc="45" dirty="0">
                <a:solidFill>
                  <a:srgbClr val="FF2F92"/>
                </a:solidFill>
                <a:latin typeface="Arial"/>
                <a:cs typeface="Arial"/>
              </a:rPr>
              <a:t> </a:t>
            </a:r>
            <a:r>
              <a:rPr sz="2100" u="heavy" dirty="0">
                <a:solidFill>
                  <a:srgbClr val="FF2F92"/>
                </a:solidFill>
                <a:uFill>
                  <a:solidFill>
                    <a:srgbClr val="FF2F92"/>
                  </a:solidFill>
                </a:uFill>
                <a:latin typeface="Arial"/>
                <a:cs typeface="Arial"/>
              </a:rPr>
              <a:t>actually</a:t>
            </a:r>
            <a:r>
              <a:rPr sz="2100" spc="55" dirty="0">
                <a:solidFill>
                  <a:srgbClr val="FF2F92"/>
                </a:solidFill>
                <a:latin typeface="Arial"/>
                <a:cs typeface="Arial"/>
              </a:rPr>
              <a:t> </a:t>
            </a:r>
            <a:r>
              <a:rPr sz="2100" dirty="0">
                <a:solidFill>
                  <a:srgbClr val="FF2F92"/>
                </a:solidFill>
                <a:latin typeface="Arial"/>
                <a:cs typeface="Arial"/>
              </a:rPr>
              <a:t>take</a:t>
            </a:r>
            <a:r>
              <a:rPr sz="2100" spc="60" dirty="0">
                <a:solidFill>
                  <a:srgbClr val="FF2F92"/>
                </a:solidFill>
                <a:latin typeface="Arial"/>
                <a:cs typeface="Arial"/>
              </a:rPr>
              <a:t> </a:t>
            </a:r>
            <a:r>
              <a:rPr sz="2100" spc="-20" dirty="0">
                <a:solidFill>
                  <a:srgbClr val="FF2F92"/>
                </a:solidFill>
                <a:latin typeface="Arial"/>
                <a:cs typeface="Arial"/>
              </a:rPr>
              <a:t>them</a:t>
            </a:r>
            <a:endParaRPr sz="2100">
              <a:latin typeface="Arial"/>
              <a:cs typeface="Arial"/>
            </a:endParaRPr>
          </a:p>
          <a:p>
            <a:pPr>
              <a:lnSpc>
                <a:spcPct val="100000"/>
              </a:lnSpc>
              <a:spcBef>
                <a:spcPts val="45"/>
              </a:spcBef>
            </a:pPr>
            <a:endParaRPr sz="2200">
              <a:latin typeface="Arial"/>
              <a:cs typeface="Arial"/>
            </a:endParaRPr>
          </a:p>
          <a:p>
            <a:pPr marL="12700" marR="13970">
              <a:lnSpc>
                <a:spcPct val="101000"/>
              </a:lnSpc>
              <a:spcBef>
                <a:spcPts val="5"/>
              </a:spcBef>
            </a:pPr>
            <a:r>
              <a:rPr sz="2100" dirty="0">
                <a:latin typeface="Arial"/>
                <a:cs typeface="Arial"/>
              </a:rPr>
              <a:t>ALWAYS</a:t>
            </a:r>
            <a:r>
              <a:rPr sz="2100" spc="75" dirty="0">
                <a:latin typeface="Arial"/>
                <a:cs typeface="Arial"/>
              </a:rPr>
              <a:t> </a:t>
            </a:r>
            <a:r>
              <a:rPr sz="2100" dirty="0">
                <a:latin typeface="Arial"/>
                <a:cs typeface="Arial"/>
              </a:rPr>
              <a:t>carry</a:t>
            </a:r>
            <a:r>
              <a:rPr sz="2100" spc="70" dirty="0">
                <a:latin typeface="Arial"/>
                <a:cs typeface="Arial"/>
              </a:rPr>
              <a:t> </a:t>
            </a:r>
            <a:r>
              <a:rPr sz="2100" dirty="0">
                <a:latin typeface="Arial"/>
                <a:cs typeface="Arial"/>
              </a:rPr>
              <a:t>your</a:t>
            </a:r>
            <a:r>
              <a:rPr sz="2100" spc="65" dirty="0">
                <a:latin typeface="Arial"/>
                <a:cs typeface="Arial"/>
              </a:rPr>
              <a:t> </a:t>
            </a:r>
            <a:r>
              <a:rPr sz="2100" dirty="0">
                <a:latin typeface="Arial"/>
                <a:cs typeface="Arial"/>
              </a:rPr>
              <a:t>pills</a:t>
            </a:r>
            <a:r>
              <a:rPr sz="2100" spc="65" dirty="0">
                <a:latin typeface="Arial"/>
                <a:cs typeface="Arial"/>
              </a:rPr>
              <a:t> </a:t>
            </a:r>
            <a:r>
              <a:rPr sz="2100" dirty="0">
                <a:latin typeface="Arial"/>
                <a:cs typeface="Arial"/>
              </a:rPr>
              <a:t>on</a:t>
            </a:r>
            <a:r>
              <a:rPr sz="2100" spc="75" dirty="0">
                <a:latin typeface="Arial"/>
                <a:cs typeface="Arial"/>
              </a:rPr>
              <a:t> </a:t>
            </a:r>
            <a:r>
              <a:rPr sz="2100" dirty="0">
                <a:latin typeface="Arial"/>
                <a:cs typeface="Arial"/>
              </a:rPr>
              <a:t>your</a:t>
            </a:r>
            <a:r>
              <a:rPr sz="2100" spc="65" dirty="0">
                <a:latin typeface="Arial"/>
                <a:cs typeface="Arial"/>
              </a:rPr>
              <a:t> </a:t>
            </a:r>
            <a:r>
              <a:rPr sz="2100" dirty="0">
                <a:latin typeface="Arial"/>
                <a:cs typeface="Arial"/>
              </a:rPr>
              <a:t>person</a:t>
            </a:r>
            <a:r>
              <a:rPr sz="2100" spc="75" dirty="0">
                <a:latin typeface="Arial"/>
                <a:cs typeface="Arial"/>
              </a:rPr>
              <a:t> </a:t>
            </a:r>
            <a:r>
              <a:rPr sz="2100" spc="-25" dirty="0">
                <a:latin typeface="Arial"/>
                <a:cs typeface="Arial"/>
              </a:rPr>
              <a:t>or </a:t>
            </a:r>
            <a:r>
              <a:rPr sz="2100" dirty="0">
                <a:latin typeface="Arial"/>
                <a:cs typeface="Arial"/>
              </a:rPr>
              <a:t>in</a:t>
            </a:r>
            <a:r>
              <a:rPr sz="2100" spc="55" dirty="0">
                <a:latin typeface="Arial"/>
                <a:cs typeface="Arial"/>
              </a:rPr>
              <a:t> </a:t>
            </a:r>
            <a:r>
              <a:rPr sz="2100" dirty="0">
                <a:latin typeface="Arial"/>
                <a:cs typeface="Arial"/>
              </a:rPr>
              <a:t>your</a:t>
            </a:r>
            <a:r>
              <a:rPr sz="2100" spc="60" dirty="0">
                <a:latin typeface="Arial"/>
                <a:cs typeface="Arial"/>
              </a:rPr>
              <a:t> </a:t>
            </a:r>
            <a:r>
              <a:rPr sz="2100" dirty="0">
                <a:latin typeface="Arial"/>
                <a:cs typeface="Arial"/>
              </a:rPr>
              <a:t>carry-on</a:t>
            </a:r>
            <a:r>
              <a:rPr sz="2100" spc="65" dirty="0">
                <a:latin typeface="Arial"/>
                <a:cs typeface="Arial"/>
              </a:rPr>
              <a:t> </a:t>
            </a:r>
            <a:r>
              <a:rPr sz="2100" dirty="0">
                <a:latin typeface="Arial"/>
                <a:cs typeface="Arial"/>
              </a:rPr>
              <a:t>–</a:t>
            </a:r>
            <a:r>
              <a:rPr sz="2100" spc="70" dirty="0">
                <a:latin typeface="Arial"/>
                <a:cs typeface="Arial"/>
              </a:rPr>
              <a:t> </a:t>
            </a:r>
            <a:r>
              <a:rPr sz="2100" dirty="0">
                <a:latin typeface="Arial"/>
                <a:cs typeface="Arial"/>
              </a:rPr>
              <a:t>DON’T</a:t>
            </a:r>
            <a:r>
              <a:rPr sz="2100" spc="75" dirty="0">
                <a:latin typeface="Arial"/>
                <a:cs typeface="Arial"/>
              </a:rPr>
              <a:t> </a:t>
            </a:r>
            <a:r>
              <a:rPr sz="2100" dirty="0">
                <a:latin typeface="Arial"/>
                <a:cs typeface="Arial"/>
              </a:rPr>
              <a:t>EVER</a:t>
            </a:r>
            <a:r>
              <a:rPr sz="2100" spc="80" dirty="0">
                <a:latin typeface="Arial"/>
                <a:cs typeface="Arial"/>
              </a:rPr>
              <a:t> </a:t>
            </a:r>
            <a:r>
              <a:rPr sz="2100" spc="-25" dirty="0">
                <a:latin typeface="Arial"/>
                <a:cs typeface="Arial"/>
              </a:rPr>
              <a:t>PUT </a:t>
            </a:r>
            <a:r>
              <a:rPr sz="2100" dirty="0">
                <a:latin typeface="Arial"/>
                <a:cs typeface="Arial"/>
              </a:rPr>
              <a:t>THEM</a:t>
            </a:r>
            <a:r>
              <a:rPr sz="2100" spc="85" dirty="0">
                <a:latin typeface="Arial"/>
                <a:cs typeface="Arial"/>
              </a:rPr>
              <a:t> </a:t>
            </a:r>
            <a:r>
              <a:rPr sz="2100" dirty="0">
                <a:latin typeface="Arial"/>
                <a:cs typeface="Arial"/>
              </a:rPr>
              <a:t>IN</a:t>
            </a:r>
            <a:r>
              <a:rPr sz="2100" spc="100" dirty="0">
                <a:latin typeface="Arial"/>
                <a:cs typeface="Arial"/>
              </a:rPr>
              <a:t> </a:t>
            </a:r>
            <a:r>
              <a:rPr sz="2100" dirty="0">
                <a:latin typeface="Arial"/>
                <a:cs typeface="Arial"/>
              </a:rPr>
              <a:t>YOUR</a:t>
            </a:r>
            <a:r>
              <a:rPr sz="2100" spc="100" dirty="0">
                <a:latin typeface="Arial"/>
                <a:cs typeface="Arial"/>
              </a:rPr>
              <a:t> </a:t>
            </a:r>
            <a:r>
              <a:rPr sz="2100" dirty="0">
                <a:latin typeface="Arial"/>
                <a:cs typeface="Arial"/>
              </a:rPr>
              <a:t>CHECKED</a:t>
            </a:r>
            <a:r>
              <a:rPr sz="2100" spc="105" dirty="0">
                <a:latin typeface="Arial"/>
                <a:cs typeface="Arial"/>
              </a:rPr>
              <a:t> </a:t>
            </a:r>
            <a:r>
              <a:rPr sz="2100" spc="-10" dirty="0">
                <a:latin typeface="Arial"/>
                <a:cs typeface="Arial"/>
              </a:rPr>
              <a:t>BAGGAGE!</a:t>
            </a:r>
            <a:endParaRPr sz="2100">
              <a:latin typeface="Arial"/>
              <a:cs typeface="Arial"/>
            </a:endParaRPr>
          </a:p>
          <a:p>
            <a:pPr>
              <a:lnSpc>
                <a:spcPct val="100000"/>
              </a:lnSpc>
              <a:spcBef>
                <a:spcPts val="45"/>
              </a:spcBef>
            </a:pPr>
            <a:endParaRPr sz="2150">
              <a:latin typeface="Arial"/>
              <a:cs typeface="Arial"/>
            </a:endParaRPr>
          </a:p>
          <a:p>
            <a:pPr marL="12700" marR="514984">
              <a:lnSpc>
                <a:spcPct val="102800"/>
              </a:lnSpc>
            </a:pPr>
            <a:r>
              <a:rPr sz="2100" dirty="0">
                <a:latin typeface="Arial"/>
                <a:cs typeface="Arial"/>
              </a:rPr>
              <a:t>Try</a:t>
            </a:r>
            <a:r>
              <a:rPr sz="2100" spc="60" dirty="0">
                <a:latin typeface="Arial"/>
                <a:cs typeface="Arial"/>
              </a:rPr>
              <a:t> </a:t>
            </a:r>
            <a:r>
              <a:rPr sz="2100" dirty="0">
                <a:latin typeface="Arial"/>
                <a:cs typeface="Arial"/>
              </a:rPr>
              <a:t>to</a:t>
            </a:r>
            <a:r>
              <a:rPr sz="2100" spc="60" dirty="0">
                <a:latin typeface="Arial"/>
                <a:cs typeface="Arial"/>
              </a:rPr>
              <a:t> </a:t>
            </a:r>
            <a:r>
              <a:rPr sz="2100" dirty="0">
                <a:latin typeface="Arial"/>
                <a:cs typeface="Arial"/>
              </a:rPr>
              <a:t>stick</a:t>
            </a:r>
            <a:r>
              <a:rPr sz="2100" spc="60" dirty="0">
                <a:latin typeface="Arial"/>
                <a:cs typeface="Arial"/>
              </a:rPr>
              <a:t> </a:t>
            </a:r>
            <a:r>
              <a:rPr sz="2100" dirty="0">
                <a:latin typeface="Arial"/>
                <a:cs typeface="Arial"/>
              </a:rPr>
              <a:t>with</a:t>
            </a:r>
            <a:r>
              <a:rPr sz="2100" spc="60" dirty="0">
                <a:latin typeface="Arial"/>
                <a:cs typeface="Arial"/>
              </a:rPr>
              <a:t> </a:t>
            </a:r>
            <a:r>
              <a:rPr sz="2100" dirty="0">
                <a:latin typeface="Arial"/>
                <a:cs typeface="Arial"/>
              </a:rPr>
              <a:t>your</a:t>
            </a:r>
            <a:r>
              <a:rPr sz="2100" spc="45" dirty="0">
                <a:latin typeface="Arial"/>
                <a:cs typeface="Arial"/>
              </a:rPr>
              <a:t> </a:t>
            </a:r>
            <a:r>
              <a:rPr sz="2100" dirty="0">
                <a:latin typeface="Arial"/>
                <a:cs typeface="Arial"/>
              </a:rPr>
              <a:t>regular</a:t>
            </a:r>
            <a:r>
              <a:rPr sz="2100" spc="40" dirty="0">
                <a:latin typeface="Arial"/>
                <a:cs typeface="Arial"/>
              </a:rPr>
              <a:t> </a:t>
            </a:r>
            <a:r>
              <a:rPr sz="2100" dirty="0">
                <a:latin typeface="Arial"/>
                <a:cs typeface="Arial"/>
              </a:rPr>
              <a:t>routine</a:t>
            </a:r>
            <a:r>
              <a:rPr sz="2100" spc="65" dirty="0">
                <a:latin typeface="Arial"/>
                <a:cs typeface="Arial"/>
              </a:rPr>
              <a:t> </a:t>
            </a:r>
            <a:r>
              <a:rPr sz="2100" spc="-25" dirty="0">
                <a:latin typeface="Arial"/>
                <a:cs typeface="Arial"/>
              </a:rPr>
              <a:t>as </a:t>
            </a:r>
            <a:r>
              <a:rPr sz="2100" dirty="0">
                <a:latin typeface="Arial"/>
                <a:cs typeface="Arial"/>
              </a:rPr>
              <a:t>much</a:t>
            </a:r>
            <a:r>
              <a:rPr sz="2100" spc="55" dirty="0">
                <a:latin typeface="Arial"/>
                <a:cs typeface="Arial"/>
              </a:rPr>
              <a:t> </a:t>
            </a:r>
            <a:r>
              <a:rPr sz="2100" dirty="0">
                <a:latin typeface="Arial"/>
                <a:cs typeface="Arial"/>
              </a:rPr>
              <a:t>as</a:t>
            </a:r>
            <a:r>
              <a:rPr sz="2100" spc="50" dirty="0">
                <a:latin typeface="Arial"/>
                <a:cs typeface="Arial"/>
              </a:rPr>
              <a:t> </a:t>
            </a:r>
            <a:r>
              <a:rPr sz="2100" dirty="0">
                <a:latin typeface="Arial"/>
                <a:cs typeface="Arial"/>
              </a:rPr>
              <a:t>possible</a:t>
            </a:r>
            <a:r>
              <a:rPr sz="2100" spc="55" dirty="0">
                <a:latin typeface="Arial"/>
                <a:cs typeface="Arial"/>
              </a:rPr>
              <a:t> </a:t>
            </a:r>
            <a:r>
              <a:rPr sz="2100" dirty="0">
                <a:latin typeface="Arial"/>
                <a:cs typeface="Arial"/>
              </a:rPr>
              <a:t>–</a:t>
            </a:r>
            <a:r>
              <a:rPr sz="2100" spc="60" dirty="0">
                <a:latin typeface="Arial"/>
                <a:cs typeface="Arial"/>
              </a:rPr>
              <a:t> </a:t>
            </a:r>
            <a:r>
              <a:rPr sz="2100" dirty="0">
                <a:latin typeface="Arial"/>
                <a:cs typeface="Arial"/>
              </a:rPr>
              <a:t>use</a:t>
            </a:r>
            <a:r>
              <a:rPr sz="2100" spc="55" dirty="0">
                <a:latin typeface="Arial"/>
                <a:cs typeface="Arial"/>
              </a:rPr>
              <a:t> </a:t>
            </a:r>
            <a:r>
              <a:rPr sz="2100" dirty="0">
                <a:latin typeface="Arial"/>
                <a:cs typeface="Arial"/>
              </a:rPr>
              <a:t>alarms</a:t>
            </a:r>
            <a:r>
              <a:rPr sz="2100" spc="50" dirty="0">
                <a:latin typeface="Arial"/>
                <a:cs typeface="Arial"/>
              </a:rPr>
              <a:t> </a:t>
            </a:r>
            <a:r>
              <a:rPr sz="2100" dirty="0">
                <a:latin typeface="Arial"/>
                <a:cs typeface="Arial"/>
              </a:rPr>
              <a:t>to</a:t>
            </a:r>
            <a:r>
              <a:rPr sz="2100" spc="60" dirty="0">
                <a:latin typeface="Arial"/>
                <a:cs typeface="Arial"/>
              </a:rPr>
              <a:t> </a:t>
            </a:r>
            <a:r>
              <a:rPr sz="2100" spc="-20" dirty="0">
                <a:latin typeface="Arial"/>
                <a:cs typeface="Arial"/>
              </a:rPr>
              <a:t>help</a:t>
            </a:r>
            <a:endParaRPr sz="2100">
              <a:latin typeface="Arial"/>
              <a:cs typeface="Arial"/>
            </a:endParaRPr>
          </a:p>
          <a:p>
            <a:pPr>
              <a:lnSpc>
                <a:spcPct val="100000"/>
              </a:lnSpc>
              <a:spcBef>
                <a:spcPts val="15"/>
              </a:spcBef>
            </a:pPr>
            <a:endParaRPr sz="2150">
              <a:latin typeface="Arial"/>
              <a:cs typeface="Arial"/>
            </a:endParaRPr>
          </a:p>
          <a:p>
            <a:pPr marL="12700" marR="5080">
              <a:lnSpc>
                <a:spcPct val="103299"/>
              </a:lnSpc>
            </a:pPr>
            <a:r>
              <a:rPr sz="2100" dirty="0">
                <a:latin typeface="Arial"/>
                <a:cs typeface="Arial"/>
              </a:rPr>
              <a:t>If</a:t>
            </a:r>
            <a:r>
              <a:rPr sz="2100" spc="55" dirty="0">
                <a:latin typeface="Arial"/>
                <a:cs typeface="Arial"/>
              </a:rPr>
              <a:t> </a:t>
            </a:r>
            <a:r>
              <a:rPr sz="2100" dirty="0">
                <a:latin typeface="Arial"/>
                <a:cs typeface="Arial"/>
              </a:rPr>
              <a:t>crossing</a:t>
            </a:r>
            <a:r>
              <a:rPr sz="2100" spc="75" dirty="0">
                <a:latin typeface="Arial"/>
                <a:cs typeface="Arial"/>
              </a:rPr>
              <a:t> </a:t>
            </a:r>
            <a:r>
              <a:rPr sz="2100" dirty="0">
                <a:latin typeface="Arial"/>
                <a:cs typeface="Arial"/>
              </a:rPr>
              <a:t>multiple</a:t>
            </a:r>
            <a:r>
              <a:rPr sz="2100" spc="80" dirty="0">
                <a:latin typeface="Arial"/>
                <a:cs typeface="Arial"/>
              </a:rPr>
              <a:t> </a:t>
            </a:r>
            <a:r>
              <a:rPr sz="2100" dirty="0">
                <a:latin typeface="Arial"/>
                <a:cs typeface="Arial"/>
              </a:rPr>
              <a:t>time</a:t>
            </a:r>
            <a:r>
              <a:rPr sz="2100" spc="75" dirty="0">
                <a:latin typeface="Arial"/>
                <a:cs typeface="Arial"/>
              </a:rPr>
              <a:t> </a:t>
            </a:r>
            <a:r>
              <a:rPr sz="2100" dirty="0">
                <a:latin typeface="Arial"/>
                <a:cs typeface="Arial"/>
              </a:rPr>
              <a:t>zones,</a:t>
            </a:r>
            <a:r>
              <a:rPr sz="2100" spc="60" dirty="0">
                <a:latin typeface="Arial"/>
                <a:cs typeface="Arial"/>
              </a:rPr>
              <a:t> </a:t>
            </a:r>
            <a:r>
              <a:rPr sz="2100" spc="-20" dirty="0">
                <a:latin typeface="Arial"/>
                <a:cs typeface="Arial"/>
              </a:rPr>
              <a:t>it’s</a:t>
            </a:r>
            <a:r>
              <a:rPr sz="2100" spc="525" dirty="0">
                <a:latin typeface="Arial"/>
                <a:cs typeface="Arial"/>
              </a:rPr>
              <a:t> </a:t>
            </a:r>
            <a:r>
              <a:rPr sz="2100" dirty="0">
                <a:latin typeface="Arial"/>
                <a:cs typeface="Arial"/>
              </a:rPr>
              <a:t>probably</a:t>
            </a:r>
            <a:r>
              <a:rPr sz="2100" spc="55" dirty="0">
                <a:latin typeface="Arial"/>
                <a:cs typeface="Arial"/>
              </a:rPr>
              <a:t> </a:t>
            </a:r>
            <a:r>
              <a:rPr sz="2100" dirty="0">
                <a:latin typeface="Arial"/>
                <a:cs typeface="Arial"/>
              </a:rPr>
              <a:t>better</a:t>
            </a:r>
            <a:r>
              <a:rPr sz="2100" spc="45" dirty="0">
                <a:latin typeface="Arial"/>
                <a:cs typeface="Arial"/>
              </a:rPr>
              <a:t> </a:t>
            </a:r>
            <a:r>
              <a:rPr sz="2100" dirty="0">
                <a:latin typeface="Arial"/>
                <a:cs typeface="Arial"/>
              </a:rPr>
              <a:t>to</a:t>
            </a:r>
            <a:r>
              <a:rPr sz="2100" spc="65" dirty="0">
                <a:latin typeface="Arial"/>
                <a:cs typeface="Arial"/>
              </a:rPr>
              <a:t> </a:t>
            </a:r>
            <a:r>
              <a:rPr sz="2100" dirty="0">
                <a:latin typeface="Arial"/>
                <a:cs typeface="Arial"/>
              </a:rPr>
              <a:t>take</a:t>
            </a:r>
            <a:r>
              <a:rPr sz="2100" spc="60" dirty="0">
                <a:latin typeface="Arial"/>
                <a:cs typeface="Arial"/>
              </a:rPr>
              <a:t> </a:t>
            </a:r>
            <a:r>
              <a:rPr sz="2100" dirty="0">
                <a:latin typeface="Arial"/>
                <a:cs typeface="Arial"/>
              </a:rPr>
              <a:t>your</a:t>
            </a:r>
            <a:r>
              <a:rPr sz="2100" spc="50" dirty="0">
                <a:latin typeface="Arial"/>
                <a:cs typeface="Arial"/>
              </a:rPr>
              <a:t> </a:t>
            </a:r>
            <a:r>
              <a:rPr sz="2100" spc="-20" dirty="0">
                <a:latin typeface="Arial"/>
                <a:cs typeface="Arial"/>
              </a:rPr>
              <a:t>meds </a:t>
            </a:r>
            <a:r>
              <a:rPr sz="2100" dirty="0">
                <a:latin typeface="Arial"/>
                <a:cs typeface="Arial"/>
              </a:rPr>
              <a:t>somewhat</a:t>
            </a:r>
            <a:r>
              <a:rPr sz="2100" spc="40" dirty="0">
                <a:latin typeface="Arial"/>
                <a:cs typeface="Arial"/>
              </a:rPr>
              <a:t> </a:t>
            </a:r>
            <a:r>
              <a:rPr sz="2100" dirty="0">
                <a:latin typeface="Arial"/>
                <a:cs typeface="Arial"/>
              </a:rPr>
              <a:t>early</a:t>
            </a:r>
            <a:r>
              <a:rPr sz="2100" spc="55" dirty="0">
                <a:latin typeface="Arial"/>
                <a:cs typeface="Arial"/>
              </a:rPr>
              <a:t> </a:t>
            </a:r>
            <a:r>
              <a:rPr sz="2100" dirty="0">
                <a:latin typeface="Arial"/>
                <a:cs typeface="Arial"/>
              </a:rPr>
              <a:t>than</a:t>
            </a:r>
            <a:r>
              <a:rPr sz="2100" spc="65" dirty="0">
                <a:latin typeface="Arial"/>
                <a:cs typeface="Arial"/>
              </a:rPr>
              <a:t> </a:t>
            </a:r>
            <a:r>
              <a:rPr sz="2100" dirty="0">
                <a:latin typeface="Arial"/>
                <a:cs typeface="Arial"/>
              </a:rPr>
              <a:t>to</a:t>
            </a:r>
            <a:r>
              <a:rPr sz="2100" spc="65" dirty="0">
                <a:latin typeface="Arial"/>
                <a:cs typeface="Arial"/>
              </a:rPr>
              <a:t> </a:t>
            </a:r>
            <a:r>
              <a:rPr sz="2100" dirty="0">
                <a:latin typeface="Arial"/>
                <a:cs typeface="Arial"/>
              </a:rPr>
              <a:t>take</a:t>
            </a:r>
            <a:r>
              <a:rPr sz="2100" spc="60" dirty="0">
                <a:latin typeface="Arial"/>
                <a:cs typeface="Arial"/>
              </a:rPr>
              <a:t> </a:t>
            </a:r>
            <a:r>
              <a:rPr sz="2100" dirty="0">
                <a:latin typeface="Arial"/>
                <a:cs typeface="Arial"/>
              </a:rPr>
              <a:t>them</a:t>
            </a:r>
            <a:r>
              <a:rPr sz="2100" spc="80" dirty="0">
                <a:latin typeface="Arial"/>
                <a:cs typeface="Arial"/>
              </a:rPr>
              <a:t> </a:t>
            </a:r>
            <a:r>
              <a:rPr sz="2100" dirty="0">
                <a:latin typeface="Arial"/>
                <a:cs typeface="Arial"/>
              </a:rPr>
              <a:t>very</a:t>
            </a:r>
            <a:r>
              <a:rPr sz="2100" spc="65" dirty="0">
                <a:latin typeface="Arial"/>
                <a:cs typeface="Arial"/>
              </a:rPr>
              <a:t> </a:t>
            </a:r>
            <a:r>
              <a:rPr sz="2100" spc="-20" dirty="0">
                <a:latin typeface="Arial"/>
                <a:cs typeface="Arial"/>
              </a:rPr>
              <a:t>late</a:t>
            </a:r>
            <a:endParaRPr sz="2100">
              <a:latin typeface="Arial"/>
              <a:cs typeface="Arial"/>
            </a:endParaRPr>
          </a:p>
          <a:p>
            <a:pPr>
              <a:lnSpc>
                <a:spcPct val="100000"/>
              </a:lnSpc>
              <a:spcBef>
                <a:spcPts val="35"/>
              </a:spcBef>
            </a:pPr>
            <a:endParaRPr sz="2200">
              <a:latin typeface="Arial"/>
              <a:cs typeface="Arial"/>
            </a:endParaRPr>
          </a:p>
          <a:p>
            <a:pPr marL="12700" marR="161925" algn="just">
              <a:lnSpc>
                <a:spcPct val="101000"/>
              </a:lnSpc>
            </a:pPr>
            <a:r>
              <a:rPr sz="2100" dirty="0">
                <a:latin typeface="Arial"/>
                <a:cs typeface="Arial"/>
              </a:rPr>
              <a:t>Consider</a:t>
            </a:r>
            <a:r>
              <a:rPr sz="2100" spc="70" dirty="0">
                <a:latin typeface="Arial"/>
                <a:cs typeface="Arial"/>
              </a:rPr>
              <a:t> </a:t>
            </a:r>
            <a:r>
              <a:rPr sz="2100" dirty="0">
                <a:latin typeface="Arial"/>
                <a:cs typeface="Arial"/>
              </a:rPr>
              <a:t>putting</a:t>
            </a:r>
            <a:r>
              <a:rPr sz="2100" spc="80" dirty="0">
                <a:latin typeface="Arial"/>
                <a:cs typeface="Arial"/>
              </a:rPr>
              <a:t> </a:t>
            </a:r>
            <a:r>
              <a:rPr sz="2100" dirty="0">
                <a:latin typeface="Arial"/>
                <a:cs typeface="Arial"/>
              </a:rPr>
              <a:t>pills</a:t>
            </a:r>
            <a:r>
              <a:rPr sz="2100" spc="75" dirty="0">
                <a:latin typeface="Arial"/>
                <a:cs typeface="Arial"/>
              </a:rPr>
              <a:t> </a:t>
            </a:r>
            <a:r>
              <a:rPr sz="2100" dirty="0">
                <a:latin typeface="Arial"/>
                <a:cs typeface="Arial"/>
              </a:rPr>
              <a:t>into</a:t>
            </a:r>
            <a:r>
              <a:rPr sz="2100" spc="80" dirty="0">
                <a:latin typeface="Arial"/>
                <a:cs typeface="Arial"/>
              </a:rPr>
              <a:t> </a:t>
            </a:r>
            <a:r>
              <a:rPr sz="2100" dirty="0">
                <a:latin typeface="Arial"/>
                <a:cs typeface="Arial"/>
              </a:rPr>
              <a:t>an</a:t>
            </a:r>
            <a:r>
              <a:rPr sz="2100" spc="80" dirty="0">
                <a:latin typeface="Arial"/>
                <a:cs typeface="Arial"/>
              </a:rPr>
              <a:t> </a:t>
            </a:r>
            <a:r>
              <a:rPr sz="2100" dirty="0">
                <a:latin typeface="Arial"/>
                <a:cs typeface="Arial"/>
              </a:rPr>
              <a:t>unlabeled</a:t>
            </a:r>
            <a:r>
              <a:rPr sz="2100" spc="85" dirty="0">
                <a:latin typeface="Arial"/>
                <a:cs typeface="Arial"/>
              </a:rPr>
              <a:t> </a:t>
            </a:r>
            <a:r>
              <a:rPr sz="2100" spc="-25" dirty="0">
                <a:latin typeface="Arial"/>
                <a:cs typeface="Arial"/>
              </a:rPr>
              <a:t>or </a:t>
            </a:r>
            <a:r>
              <a:rPr sz="2100" dirty="0">
                <a:latin typeface="Arial"/>
                <a:cs typeface="Arial"/>
              </a:rPr>
              <a:t>alternatively-labeled</a:t>
            </a:r>
            <a:r>
              <a:rPr sz="2100" spc="125" dirty="0">
                <a:latin typeface="Arial"/>
                <a:cs typeface="Arial"/>
              </a:rPr>
              <a:t> </a:t>
            </a:r>
            <a:r>
              <a:rPr sz="2100" dirty="0">
                <a:latin typeface="Arial"/>
                <a:cs typeface="Arial"/>
              </a:rPr>
              <a:t>container,</a:t>
            </a:r>
            <a:r>
              <a:rPr sz="2100" spc="120" dirty="0">
                <a:latin typeface="Arial"/>
                <a:cs typeface="Arial"/>
              </a:rPr>
              <a:t> </a:t>
            </a:r>
            <a:r>
              <a:rPr sz="2100" dirty="0">
                <a:latin typeface="Arial"/>
                <a:cs typeface="Arial"/>
              </a:rPr>
              <a:t>for</a:t>
            </a:r>
            <a:r>
              <a:rPr sz="2100" spc="125" dirty="0">
                <a:latin typeface="Arial"/>
                <a:cs typeface="Arial"/>
              </a:rPr>
              <a:t> </a:t>
            </a:r>
            <a:r>
              <a:rPr sz="2100" spc="-10" dirty="0">
                <a:latin typeface="Arial"/>
                <a:cs typeface="Arial"/>
              </a:rPr>
              <a:t>privacy </a:t>
            </a:r>
            <a:r>
              <a:rPr sz="2100" dirty="0">
                <a:latin typeface="Arial"/>
                <a:cs typeface="Arial"/>
              </a:rPr>
              <a:t>(e.g.,</a:t>
            </a:r>
            <a:r>
              <a:rPr sz="2100" spc="50" dirty="0">
                <a:latin typeface="Arial"/>
                <a:cs typeface="Arial"/>
              </a:rPr>
              <a:t> </a:t>
            </a:r>
            <a:r>
              <a:rPr sz="2100" dirty="0">
                <a:latin typeface="Arial"/>
                <a:cs typeface="Arial"/>
              </a:rPr>
              <a:t>pill</a:t>
            </a:r>
            <a:r>
              <a:rPr sz="2100" spc="75" dirty="0">
                <a:latin typeface="Arial"/>
                <a:cs typeface="Arial"/>
              </a:rPr>
              <a:t> </a:t>
            </a:r>
            <a:r>
              <a:rPr sz="2100" dirty="0">
                <a:latin typeface="Arial"/>
                <a:cs typeface="Arial"/>
              </a:rPr>
              <a:t>box,</a:t>
            </a:r>
            <a:r>
              <a:rPr sz="2100" spc="65" dirty="0">
                <a:latin typeface="Arial"/>
                <a:cs typeface="Arial"/>
              </a:rPr>
              <a:t> </a:t>
            </a:r>
            <a:r>
              <a:rPr sz="2100" dirty="0">
                <a:latin typeface="Arial"/>
                <a:cs typeface="Arial"/>
              </a:rPr>
              <a:t>multivitamin</a:t>
            </a:r>
            <a:r>
              <a:rPr sz="2100" spc="85" dirty="0">
                <a:latin typeface="Arial"/>
                <a:cs typeface="Arial"/>
              </a:rPr>
              <a:t> </a:t>
            </a:r>
            <a:r>
              <a:rPr sz="2100" spc="-10" dirty="0">
                <a:latin typeface="Arial"/>
                <a:cs typeface="Arial"/>
              </a:rPr>
              <a:t>bottle)</a:t>
            </a:r>
            <a:endParaRPr sz="21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13</a:t>
            </a:r>
            <a:endParaRPr sz="900">
              <a:latin typeface="Arial"/>
              <a:cs typeface="Arial"/>
            </a:endParaRPr>
          </a:p>
        </p:txBody>
      </p:sp>
      <p:grpSp>
        <p:nvGrpSpPr>
          <p:cNvPr id="3" name="object 3"/>
          <p:cNvGrpSpPr/>
          <p:nvPr/>
        </p:nvGrpSpPr>
        <p:grpSpPr>
          <a:xfrm>
            <a:off x="193095" y="1185672"/>
            <a:ext cx="9432925" cy="2786380"/>
            <a:chOff x="193095" y="1185672"/>
            <a:chExt cx="9432925" cy="2786380"/>
          </a:xfrm>
        </p:grpSpPr>
        <p:pic>
          <p:nvPicPr>
            <p:cNvPr id="4" name="object 4"/>
            <p:cNvPicPr/>
            <p:nvPr/>
          </p:nvPicPr>
          <p:blipFill>
            <a:blip r:embed="rId2" cstate="print"/>
            <a:stretch>
              <a:fillRect/>
            </a:stretch>
          </p:blipFill>
          <p:spPr>
            <a:xfrm>
              <a:off x="193095" y="1427675"/>
              <a:ext cx="2427384" cy="2427383"/>
            </a:xfrm>
            <a:prstGeom prst="rect">
              <a:avLst/>
            </a:prstGeom>
          </p:spPr>
        </p:pic>
        <p:sp>
          <p:nvSpPr>
            <p:cNvPr id="5" name="object 5"/>
            <p:cNvSpPr/>
            <p:nvPr/>
          </p:nvSpPr>
          <p:spPr>
            <a:xfrm>
              <a:off x="1132323" y="1461736"/>
              <a:ext cx="2053589" cy="1681480"/>
            </a:xfrm>
            <a:custGeom>
              <a:avLst/>
              <a:gdLst/>
              <a:ahLst/>
              <a:cxnLst/>
              <a:rect l="l" t="t" r="r" b="b"/>
              <a:pathLst>
                <a:path w="2053589" h="1681480">
                  <a:moveTo>
                    <a:pt x="326491" y="0"/>
                  </a:moveTo>
                  <a:lnTo>
                    <a:pt x="0" y="1218488"/>
                  </a:lnTo>
                  <a:lnTo>
                    <a:pt x="1726552" y="1681124"/>
                  </a:lnTo>
                  <a:lnTo>
                    <a:pt x="2053056" y="462635"/>
                  </a:lnTo>
                  <a:lnTo>
                    <a:pt x="326491"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1179575" y="1185672"/>
              <a:ext cx="8446008" cy="2785872"/>
            </a:xfrm>
            <a:prstGeom prst="rect">
              <a:avLst/>
            </a:prstGeom>
          </p:spPr>
        </p:pic>
        <p:sp>
          <p:nvSpPr>
            <p:cNvPr id="7" name="object 7"/>
            <p:cNvSpPr/>
            <p:nvPr/>
          </p:nvSpPr>
          <p:spPr>
            <a:xfrm>
              <a:off x="1270911" y="1254099"/>
              <a:ext cx="8263890" cy="2600960"/>
            </a:xfrm>
            <a:custGeom>
              <a:avLst/>
              <a:gdLst/>
              <a:ahLst/>
              <a:cxnLst/>
              <a:rect l="l" t="t" r="r" b="b"/>
              <a:pathLst>
                <a:path w="8263890" h="2600960">
                  <a:moveTo>
                    <a:pt x="7830197" y="0"/>
                  </a:moveTo>
                  <a:lnTo>
                    <a:pt x="1836801" y="0"/>
                  </a:lnTo>
                  <a:lnTo>
                    <a:pt x="1789565" y="2543"/>
                  </a:lnTo>
                  <a:lnTo>
                    <a:pt x="1743803" y="9998"/>
                  </a:lnTo>
                  <a:lnTo>
                    <a:pt x="1699779" y="22099"/>
                  </a:lnTo>
                  <a:lnTo>
                    <a:pt x="1657757" y="38583"/>
                  </a:lnTo>
                  <a:lnTo>
                    <a:pt x="1618002" y="59184"/>
                  </a:lnTo>
                  <a:lnTo>
                    <a:pt x="1580778" y="83639"/>
                  </a:lnTo>
                  <a:lnTo>
                    <a:pt x="1546350" y="111683"/>
                  </a:lnTo>
                  <a:lnTo>
                    <a:pt x="1514982" y="143051"/>
                  </a:lnTo>
                  <a:lnTo>
                    <a:pt x="1486938" y="177479"/>
                  </a:lnTo>
                  <a:lnTo>
                    <a:pt x="1462484" y="214703"/>
                  </a:lnTo>
                  <a:lnTo>
                    <a:pt x="1441882" y="254458"/>
                  </a:lnTo>
                  <a:lnTo>
                    <a:pt x="1425399" y="296480"/>
                  </a:lnTo>
                  <a:lnTo>
                    <a:pt x="1413297" y="340504"/>
                  </a:lnTo>
                  <a:lnTo>
                    <a:pt x="1405842" y="386266"/>
                  </a:lnTo>
                  <a:lnTo>
                    <a:pt x="1403299" y="433501"/>
                  </a:lnTo>
                  <a:lnTo>
                    <a:pt x="0" y="859853"/>
                  </a:lnTo>
                  <a:lnTo>
                    <a:pt x="1403299" y="1083729"/>
                  </a:lnTo>
                  <a:lnTo>
                    <a:pt x="1403299" y="2167458"/>
                  </a:lnTo>
                  <a:lnTo>
                    <a:pt x="1405842" y="2214693"/>
                  </a:lnTo>
                  <a:lnTo>
                    <a:pt x="1413297" y="2260455"/>
                  </a:lnTo>
                  <a:lnTo>
                    <a:pt x="1425399" y="2304479"/>
                  </a:lnTo>
                  <a:lnTo>
                    <a:pt x="1441882" y="2346501"/>
                  </a:lnTo>
                  <a:lnTo>
                    <a:pt x="1462484" y="2386256"/>
                  </a:lnTo>
                  <a:lnTo>
                    <a:pt x="1486938" y="2423480"/>
                  </a:lnTo>
                  <a:lnTo>
                    <a:pt x="1514982" y="2457908"/>
                  </a:lnTo>
                  <a:lnTo>
                    <a:pt x="1546350" y="2489276"/>
                  </a:lnTo>
                  <a:lnTo>
                    <a:pt x="1580778" y="2517320"/>
                  </a:lnTo>
                  <a:lnTo>
                    <a:pt x="1618002" y="2541775"/>
                  </a:lnTo>
                  <a:lnTo>
                    <a:pt x="1657757" y="2562376"/>
                  </a:lnTo>
                  <a:lnTo>
                    <a:pt x="1699779" y="2578860"/>
                  </a:lnTo>
                  <a:lnTo>
                    <a:pt x="1743803" y="2590961"/>
                  </a:lnTo>
                  <a:lnTo>
                    <a:pt x="1789565" y="2598416"/>
                  </a:lnTo>
                  <a:lnTo>
                    <a:pt x="1836801" y="2600959"/>
                  </a:lnTo>
                  <a:lnTo>
                    <a:pt x="7830197" y="2600959"/>
                  </a:lnTo>
                  <a:lnTo>
                    <a:pt x="7877430" y="2598416"/>
                  </a:lnTo>
                  <a:lnTo>
                    <a:pt x="7923191" y="2590961"/>
                  </a:lnTo>
                  <a:lnTo>
                    <a:pt x="7967214" y="2578860"/>
                  </a:lnTo>
                  <a:lnTo>
                    <a:pt x="8009235" y="2562376"/>
                  </a:lnTo>
                  <a:lnTo>
                    <a:pt x="8048990" y="2541775"/>
                  </a:lnTo>
                  <a:lnTo>
                    <a:pt x="8086214" y="2517320"/>
                  </a:lnTo>
                  <a:lnTo>
                    <a:pt x="8120643" y="2489276"/>
                  </a:lnTo>
                  <a:lnTo>
                    <a:pt x="8152011" y="2457908"/>
                  </a:lnTo>
                  <a:lnTo>
                    <a:pt x="8180056" y="2423480"/>
                  </a:lnTo>
                  <a:lnTo>
                    <a:pt x="8204511" y="2386256"/>
                  </a:lnTo>
                  <a:lnTo>
                    <a:pt x="8225114" y="2346501"/>
                  </a:lnTo>
                  <a:lnTo>
                    <a:pt x="8241598" y="2304479"/>
                  </a:lnTo>
                  <a:lnTo>
                    <a:pt x="8253700" y="2260455"/>
                  </a:lnTo>
                  <a:lnTo>
                    <a:pt x="8261155" y="2214693"/>
                  </a:lnTo>
                  <a:lnTo>
                    <a:pt x="8263699" y="2167458"/>
                  </a:lnTo>
                  <a:lnTo>
                    <a:pt x="8263698" y="433489"/>
                  </a:lnTo>
                  <a:lnTo>
                    <a:pt x="8261155" y="386266"/>
                  </a:lnTo>
                  <a:lnTo>
                    <a:pt x="8253700" y="340504"/>
                  </a:lnTo>
                  <a:lnTo>
                    <a:pt x="8241598" y="296480"/>
                  </a:lnTo>
                  <a:lnTo>
                    <a:pt x="8225114" y="254458"/>
                  </a:lnTo>
                  <a:lnTo>
                    <a:pt x="8204511" y="214703"/>
                  </a:lnTo>
                  <a:lnTo>
                    <a:pt x="8180056" y="177479"/>
                  </a:lnTo>
                  <a:lnTo>
                    <a:pt x="8152011" y="143051"/>
                  </a:lnTo>
                  <a:lnTo>
                    <a:pt x="8120643" y="111683"/>
                  </a:lnTo>
                  <a:lnTo>
                    <a:pt x="8086214" y="83639"/>
                  </a:lnTo>
                  <a:lnTo>
                    <a:pt x="8048990" y="59184"/>
                  </a:lnTo>
                  <a:lnTo>
                    <a:pt x="8009235" y="38583"/>
                  </a:lnTo>
                  <a:lnTo>
                    <a:pt x="7967214" y="22099"/>
                  </a:lnTo>
                  <a:lnTo>
                    <a:pt x="7923191" y="9998"/>
                  </a:lnTo>
                  <a:lnTo>
                    <a:pt x="7877430" y="2543"/>
                  </a:lnTo>
                  <a:lnTo>
                    <a:pt x="7830197" y="0"/>
                  </a:lnTo>
                  <a:close/>
                </a:path>
                <a:path w="8263890" h="2600960">
                  <a:moveTo>
                    <a:pt x="1403299" y="433489"/>
                  </a:moveTo>
                  <a:close/>
                </a:path>
              </a:pathLst>
            </a:custGeom>
            <a:solidFill>
              <a:srgbClr val="FFFFFF"/>
            </a:solidFill>
          </p:spPr>
          <p:txBody>
            <a:bodyPr wrap="square" lIns="0" tIns="0" rIns="0" bIns="0" rtlCol="0"/>
            <a:lstStyle/>
            <a:p>
              <a:endParaRPr/>
            </a:p>
          </p:txBody>
        </p:sp>
        <p:sp>
          <p:nvSpPr>
            <p:cNvPr id="8" name="object 8"/>
            <p:cNvSpPr/>
            <p:nvPr/>
          </p:nvSpPr>
          <p:spPr>
            <a:xfrm>
              <a:off x="1270737" y="1253773"/>
              <a:ext cx="8265159" cy="2601595"/>
            </a:xfrm>
            <a:custGeom>
              <a:avLst/>
              <a:gdLst/>
              <a:ahLst/>
              <a:cxnLst/>
              <a:rect l="l" t="t" r="r" b="b"/>
              <a:pathLst>
                <a:path w="8265159" h="2601595">
                  <a:moveTo>
                    <a:pt x="1403473" y="2167729"/>
                  </a:moveTo>
                  <a:lnTo>
                    <a:pt x="1406017" y="2214970"/>
                  </a:lnTo>
                  <a:lnTo>
                    <a:pt x="1413473" y="2260737"/>
                  </a:lnTo>
                  <a:lnTo>
                    <a:pt x="1425576" y="2304767"/>
                  </a:lnTo>
                  <a:lnTo>
                    <a:pt x="1442062" y="2346794"/>
                  </a:lnTo>
                  <a:lnTo>
                    <a:pt x="1462666" y="2386553"/>
                  </a:lnTo>
                  <a:lnTo>
                    <a:pt x="1487124" y="2423782"/>
                  </a:lnTo>
                  <a:lnTo>
                    <a:pt x="1515172" y="2458215"/>
                  </a:lnTo>
                  <a:lnTo>
                    <a:pt x="1546544" y="2489587"/>
                  </a:lnTo>
                  <a:lnTo>
                    <a:pt x="1580976" y="2517634"/>
                  </a:lnTo>
                  <a:lnTo>
                    <a:pt x="1618205" y="2542093"/>
                  </a:lnTo>
                  <a:lnTo>
                    <a:pt x="1657965" y="2562697"/>
                  </a:lnTo>
                  <a:lnTo>
                    <a:pt x="1699992" y="2579183"/>
                  </a:lnTo>
                  <a:lnTo>
                    <a:pt x="1744021" y="2591286"/>
                  </a:lnTo>
                  <a:lnTo>
                    <a:pt x="1789788" y="2598742"/>
                  </a:lnTo>
                  <a:lnTo>
                    <a:pt x="1837029" y="2601286"/>
                  </a:lnTo>
                  <a:lnTo>
                    <a:pt x="2547015" y="2601286"/>
                  </a:lnTo>
                  <a:lnTo>
                    <a:pt x="4262328" y="2601286"/>
                  </a:lnTo>
                  <a:lnTo>
                    <a:pt x="7831171" y="2601286"/>
                  </a:lnTo>
                  <a:lnTo>
                    <a:pt x="7878412" y="2598742"/>
                  </a:lnTo>
                  <a:lnTo>
                    <a:pt x="7924179" y="2591286"/>
                  </a:lnTo>
                  <a:lnTo>
                    <a:pt x="7968209" y="2579183"/>
                  </a:lnTo>
                  <a:lnTo>
                    <a:pt x="8010235" y="2562697"/>
                  </a:lnTo>
                  <a:lnTo>
                    <a:pt x="8049995" y="2542093"/>
                  </a:lnTo>
                  <a:lnTo>
                    <a:pt x="8087224" y="2517634"/>
                  </a:lnTo>
                  <a:lnTo>
                    <a:pt x="8121657" y="2489587"/>
                  </a:lnTo>
                  <a:lnTo>
                    <a:pt x="8153029" y="2458215"/>
                  </a:lnTo>
                  <a:lnTo>
                    <a:pt x="8181076" y="2423782"/>
                  </a:lnTo>
                  <a:lnTo>
                    <a:pt x="8205534" y="2386553"/>
                  </a:lnTo>
                  <a:lnTo>
                    <a:pt x="8226138" y="2346794"/>
                  </a:lnTo>
                  <a:lnTo>
                    <a:pt x="8242624" y="2304767"/>
                  </a:lnTo>
                  <a:lnTo>
                    <a:pt x="8254727" y="2260737"/>
                  </a:lnTo>
                  <a:lnTo>
                    <a:pt x="8262183" y="2214970"/>
                  </a:lnTo>
                  <a:lnTo>
                    <a:pt x="8264727" y="2167729"/>
                  </a:lnTo>
                  <a:lnTo>
                    <a:pt x="8264727" y="1083868"/>
                  </a:lnTo>
                  <a:lnTo>
                    <a:pt x="8264727" y="433548"/>
                  </a:lnTo>
                  <a:lnTo>
                    <a:pt x="8262183" y="386315"/>
                  </a:lnTo>
                  <a:lnTo>
                    <a:pt x="8254727" y="340548"/>
                  </a:lnTo>
                  <a:lnTo>
                    <a:pt x="8242624" y="296518"/>
                  </a:lnTo>
                  <a:lnTo>
                    <a:pt x="8226138" y="254491"/>
                  </a:lnTo>
                  <a:lnTo>
                    <a:pt x="8205534" y="214731"/>
                  </a:lnTo>
                  <a:lnTo>
                    <a:pt x="8181076" y="177503"/>
                  </a:lnTo>
                  <a:lnTo>
                    <a:pt x="8153029" y="143070"/>
                  </a:lnTo>
                  <a:lnTo>
                    <a:pt x="8121657" y="111698"/>
                  </a:lnTo>
                  <a:lnTo>
                    <a:pt x="8087224" y="83651"/>
                  </a:lnTo>
                  <a:lnTo>
                    <a:pt x="8049995" y="59193"/>
                  </a:lnTo>
                  <a:lnTo>
                    <a:pt x="8010235" y="38588"/>
                  </a:lnTo>
                  <a:lnTo>
                    <a:pt x="7968209" y="22102"/>
                  </a:lnTo>
                  <a:lnTo>
                    <a:pt x="7924179" y="9999"/>
                  </a:lnTo>
                  <a:lnTo>
                    <a:pt x="7878412" y="2544"/>
                  </a:lnTo>
                  <a:lnTo>
                    <a:pt x="7831171" y="0"/>
                  </a:lnTo>
                  <a:lnTo>
                    <a:pt x="4262328" y="0"/>
                  </a:lnTo>
                  <a:lnTo>
                    <a:pt x="2547015" y="0"/>
                  </a:lnTo>
                  <a:lnTo>
                    <a:pt x="1837029" y="0"/>
                  </a:lnTo>
                  <a:lnTo>
                    <a:pt x="1789788" y="2544"/>
                  </a:lnTo>
                  <a:lnTo>
                    <a:pt x="1744021" y="9999"/>
                  </a:lnTo>
                  <a:lnTo>
                    <a:pt x="1699992" y="22102"/>
                  </a:lnTo>
                  <a:lnTo>
                    <a:pt x="1657965" y="38588"/>
                  </a:lnTo>
                  <a:lnTo>
                    <a:pt x="1618205" y="59193"/>
                  </a:lnTo>
                  <a:lnTo>
                    <a:pt x="1580976" y="83651"/>
                  </a:lnTo>
                  <a:lnTo>
                    <a:pt x="1546544" y="111698"/>
                  </a:lnTo>
                  <a:lnTo>
                    <a:pt x="1515172" y="143070"/>
                  </a:lnTo>
                  <a:lnTo>
                    <a:pt x="1487124" y="177503"/>
                  </a:lnTo>
                  <a:lnTo>
                    <a:pt x="1462666" y="214731"/>
                  </a:lnTo>
                  <a:lnTo>
                    <a:pt x="1442062" y="254491"/>
                  </a:lnTo>
                  <a:lnTo>
                    <a:pt x="1425576" y="296518"/>
                  </a:lnTo>
                  <a:lnTo>
                    <a:pt x="1413473" y="340548"/>
                  </a:lnTo>
                  <a:lnTo>
                    <a:pt x="1406017" y="386315"/>
                  </a:lnTo>
                  <a:lnTo>
                    <a:pt x="1403473" y="433556"/>
                  </a:lnTo>
                  <a:lnTo>
                    <a:pt x="0" y="859962"/>
                  </a:lnTo>
                  <a:lnTo>
                    <a:pt x="1403473" y="1083868"/>
                  </a:lnTo>
                  <a:lnTo>
                    <a:pt x="1403473" y="2167729"/>
                  </a:lnTo>
                  <a:close/>
                </a:path>
              </a:pathLst>
            </a:custGeom>
            <a:ln w="34956">
              <a:solidFill>
                <a:srgbClr val="444B54"/>
              </a:solidFill>
            </a:ln>
          </p:spPr>
          <p:txBody>
            <a:bodyPr wrap="square" lIns="0" tIns="0" rIns="0" bIns="0" rtlCol="0"/>
            <a:lstStyle/>
            <a:p>
              <a:endParaRPr/>
            </a:p>
          </p:txBody>
        </p:sp>
      </p:grpSp>
      <p:sp>
        <p:nvSpPr>
          <p:cNvPr id="9" name="object 9"/>
          <p:cNvSpPr txBox="1">
            <a:spLocks noGrp="1"/>
          </p:cNvSpPr>
          <p:nvPr>
            <p:ph type="title"/>
          </p:nvPr>
        </p:nvSpPr>
        <p:spPr>
          <a:xfrm>
            <a:off x="3218705" y="1383284"/>
            <a:ext cx="5772785" cy="2299335"/>
          </a:xfrm>
          <a:prstGeom prst="rect">
            <a:avLst/>
          </a:prstGeom>
        </p:spPr>
        <p:txBody>
          <a:bodyPr vert="horz" wrap="square" lIns="0" tIns="15875" rIns="0" bIns="0" rtlCol="0">
            <a:spAutoFit/>
          </a:bodyPr>
          <a:lstStyle/>
          <a:p>
            <a:pPr marL="12065" marR="5080" indent="-1270" algn="ctr">
              <a:lnSpc>
                <a:spcPct val="99300"/>
              </a:lnSpc>
              <a:spcBef>
                <a:spcPts val="125"/>
              </a:spcBef>
            </a:pPr>
            <a:r>
              <a:rPr b="0" dirty="0">
                <a:solidFill>
                  <a:srgbClr val="6F6F6F"/>
                </a:solidFill>
                <a:latin typeface="Arial"/>
                <a:cs typeface="Arial"/>
              </a:rPr>
              <a:t>I</a:t>
            </a:r>
            <a:r>
              <a:rPr b="0" spc="-30" dirty="0">
                <a:solidFill>
                  <a:srgbClr val="6F6F6F"/>
                </a:solidFill>
                <a:latin typeface="Arial"/>
                <a:cs typeface="Arial"/>
              </a:rPr>
              <a:t> </a:t>
            </a:r>
            <a:r>
              <a:rPr b="0" dirty="0">
                <a:solidFill>
                  <a:srgbClr val="6F6F6F"/>
                </a:solidFill>
                <a:latin typeface="Arial"/>
                <a:cs typeface="Arial"/>
              </a:rPr>
              <a:t>started</a:t>
            </a:r>
            <a:r>
              <a:rPr b="0" spc="-25" dirty="0">
                <a:solidFill>
                  <a:srgbClr val="6F6F6F"/>
                </a:solidFill>
                <a:latin typeface="Arial"/>
                <a:cs typeface="Arial"/>
              </a:rPr>
              <a:t> </a:t>
            </a:r>
            <a:r>
              <a:rPr b="0" dirty="0">
                <a:solidFill>
                  <a:srgbClr val="6F6F6F"/>
                </a:solidFill>
                <a:latin typeface="Arial"/>
                <a:cs typeface="Arial"/>
              </a:rPr>
              <a:t>on</a:t>
            </a:r>
            <a:r>
              <a:rPr b="0" spc="-25" dirty="0">
                <a:solidFill>
                  <a:srgbClr val="6F6F6F"/>
                </a:solidFill>
                <a:latin typeface="Arial"/>
                <a:cs typeface="Arial"/>
              </a:rPr>
              <a:t> </a:t>
            </a:r>
            <a:r>
              <a:rPr b="0" dirty="0">
                <a:solidFill>
                  <a:srgbClr val="6F6F6F"/>
                </a:solidFill>
                <a:latin typeface="Arial"/>
                <a:cs typeface="Arial"/>
              </a:rPr>
              <a:t>new</a:t>
            </a:r>
            <a:r>
              <a:rPr b="0" spc="-30" dirty="0">
                <a:solidFill>
                  <a:srgbClr val="6F6F6F"/>
                </a:solidFill>
                <a:latin typeface="Arial"/>
                <a:cs typeface="Arial"/>
              </a:rPr>
              <a:t> </a:t>
            </a:r>
            <a:r>
              <a:rPr b="0" dirty="0">
                <a:solidFill>
                  <a:srgbClr val="6F6F6F"/>
                </a:solidFill>
                <a:latin typeface="Arial"/>
                <a:cs typeface="Arial"/>
              </a:rPr>
              <a:t>meds</a:t>
            </a:r>
            <a:r>
              <a:rPr b="0" spc="-30" dirty="0">
                <a:solidFill>
                  <a:srgbClr val="6F6F6F"/>
                </a:solidFill>
                <a:latin typeface="Arial"/>
                <a:cs typeface="Arial"/>
              </a:rPr>
              <a:t> </a:t>
            </a:r>
            <a:r>
              <a:rPr b="0" dirty="0">
                <a:solidFill>
                  <a:srgbClr val="6F6F6F"/>
                </a:solidFill>
                <a:latin typeface="Arial"/>
                <a:cs typeface="Arial"/>
              </a:rPr>
              <a:t>last</a:t>
            </a:r>
            <a:r>
              <a:rPr b="0" spc="-25" dirty="0">
                <a:solidFill>
                  <a:srgbClr val="6F6F6F"/>
                </a:solidFill>
                <a:latin typeface="Arial"/>
                <a:cs typeface="Arial"/>
              </a:rPr>
              <a:t> </a:t>
            </a:r>
            <a:r>
              <a:rPr b="0" spc="-10" dirty="0">
                <a:solidFill>
                  <a:srgbClr val="6F6F6F"/>
                </a:solidFill>
                <a:latin typeface="Arial"/>
                <a:cs typeface="Arial"/>
              </a:rPr>
              <a:t>week, </a:t>
            </a:r>
            <a:r>
              <a:rPr b="0" dirty="0">
                <a:solidFill>
                  <a:srgbClr val="6F6F6F"/>
                </a:solidFill>
                <a:latin typeface="Arial"/>
                <a:cs typeface="Arial"/>
              </a:rPr>
              <a:t>and</a:t>
            </a:r>
            <a:r>
              <a:rPr b="0" spc="-35" dirty="0">
                <a:solidFill>
                  <a:srgbClr val="6F6F6F"/>
                </a:solidFill>
                <a:latin typeface="Arial"/>
                <a:cs typeface="Arial"/>
              </a:rPr>
              <a:t> </a:t>
            </a:r>
            <a:r>
              <a:rPr b="0" dirty="0">
                <a:solidFill>
                  <a:srgbClr val="6F6F6F"/>
                </a:solidFill>
                <a:latin typeface="Arial"/>
                <a:cs typeface="Arial"/>
              </a:rPr>
              <a:t>my</a:t>
            </a:r>
            <a:r>
              <a:rPr b="0" spc="-25" dirty="0">
                <a:solidFill>
                  <a:srgbClr val="6F6F6F"/>
                </a:solidFill>
                <a:latin typeface="Arial"/>
                <a:cs typeface="Arial"/>
              </a:rPr>
              <a:t> </a:t>
            </a:r>
            <a:r>
              <a:rPr b="0" dirty="0">
                <a:solidFill>
                  <a:srgbClr val="6F6F6F"/>
                </a:solidFill>
                <a:latin typeface="Arial"/>
                <a:cs typeface="Arial"/>
              </a:rPr>
              <a:t>provider</a:t>
            </a:r>
            <a:r>
              <a:rPr b="0" spc="-20" dirty="0">
                <a:solidFill>
                  <a:srgbClr val="6F6F6F"/>
                </a:solidFill>
                <a:latin typeface="Arial"/>
                <a:cs typeface="Arial"/>
              </a:rPr>
              <a:t> </a:t>
            </a:r>
            <a:r>
              <a:rPr b="0" dirty="0">
                <a:solidFill>
                  <a:srgbClr val="6F6F6F"/>
                </a:solidFill>
                <a:latin typeface="Arial"/>
                <a:cs typeface="Arial"/>
              </a:rPr>
              <a:t>told</a:t>
            </a:r>
            <a:r>
              <a:rPr b="0" spc="-20" dirty="0">
                <a:solidFill>
                  <a:srgbClr val="6F6F6F"/>
                </a:solidFill>
                <a:latin typeface="Arial"/>
                <a:cs typeface="Arial"/>
              </a:rPr>
              <a:t> </a:t>
            </a:r>
            <a:r>
              <a:rPr b="0" dirty="0">
                <a:solidFill>
                  <a:srgbClr val="6F6F6F"/>
                </a:solidFill>
                <a:latin typeface="Arial"/>
                <a:cs typeface="Arial"/>
              </a:rPr>
              <a:t>me</a:t>
            </a:r>
            <a:r>
              <a:rPr b="0" spc="-25" dirty="0">
                <a:solidFill>
                  <a:srgbClr val="6F6F6F"/>
                </a:solidFill>
                <a:latin typeface="Arial"/>
                <a:cs typeface="Arial"/>
              </a:rPr>
              <a:t> </a:t>
            </a:r>
            <a:r>
              <a:rPr b="0" dirty="0">
                <a:solidFill>
                  <a:srgbClr val="6F6F6F"/>
                </a:solidFill>
                <a:latin typeface="Arial"/>
                <a:cs typeface="Arial"/>
              </a:rPr>
              <a:t>to</a:t>
            </a:r>
            <a:r>
              <a:rPr b="0" spc="-25" dirty="0">
                <a:solidFill>
                  <a:srgbClr val="6F6F6F"/>
                </a:solidFill>
                <a:latin typeface="Arial"/>
                <a:cs typeface="Arial"/>
              </a:rPr>
              <a:t> </a:t>
            </a:r>
            <a:r>
              <a:rPr b="0" dirty="0">
                <a:solidFill>
                  <a:srgbClr val="6F6F6F"/>
                </a:solidFill>
                <a:latin typeface="Arial"/>
                <a:cs typeface="Arial"/>
              </a:rPr>
              <a:t>call</a:t>
            </a:r>
            <a:r>
              <a:rPr b="0" spc="-20" dirty="0">
                <a:solidFill>
                  <a:srgbClr val="6F6F6F"/>
                </a:solidFill>
                <a:latin typeface="Arial"/>
                <a:cs typeface="Arial"/>
              </a:rPr>
              <a:t> </a:t>
            </a:r>
            <a:r>
              <a:rPr b="0" dirty="0">
                <a:solidFill>
                  <a:srgbClr val="6F6F6F"/>
                </a:solidFill>
                <a:latin typeface="Arial"/>
                <a:cs typeface="Arial"/>
              </a:rPr>
              <a:t>if</a:t>
            </a:r>
            <a:r>
              <a:rPr b="0" spc="-25" dirty="0">
                <a:solidFill>
                  <a:srgbClr val="6F6F6F"/>
                </a:solidFill>
                <a:latin typeface="Arial"/>
                <a:cs typeface="Arial"/>
              </a:rPr>
              <a:t> </a:t>
            </a:r>
            <a:r>
              <a:rPr b="0" spc="-50" dirty="0">
                <a:solidFill>
                  <a:srgbClr val="6F6F6F"/>
                </a:solidFill>
                <a:latin typeface="Arial"/>
                <a:cs typeface="Arial"/>
              </a:rPr>
              <a:t>I </a:t>
            </a:r>
            <a:r>
              <a:rPr b="0" dirty="0">
                <a:solidFill>
                  <a:srgbClr val="6F6F6F"/>
                </a:solidFill>
                <a:latin typeface="Arial"/>
                <a:cs typeface="Arial"/>
              </a:rPr>
              <a:t>had</a:t>
            </a:r>
            <a:r>
              <a:rPr b="0" spc="-45" dirty="0">
                <a:solidFill>
                  <a:srgbClr val="6F6F6F"/>
                </a:solidFill>
                <a:latin typeface="Arial"/>
                <a:cs typeface="Arial"/>
              </a:rPr>
              <a:t> </a:t>
            </a:r>
            <a:r>
              <a:rPr b="0" dirty="0">
                <a:solidFill>
                  <a:srgbClr val="6F6F6F"/>
                </a:solidFill>
                <a:latin typeface="Arial"/>
                <a:cs typeface="Arial"/>
              </a:rPr>
              <a:t>any</a:t>
            </a:r>
            <a:r>
              <a:rPr b="0" spc="-35" dirty="0">
                <a:solidFill>
                  <a:srgbClr val="6F6F6F"/>
                </a:solidFill>
                <a:latin typeface="Arial"/>
                <a:cs typeface="Arial"/>
              </a:rPr>
              <a:t> </a:t>
            </a:r>
            <a:r>
              <a:rPr b="0" dirty="0">
                <a:solidFill>
                  <a:srgbClr val="6F6F6F"/>
                </a:solidFill>
                <a:latin typeface="Arial"/>
                <a:cs typeface="Arial"/>
              </a:rPr>
              <a:t>problems.</a:t>
            </a:r>
            <a:r>
              <a:rPr b="0" spc="-35" dirty="0">
                <a:solidFill>
                  <a:srgbClr val="6F6F6F"/>
                </a:solidFill>
                <a:latin typeface="Arial"/>
                <a:cs typeface="Arial"/>
              </a:rPr>
              <a:t> </a:t>
            </a:r>
            <a:r>
              <a:rPr b="0" dirty="0">
                <a:solidFill>
                  <a:srgbClr val="6F6F6F"/>
                </a:solidFill>
                <a:latin typeface="Arial"/>
                <a:cs typeface="Arial"/>
              </a:rPr>
              <a:t>This</a:t>
            </a:r>
            <a:r>
              <a:rPr b="0" spc="-35" dirty="0">
                <a:solidFill>
                  <a:srgbClr val="6F6F6F"/>
                </a:solidFill>
                <a:latin typeface="Arial"/>
                <a:cs typeface="Arial"/>
              </a:rPr>
              <a:t> </a:t>
            </a:r>
            <a:r>
              <a:rPr b="0" dirty="0">
                <a:solidFill>
                  <a:srgbClr val="6F6F6F"/>
                </a:solidFill>
                <a:latin typeface="Arial"/>
                <a:cs typeface="Arial"/>
              </a:rPr>
              <a:t>morning,</a:t>
            </a:r>
            <a:r>
              <a:rPr b="0" spc="-35" dirty="0">
                <a:solidFill>
                  <a:srgbClr val="6F6F6F"/>
                </a:solidFill>
                <a:latin typeface="Arial"/>
                <a:cs typeface="Arial"/>
              </a:rPr>
              <a:t> </a:t>
            </a:r>
            <a:r>
              <a:rPr b="0" spc="-50" dirty="0">
                <a:solidFill>
                  <a:srgbClr val="6F6F6F"/>
                </a:solidFill>
                <a:latin typeface="Arial"/>
                <a:cs typeface="Arial"/>
              </a:rPr>
              <a:t>I </a:t>
            </a:r>
            <a:r>
              <a:rPr b="0" dirty="0">
                <a:solidFill>
                  <a:srgbClr val="6F6F6F"/>
                </a:solidFill>
                <a:latin typeface="Arial"/>
                <a:cs typeface="Arial"/>
              </a:rPr>
              <a:t>noticed</a:t>
            </a:r>
            <a:r>
              <a:rPr b="0" spc="-40" dirty="0">
                <a:solidFill>
                  <a:srgbClr val="6F6F6F"/>
                </a:solidFill>
                <a:latin typeface="Arial"/>
                <a:cs typeface="Arial"/>
              </a:rPr>
              <a:t> </a:t>
            </a:r>
            <a:r>
              <a:rPr b="0" dirty="0">
                <a:solidFill>
                  <a:srgbClr val="6F6F6F"/>
                </a:solidFill>
                <a:latin typeface="Arial"/>
                <a:cs typeface="Arial"/>
              </a:rPr>
              <a:t>a</a:t>
            </a:r>
            <a:r>
              <a:rPr b="0" spc="-30" dirty="0">
                <a:solidFill>
                  <a:srgbClr val="6F6F6F"/>
                </a:solidFill>
                <a:latin typeface="Arial"/>
                <a:cs typeface="Arial"/>
              </a:rPr>
              <a:t> </a:t>
            </a:r>
            <a:r>
              <a:rPr b="0" dirty="0">
                <a:solidFill>
                  <a:srgbClr val="6F6F6F"/>
                </a:solidFill>
                <a:latin typeface="Arial"/>
                <a:cs typeface="Arial"/>
              </a:rPr>
              <a:t>rash</a:t>
            </a:r>
            <a:r>
              <a:rPr b="0" spc="-25" dirty="0">
                <a:solidFill>
                  <a:srgbClr val="6F6F6F"/>
                </a:solidFill>
                <a:latin typeface="Arial"/>
                <a:cs typeface="Arial"/>
              </a:rPr>
              <a:t> </a:t>
            </a:r>
            <a:r>
              <a:rPr b="0" dirty="0">
                <a:solidFill>
                  <a:srgbClr val="6F6F6F"/>
                </a:solidFill>
                <a:latin typeface="Arial"/>
                <a:cs typeface="Arial"/>
              </a:rPr>
              <a:t>on</a:t>
            </a:r>
            <a:r>
              <a:rPr b="0" spc="-30" dirty="0">
                <a:solidFill>
                  <a:srgbClr val="6F6F6F"/>
                </a:solidFill>
                <a:latin typeface="Arial"/>
                <a:cs typeface="Arial"/>
              </a:rPr>
              <a:t> </a:t>
            </a:r>
            <a:r>
              <a:rPr b="0" dirty="0">
                <a:solidFill>
                  <a:srgbClr val="6F6F6F"/>
                </a:solidFill>
                <a:latin typeface="Arial"/>
                <a:cs typeface="Arial"/>
              </a:rPr>
              <a:t>my</a:t>
            </a:r>
            <a:r>
              <a:rPr b="0" spc="-30" dirty="0">
                <a:solidFill>
                  <a:srgbClr val="6F6F6F"/>
                </a:solidFill>
                <a:latin typeface="Arial"/>
                <a:cs typeface="Arial"/>
              </a:rPr>
              <a:t> </a:t>
            </a:r>
            <a:r>
              <a:rPr b="0" dirty="0">
                <a:solidFill>
                  <a:srgbClr val="6F6F6F"/>
                </a:solidFill>
                <a:latin typeface="Arial"/>
                <a:cs typeface="Arial"/>
              </a:rPr>
              <a:t>chest,</a:t>
            </a:r>
            <a:r>
              <a:rPr b="0" spc="-30" dirty="0">
                <a:solidFill>
                  <a:srgbClr val="6F6F6F"/>
                </a:solidFill>
                <a:latin typeface="Arial"/>
                <a:cs typeface="Arial"/>
              </a:rPr>
              <a:t> </a:t>
            </a:r>
            <a:r>
              <a:rPr b="0" spc="-10" dirty="0">
                <a:solidFill>
                  <a:srgbClr val="6F6F6F"/>
                </a:solidFill>
                <a:latin typeface="Arial"/>
                <a:cs typeface="Arial"/>
              </a:rPr>
              <a:t>arms, </a:t>
            </a:r>
            <a:r>
              <a:rPr b="0" dirty="0">
                <a:solidFill>
                  <a:srgbClr val="6F6F6F"/>
                </a:solidFill>
                <a:latin typeface="Arial"/>
                <a:cs typeface="Arial"/>
              </a:rPr>
              <a:t>and</a:t>
            </a:r>
            <a:r>
              <a:rPr b="0" spc="-30" dirty="0">
                <a:solidFill>
                  <a:srgbClr val="6F6F6F"/>
                </a:solidFill>
                <a:latin typeface="Arial"/>
                <a:cs typeface="Arial"/>
              </a:rPr>
              <a:t> </a:t>
            </a:r>
            <a:r>
              <a:rPr b="0" dirty="0">
                <a:solidFill>
                  <a:srgbClr val="6F6F6F"/>
                </a:solidFill>
                <a:latin typeface="Arial"/>
                <a:cs typeface="Arial"/>
              </a:rPr>
              <a:t>back.</a:t>
            </a:r>
            <a:r>
              <a:rPr b="0" spc="-35" dirty="0">
                <a:solidFill>
                  <a:srgbClr val="6F6F6F"/>
                </a:solidFill>
                <a:latin typeface="Arial"/>
                <a:cs typeface="Arial"/>
              </a:rPr>
              <a:t> </a:t>
            </a:r>
            <a:r>
              <a:rPr b="0" dirty="0">
                <a:solidFill>
                  <a:srgbClr val="6F6F6F"/>
                </a:solidFill>
                <a:latin typeface="Arial"/>
                <a:cs typeface="Arial"/>
              </a:rPr>
              <a:t>What</a:t>
            </a:r>
            <a:r>
              <a:rPr b="0" spc="-35" dirty="0">
                <a:solidFill>
                  <a:srgbClr val="6F6F6F"/>
                </a:solidFill>
                <a:latin typeface="Arial"/>
                <a:cs typeface="Arial"/>
              </a:rPr>
              <a:t> </a:t>
            </a:r>
            <a:r>
              <a:rPr b="0" dirty="0">
                <a:solidFill>
                  <a:srgbClr val="6F6F6F"/>
                </a:solidFill>
                <a:latin typeface="Arial"/>
                <a:cs typeface="Arial"/>
              </a:rPr>
              <a:t>should</a:t>
            </a:r>
            <a:r>
              <a:rPr b="0" spc="-30" dirty="0">
                <a:solidFill>
                  <a:srgbClr val="6F6F6F"/>
                </a:solidFill>
                <a:latin typeface="Arial"/>
                <a:cs typeface="Arial"/>
              </a:rPr>
              <a:t> </a:t>
            </a:r>
            <a:r>
              <a:rPr b="0" dirty="0">
                <a:solidFill>
                  <a:srgbClr val="6F6F6F"/>
                </a:solidFill>
                <a:latin typeface="Arial"/>
                <a:cs typeface="Arial"/>
              </a:rPr>
              <a:t>I</a:t>
            </a:r>
            <a:r>
              <a:rPr b="0" spc="-30" dirty="0">
                <a:solidFill>
                  <a:srgbClr val="6F6F6F"/>
                </a:solidFill>
                <a:latin typeface="Arial"/>
                <a:cs typeface="Arial"/>
              </a:rPr>
              <a:t> </a:t>
            </a:r>
            <a:r>
              <a:rPr b="0" spc="-25" dirty="0">
                <a:solidFill>
                  <a:srgbClr val="6F6F6F"/>
                </a:solidFill>
                <a:latin typeface="Arial"/>
                <a:cs typeface="Arial"/>
              </a:rPr>
              <a:t>do?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14</a:t>
            </a:r>
            <a:endParaRPr sz="900">
              <a:latin typeface="Arial"/>
              <a:cs typeface="Arial"/>
            </a:endParaRPr>
          </a:p>
        </p:txBody>
      </p:sp>
      <p:grpSp>
        <p:nvGrpSpPr>
          <p:cNvPr id="3" name="object 3"/>
          <p:cNvGrpSpPr/>
          <p:nvPr/>
        </p:nvGrpSpPr>
        <p:grpSpPr>
          <a:xfrm>
            <a:off x="1136903" y="2121407"/>
            <a:ext cx="3587750" cy="3587750"/>
            <a:chOff x="1136903" y="2121407"/>
            <a:chExt cx="3587750" cy="3587750"/>
          </a:xfrm>
        </p:grpSpPr>
        <p:pic>
          <p:nvPicPr>
            <p:cNvPr id="4" name="object 4"/>
            <p:cNvPicPr/>
            <p:nvPr/>
          </p:nvPicPr>
          <p:blipFill>
            <a:blip r:embed="rId2" cstate="print"/>
            <a:stretch>
              <a:fillRect/>
            </a:stretch>
          </p:blipFill>
          <p:spPr>
            <a:xfrm>
              <a:off x="1136903" y="2121407"/>
              <a:ext cx="3587496" cy="3587496"/>
            </a:xfrm>
            <a:prstGeom prst="rect">
              <a:avLst/>
            </a:prstGeom>
          </p:spPr>
        </p:pic>
        <p:pic>
          <p:nvPicPr>
            <p:cNvPr id="5" name="object 5"/>
            <p:cNvPicPr/>
            <p:nvPr/>
          </p:nvPicPr>
          <p:blipFill>
            <a:blip r:embed="rId3" cstate="print"/>
            <a:stretch>
              <a:fillRect/>
            </a:stretch>
          </p:blipFill>
          <p:spPr>
            <a:xfrm>
              <a:off x="1164335" y="2148839"/>
              <a:ext cx="3474719" cy="3474720"/>
            </a:xfrm>
            <a:prstGeom prst="rect">
              <a:avLst/>
            </a:prstGeom>
          </p:spPr>
        </p:pic>
      </p:grpSp>
      <p:sp>
        <p:nvSpPr>
          <p:cNvPr id="6" name="object 6"/>
          <p:cNvSpPr txBox="1">
            <a:spLocks noGrp="1"/>
          </p:cNvSpPr>
          <p:nvPr>
            <p:ph type="title"/>
          </p:nvPr>
        </p:nvSpPr>
        <p:spPr>
          <a:xfrm>
            <a:off x="4894579" y="2369820"/>
            <a:ext cx="4356735" cy="2939415"/>
          </a:xfrm>
          <a:prstGeom prst="rect">
            <a:avLst/>
          </a:prstGeom>
        </p:spPr>
        <p:txBody>
          <a:bodyPr vert="horz" wrap="square" lIns="0" tIns="6985" rIns="0" bIns="0" rtlCol="0">
            <a:spAutoFit/>
          </a:bodyPr>
          <a:lstStyle/>
          <a:p>
            <a:pPr marL="12700" marR="410209">
              <a:lnSpc>
                <a:spcPct val="100899"/>
              </a:lnSpc>
              <a:spcBef>
                <a:spcPts val="55"/>
              </a:spcBef>
            </a:pPr>
            <a:r>
              <a:rPr sz="3800" dirty="0">
                <a:solidFill>
                  <a:srgbClr val="000000"/>
                </a:solidFill>
              </a:rPr>
              <a:t>and</a:t>
            </a:r>
            <a:r>
              <a:rPr sz="3800" spc="65" dirty="0">
                <a:solidFill>
                  <a:srgbClr val="000000"/>
                </a:solidFill>
              </a:rPr>
              <a:t> </a:t>
            </a:r>
            <a:r>
              <a:rPr sz="3800" dirty="0">
                <a:solidFill>
                  <a:srgbClr val="000000"/>
                </a:solidFill>
              </a:rPr>
              <a:t>look</a:t>
            </a:r>
            <a:r>
              <a:rPr sz="3800" spc="55" dirty="0">
                <a:solidFill>
                  <a:srgbClr val="000000"/>
                </a:solidFill>
              </a:rPr>
              <a:t> </a:t>
            </a:r>
            <a:r>
              <a:rPr sz="3800" dirty="0">
                <a:solidFill>
                  <a:srgbClr val="000000"/>
                </a:solidFill>
              </a:rPr>
              <a:t>up</a:t>
            </a:r>
            <a:r>
              <a:rPr sz="3800" spc="70" dirty="0">
                <a:solidFill>
                  <a:srgbClr val="000000"/>
                </a:solidFill>
              </a:rPr>
              <a:t> </a:t>
            </a:r>
            <a:r>
              <a:rPr sz="3800" spc="-10" dirty="0">
                <a:solidFill>
                  <a:srgbClr val="000000"/>
                </a:solidFill>
              </a:rPr>
              <a:t>their </a:t>
            </a:r>
            <a:r>
              <a:rPr sz="3800" dirty="0">
                <a:solidFill>
                  <a:srgbClr val="000000"/>
                </a:solidFill>
              </a:rPr>
              <a:t>most</a:t>
            </a:r>
            <a:r>
              <a:rPr sz="3800" spc="100" dirty="0">
                <a:solidFill>
                  <a:srgbClr val="000000"/>
                </a:solidFill>
              </a:rPr>
              <a:t> </a:t>
            </a:r>
            <a:r>
              <a:rPr sz="3800" dirty="0">
                <a:solidFill>
                  <a:srgbClr val="000000"/>
                </a:solidFill>
              </a:rPr>
              <a:t>recent</a:t>
            </a:r>
            <a:r>
              <a:rPr sz="3800" spc="100" dirty="0">
                <a:solidFill>
                  <a:srgbClr val="000000"/>
                </a:solidFill>
              </a:rPr>
              <a:t> </a:t>
            </a:r>
            <a:r>
              <a:rPr sz="3800" spc="-25" dirty="0">
                <a:solidFill>
                  <a:srgbClr val="000000"/>
                </a:solidFill>
              </a:rPr>
              <a:t>CD4 </a:t>
            </a:r>
            <a:r>
              <a:rPr sz="3800" dirty="0">
                <a:solidFill>
                  <a:srgbClr val="000000"/>
                </a:solidFill>
              </a:rPr>
              <a:t>count</a:t>
            </a:r>
            <a:r>
              <a:rPr sz="3800" spc="75" dirty="0">
                <a:solidFill>
                  <a:srgbClr val="000000"/>
                </a:solidFill>
              </a:rPr>
              <a:t> </a:t>
            </a:r>
            <a:r>
              <a:rPr sz="3800" dirty="0">
                <a:solidFill>
                  <a:srgbClr val="000000"/>
                </a:solidFill>
              </a:rPr>
              <a:t>and</a:t>
            </a:r>
            <a:r>
              <a:rPr sz="3800" spc="95" dirty="0">
                <a:solidFill>
                  <a:srgbClr val="000000"/>
                </a:solidFill>
              </a:rPr>
              <a:t> </a:t>
            </a:r>
            <a:r>
              <a:rPr sz="3800" spc="-20" dirty="0">
                <a:solidFill>
                  <a:srgbClr val="000000"/>
                </a:solidFill>
              </a:rPr>
              <a:t>what </a:t>
            </a:r>
            <a:r>
              <a:rPr sz="3800" dirty="0">
                <a:solidFill>
                  <a:srgbClr val="000000"/>
                </a:solidFill>
              </a:rPr>
              <a:t>meds</a:t>
            </a:r>
            <a:r>
              <a:rPr sz="3800" spc="95" dirty="0">
                <a:solidFill>
                  <a:srgbClr val="000000"/>
                </a:solidFill>
              </a:rPr>
              <a:t> </a:t>
            </a:r>
            <a:r>
              <a:rPr sz="3800" spc="-10" dirty="0">
                <a:solidFill>
                  <a:srgbClr val="000000"/>
                </a:solidFill>
              </a:rPr>
              <a:t>they’re</a:t>
            </a:r>
            <a:endParaRPr sz="3800"/>
          </a:p>
          <a:p>
            <a:pPr marL="12700">
              <a:lnSpc>
                <a:spcPct val="100000"/>
              </a:lnSpc>
              <a:spcBef>
                <a:spcPts val="25"/>
              </a:spcBef>
            </a:pPr>
            <a:r>
              <a:rPr sz="3800" dirty="0">
                <a:solidFill>
                  <a:srgbClr val="000000"/>
                </a:solidFill>
              </a:rPr>
              <a:t>supposed</a:t>
            </a:r>
            <a:r>
              <a:rPr sz="3800" spc="85" dirty="0">
                <a:solidFill>
                  <a:srgbClr val="000000"/>
                </a:solidFill>
              </a:rPr>
              <a:t> </a:t>
            </a:r>
            <a:r>
              <a:rPr sz="3800" dirty="0">
                <a:solidFill>
                  <a:srgbClr val="000000"/>
                </a:solidFill>
              </a:rPr>
              <a:t>to</a:t>
            </a:r>
            <a:r>
              <a:rPr sz="3800" spc="85" dirty="0">
                <a:solidFill>
                  <a:srgbClr val="000000"/>
                </a:solidFill>
              </a:rPr>
              <a:t> </a:t>
            </a:r>
            <a:r>
              <a:rPr sz="3800" dirty="0">
                <a:solidFill>
                  <a:srgbClr val="000000"/>
                </a:solidFill>
              </a:rPr>
              <a:t>be</a:t>
            </a:r>
            <a:r>
              <a:rPr sz="3800" spc="85" dirty="0">
                <a:solidFill>
                  <a:srgbClr val="000000"/>
                </a:solidFill>
              </a:rPr>
              <a:t> </a:t>
            </a:r>
            <a:r>
              <a:rPr sz="3800" spc="-25" dirty="0">
                <a:solidFill>
                  <a:srgbClr val="000000"/>
                </a:solidFill>
              </a:rPr>
              <a:t>on</a:t>
            </a:r>
            <a:endParaRPr sz="3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15</a:t>
            </a:r>
            <a:endParaRPr sz="900">
              <a:latin typeface="Arial"/>
              <a:cs typeface="Arial"/>
            </a:endParaRPr>
          </a:p>
        </p:txBody>
      </p:sp>
      <p:sp>
        <p:nvSpPr>
          <p:cNvPr id="3" name="object 3"/>
          <p:cNvSpPr txBox="1"/>
          <p:nvPr/>
        </p:nvSpPr>
        <p:spPr>
          <a:xfrm>
            <a:off x="714587" y="6746747"/>
            <a:ext cx="8627745"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FF2F92"/>
                </a:solidFill>
                <a:latin typeface="Arial"/>
                <a:cs typeface="Arial"/>
              </a:rPr>
              <a:t>Always</a:t>
            </a:r>
            <a:r>
              <a:rPr sz="2000" b="1" spc="-50" dirty="0">
                <a:solidFill>
                  <a:srgbClr val="FF2F92"/>
                </a:solidFill>
                <a:latin typeface="Arial"/>
                <a:cs typeface="Arial"/>
              </a:rPr>
              <a:t> </a:t>
            </a:r>
            <a:r>
              <a:rPr sz="2000" b="1" dirty="0">
                <a:solidFill>
                  <a:srgbClr val="FF2F92"/>
                </a:solidFill>
                <a:latin typeface="Arial"/>
                <a:cs typeface="Arial"/>
              </a:rPr>
              <a:t>ask</a:t>
            </a:r>
            <a:r>
              <a:rPr sz="2000" b="1" spc="-50" dirty="0">
                <a:solidFill>
                  <a:srgbClr val="FF2F92"/>
                </a:solidFill>
                <a:latin typeface="Arial"/>
                <a:cs typeface="Arial"/>
              </a:rPr>
              <a:t> </a:t>
            </a:r>
            <a:r>
              <a:rPr sz="2000" b="1" dirty="0">
                <a:solidFill>
                  <a:srgbClr val="FF2F92"/>
                </a:solidFill>
                <a:latin typeface="Arial"/>
                <a:cs typeface="Arial"/>
              </a:rPr>
              <a:t>if</a:t>
            </a:r>
            <a:r>
              <a:rPr sz="2000" b="1" spc="-40" dirty="0">
                <a:solidFill>
                  <a:srgbClr val="FF2F92"/>
                </a:solidFill>
                <a:latin typeface="Arial"/>
                <a:cs typeface="Arial"/>
              </a:rPr>
              <a:t> </a:t>
            </a:r>
            <a:r>
              <a:rPr sz="2000" b="1" dirty="0">
                <a:solidFill>
                  <a:srgbClr val="FF2F92"/>
                </a:solidFill>
                <a:latin typeface="Arial"/>
                <a:cs typeface="Arial"/>
              </a:rPr>
              <a:t>there’s</a:t>
            </a:r>
            <a:r>
              <a:rPr sz="2000" b="1" spc="-50" dirty="0">
                <a:solidFill>
                  <a:srgbClr val="FF2F92"/>
                </a:solidFill>
                <a:latin typeface="Arial"/>
                <a:cs typeface="Arial"/>
              </a:rPr>
              <a:t> </a:t>
            </a:r>
            <a:r>
              <a:rPr sz="2000" b="1" dirty="0">
                <a:solidFill>
                  <a:srgbClr val="FF2F92"/>
                </a:solidFill>
                <a:latin typeface="Arial"/>
                <a:cs typeface="Arial"/>
              </a:rPr>
              <a:t>any</a:t>
            </a:r>
            <a:r>
              <a:rPr sz="2000" b="1" spc="-50" dirty="0">
                <a:solidFill>
                  <a:srgbClr val="FF2F92"/>
                </a:solidFill>
                <a:latin typeface="Arial"/>
                <a:cs typeface="Arial"/>
              </a:rPr>
              <a:t> </a:t>
            </a:r>
            <a:r>
              <a:rPr sz="2000" b="1" dirty="0">
                <a:solidFill>
                  <a:srgbClr val="FF2F92"/>
                </a:solidFill>
                <a:latin typeface="Arial"/>
                <a:cs typeface="Arial"/>
              </a:rPr>
              <a:t>irritation</a:t>
            </a:r>
            <a:r>
              <a:rPr sz="2000" b="1" spc="-50" dirty="0">
                <a:solidFill>
                  <a:srgbClr val="FF2F92"/>
                </a:solidFill>
                <a:latin typeface="Arial"/>
                <a:cs typeface="Arial"/>
              </a:rPr>
              <a:t> </a:t>
            </a:r>
            <a:r>
              <a:rPr sz="2000" b="1" dirty="0">
                <a:solidFill>
                  <a:srgbClr val="FF2F92"/>
                </a:solidFill>
                <a:latin typeface="Arial"/>
                <a:cs typeface="Arial"/>
              </a:rPr>
              <a:t>inside</a:t>
            </a:r>
            <a:r>
              <a:rPr sz="2000" b="1" spc="-50" dirty="0">
                <a:solidFill>
                  <a:srgbClr val="FF2F92"/>
                </a:solidFill>
                <a:latin typeface="Arial"/>
                <a:cs typeface="Arial"/>
              </a:rPr>
              <a:t> </a:t>
            </a:r>
            <a:r>
              <a:rPr sz="2000" b="1" dirty="0">
                <a:solidFill>
                  <a:srgbClr val="FF2F92"/>
                </a:solidFill>
                <a:latin typeface="Arial"/>
                <a:cs typeface="Arial"/>
              </a:rPr>
              <a:t>the</a:t>
            </a:r>
            <a:r>
              <a:rPr sz="2000" b="1" spc="-50" dirty="0">
                <a:solidFill>
                  <a:srgbClr val="FF2F92"/>
                </a:solidFill>
                <a:latin typeface="Arial"/>
                <a:cs typeface="Arial"/>
              </a:rPr>
              <a:t> </a:t>
            </a:r>
            <a:r>
              <a:rPr sz="2000" b="1" dirty="0">
                <a:solidFill>
                  <a:srgbClr val="FF2F92"/>
                </a:solidFill>
                <a:latin typeface="Arial"/>
                <a:cs typeface="Arial"/>
              </a:rPr>
              <a:t>mouth</a:t>
            </a:r>
            <a:r>
              <a:rPr sz="2000" b="1" spc="-50" dirty="0">
                <a:solidFill>
                  <a:srgbClr val="FF2F92"/>
                </a:solidFill>
                <a:latin typeface="Arial"/>
                <a:cs typeface="Arial"/>
              </a:rPr>
              <a:t> </a:t>
            </a:r>
            <a:r>
              <a:rPr sz="2000" b="1" dirty="0">
                <a:solidFill>
                  <a:srgbClr val="FF2F92"/>
                </a:solidFill>
                <a:latin typeface="Arial"/>
                <a:cs typeface="Arial"/>
              </a:rPr>
              <a:t>or</a:t>
            </a:r>
            <a:r>
              <a:rPr sz="2000" b="1" spc="-45" dirty="0">
                <a:solidFill>
                  <a:srgbClr val="FF2F92"/>
                </a:solidFill>
                <a:latin typeface="Arial"/>
                <a:cs typeface="Arial"/>
              </a:rPr>
              <a:t> </a:t>
            </a:r>
            <a:r>
              <a:rPr sz="2000" b="1" dirty="0">
                <a:solidFill>
                  <a:srgbClr val="FF2F92"/>
                </a:solidFill>
                <a:latin typeface="Arial"/>
                <a:cs typeface="Arial"/>
              </a:rPr>
              <a:t>inside</a:t>
            </a:r>
            <a:r>
              <a:rPr sz="2000" b="1" spc="-50" dirty="0">
                <a:solidFill>
                  <a:srgbClr val="FF2F92"/>
                </a:solidFill>
                <a:latin typeface="Arial"/>
                <a:cs typeface="Arial"/>
              </a:rPr>
              <a:t> </a:t>
            </a:r>
            <a:r>
              <a:rPr sz="2000" b="1" dirty="0">
                <a:solidFill>
                  <a:srgbClr val="FF2F92"/>
                </a:solidFill>
                <a:latin typeface="Arial"/>
                <a:cs typeface="Arial"/>
              </a:rPr>
              <a:t>the</a:t>
            </a:r>
            <a:r>
              <a:rPr sz="2000" b="1" spc="-45" dirty="0">
                <a:solidFill>
                  <a:srgbClr val="FF2F92"/>
                </a:solidFill>
                <a:latin typeface="Arial"/>
                <a:cs typeface="Arial"/>
              </a:rPr>
              <a:t> </a:t>
            </a:r>
            <a:r>
              <a:rPr sz="2000" b="1" spc="-10" dirty="0">
                <a:solidFill>
                  <a:srgbClr val="FF2F92"/>
                </a:solidFill>
                <a:latin typeface="Arial"/>
                <a:cs typeface="Arial"/>
              </a:rPr>
              <a:t>vagina</a:t>
            </a:r>
            <a:endParaRPr sz="2000">
              <a:latin typeface="Arial"/>
              <a:cs typeface="Arial"/>
            </a:endParaRPr>
          </a:p>
        </p:txBody>
      </p:sp>
      <p:grpSp>
        <p:nvGrpSpPr>
          <p:cNvPr id="4" name="object 4"/>
          <p:cNvGrpSpPr/>
          <p:nvPr/>
        </p:nvGrpSpPr>
        <p:grpSpPr>
          <a:xfrm>
            <a:off x="1355763" y="1190425"/>
            <a:ext cx="7346950" cy="5470525"/>
            <a:chOff x="1355763" y="1190425"/>
            <a:chExt cx="7346950" cy="5470525"/>
          </a:xfrm>
        </p:grpSpPr>
        <p:pic>
          <p:nvPicPr>
            <p:cNvPr id="5" name="object 5"/>
            <p:cNvPicPr/>
            <p:nvPr/>
          </p:nvPicPr>
          <p:blipFill>
            <a:blip r:embed="rId2" cstate="print"/>
            <a:stretch>
              <a:fillRect/>
            </a:stretch>
          </p:blipFill>
          <p:spPr>
            <a:xfrm>
              <a:off x="1355763" y="1190425"/>
              <a:ext cx="7346873" cy="5470229"/>
            </a:xfrm>
            <a:prstGeom prst="rect">
              <a:avLst/>
            </a:prstGeom>
          </p:spPr>
        </p:pic>
        <p:pic>
          <p:nvPicPr>
            <p:cNvPr id="6" name="object 6"/>
            <p:cNvPicPr/>
            <p:nvPr/>
          </p:nvPicPr>
          <p:blipFill>
            <a:blip r:embed="rId3" cstate="print"/>
            <a:stretch>
              <a:fillRect/>
            </a:stretch>
          </p:blipFill>
          <p:spPr>
            <a:xfrm>
              <a:off x="2121407" y="5291327"/>
              <a:ext cx="810768" cy="606551"/>
            </a:xfrm>
            <a:prstGeom prst="rect">
              <a:avLst/>
            </a:prstGeom>
          </p:spPr>
        </p:pic>
        <p:sp>
          <p:nvSpPr>
            <p:cNvPr id="7" name="object 7"/>
            <p:cNvSpPr/>
            <p:nvPr/>
          </p:nvSpPr>
          <p:spPr>
            <a:xfrm>
              <a:off x="2165565" y="5309800"/>
              <a:ext cx="721360" cy="520700"/>
            </a:xfrm>
            <a:custGeom>
              <a:avLst/>
              <a:gdLst/>
              <a:ahLst/>
              <a:cxnLst/>
              <a:rect l="l" t="t" r="r" b="b"/>
              <a:pathLst>
                <a:path w="721360" h="520700">
                  <a:moveTo>
                    <a:pt x="460590" y="0"/>
                  </a:moveTo>
                  <a:lnTo>
                    <a:pt x="460590" y="130162"/>
                  </a:lnTo>
                  <a:lnTo>
                    <a:pt x="0" y="130162"/>
                  </a:lnTo>
                  <a:lnTo>
                    <a:pt x="0" y="390486"/>
                  </a:lnTo>
                  <a:lnTo>
                    <a:pt x="460590" y="390486"/>
                  </a:lnTo>
                  <a:lnTo>
                    <a:pt x="460590" y="520661"/>
                  </a:lnTo>
                  <a:lnTo>
                    <a:pt x="720915" y="260324"/>
                  </a:lnTo>
                  <a:lnTo>
                    <a:pt x="460590" y="0"/>
                  </a:lnTo>
                  <a:close/>
                </a:path>
              </a:pathLst>
            </a:custGeom>
            <a:solidFill>
              <a:srgbClr val="FF2F92"/>
            </a:solidFill>
          </p:spPr>
          <p:txBody>
            <a:bodyPr wrap="square" lIns="0" tIns="0" rIns="0" bIns="0" rtlCol="0"/>
            <a:lstStyle/>
            <a:p>
              <a:endParaRPr/>
            </a:p>
          </p:txBody>
        </p:sp>
      </p:grpSp>
      <p:sp>
        <p:nvSpPr>
          <p:cNvPr id="8" name="object 8"/>
          <p:cNvSpPr txBox="1">
            <a:spLocks noGrp="1"/>
          </p:cNvSpPr>
          <p:nvPr>
            <p:ph type="title"/>
          </p:nvPr>
        </p:nvSpPr>
        <p:spPr>
          <a:xfrm>
            <a:off x="401473" y="341883"/>
            <a:ext cx="8416290" cy="543560"/>
          </a:xfrm>
          <a:prstGeom prst="rect">
            <a:avLst/>
          </a:prstGeom>
        </p:spPr>
        <p:txBody>
          <a:bodyPr vert="horz" wrap="square" lIns="0" tIns="12700" rIns="0" bIns="0" rtlCol="0">
            <a:spAutoFit/>
          </a:bodyPr>
          <a:lstStyle/>
          <a:p>
            <a:pPr marL="12700">
              <a:lnSpc>
                <a:spcPct val="100000"/>
              </a:lnSpc>
              <a:spcBef>
                <a:spcPts val="100"/>
              </a:spcBef>
            </a:pPr>
            <a:r>
              <a:rPr sz="3400" dirty="0"/>
              <a:t>Working</a:t>
            </a:r>
            <a:r>
              <a:rPr sz="3400" spc="-5" dirty="0"/>
              <a:t> </a:t>
            </a:r>
            <a:r>
              <a:rPr sz="3400" dirty="0"/>
              <a:t>through</a:t>
            </a:r>
            <a:r>
              <a:rPr sz="3400" spc="10" dirty="0"/>
              <a:t> </a:t>
            </a:r>
            <a:r>
              <a:rPr sz="3400" dirty="0"/>
              <a:t>possible</a:t>
            </a:r>
            <a:r>
              <a:rPr sz="3400" spc="5" dirty="0"/>
              <a:t> </a:t>
            </a:r>
            <a:r>
              <a:rPr sz="3400" dirty="0"/>
              <a:t>drug</a:t>
            </a:r>
            <a:r>
              <a:rPr sz="3400" spc="10" dirty="0"/>
              <a:t> </a:t>
            </a:r>
            <a:r>
              <a:rPr sz="3400" spc="-10" dirty="0"/>
              <a:t>rashes…</a:t>
            </a:r>
            <a:endParaRPr sz="3400"/>
          </a:p>
        </p:txBody>
      </p:sp>
      <p:sp>
        <p:nvSpPr>
          <p:cNvPr id="9" name="object 9"/>
          <p:cNvSpPr txBox="1"/>
          <p:nvPr/>
        </p:nvSpPr>
        <p:spPr>
          <a:xfrm>
            <a:off x="2281673" y="7281671"/>
            <a:ext cx="7538720" cy="193040"/>
          </a:xfrm>
          <a:prstGeom prst="rect">
            <a:avLst/>
          </a:prstGeom>
        </p:spPr>
        <p:txBody>
          <a:bodyPr vert="horz" wrap="square" lIns="0" tIns="12700" rIns="0" bIns="0" rtlCol="0">
            <a:spAutoFit/>
          </a:bodyPr>
          <a:lstStyle/>
          <a:p>
            <a:pPr marL="12700">
              <a:lnSpc>
                <a:spcPct val="100000"/>
              </a:lnSpc>
              <a:spcBef>
                <a:spcPts val="100"/>
              </a:spcBef>
            </a:pPr>
            <a:r>
              <a:rPr sz="1100" spc="-30" dirty="0">
                <a:solidFill>
                  <a:srgbClr val="A6A6A6"/>
                </a:solidFill>
                <a:latin typeface="Arial"/>
                <a:cs typeface="Arial"/>
              </a:rPr>
              <a:t>Murphy-</a:t>
            </a:r>
            <a:r>
              <a:rPr sz="1100" spc="-20" dirty="0">
                <a:solidFill>
                  <a:srgbClr val="A6A6A6"/>
                </a:solidFill>
                <a:latin typeface="Arial"/>
                <a:cs typeface="Arial"/>
              </a:rPr>
              <a:t>Lavoie</a:t>
            </a:r>
            <a:r>
              <a:rPr sz="1100" spc="-40" dirty="0">
                <a:solidFill>
                  <a:srgbClr val="A6A6A6"/>
                </a:solidFill>
                <a:latin typeface="Arial"/>
                <a:cs typeface="Arial"/>
              </a:rPr>
              <a:t> </a:t>
            </a:r>
            <a:r>
              <a:rPr sz="1100" dirty="0">
                <a:solidFill>
                  <a:srgbClr val="A6A6A6"/>
                </a:solidFill>
                <a:latin typeface="Arial"/>
                <a:cs typeface="Arial"/>
              </a:rPr>
              <a:t>H,</a:t>
            </a:r>
            <a:r>
              <a:rPr sz="1100" spc="-25" dirty="0">
                <a:solidFill>
                  <a:srgbClr val="A6A6A6"/>
                </a:solidFill>
                <a:latin typeface="Arial"/>
                <a:cs typeface="Arial"/>
              </a:rPr>
              <a:t> </a:t>
            </a:r>
            <a:r>
              <a:rPr sz="1100" spc="-20" dirty="0">
                <a:solidFill>
                  <a:srgbClr val="A6A6A6"/>
                </a:solidFill>
                <a:latin typeface="Arial"/>
                <a:cs typeface="Arial"/>
              </a:rPr>
              <a:t>LeGros</a:t>
            </a:r>
            <a:r>
              <a:rPr sz="1100" spc="-25" dirty="0">
                <a:solidFill>
                  <a:srgbClr val="A6A6A6"/>
                </a:solidFill>
                <a:latin typeface="Arial"/>
                <a:cs typeface="Arial"/>
              </a:rPr>
              <a:t> </a:t>
            </a:r>
            <a:r>
              <a:rPr sz="1100" dirty="0">
                <a:solidFill>
                  <a:srgbClr val="A6A6A6"/>
                </a:solidFill>
                <a:latin typeface="Arial"/>
                <a:cs typeface="Arial"/>
              </a:rPr>
              <a:t>TL.</a:t>
            </a:r>
            <a:r>
              <a:rPr sz="1100" spc="-25" dirty="0">
                <a:solidFill>
                  <a:srgbClr val="A6A6A6"/>
                </a:solidFill>
                <a:latin typeface="Arial"/>
                <a:cs typeface="Arial"/>
              </a:rPr>
              <a:t> </a:t>
            </a:r>
            <a:r>
              <a:rPr sz="1100" spc="-20" dirty="0">
                <a:solidFill>
                  <a:srgbClr val="A6A6A6"/>
                </a:solidFill>
                <a:latin typeface="Arial"/>
                <a:cs typeface="Arial"/>
              </a:rPr>
              <a:t>Emergent</a:t>
            </a:r>
            <a:r>
              <a:rPr sz="1100" spc="-25" dirty="0">
                <a:solidFill>
                  <a:srgbClr val="A6A6A6"/>
                </a:solidFill>
                <a:latin typeface="Arial"/>
                <a:cs typeface="Arial"/>
              </a:rPr>
              <a:t> </a:t>
            </a:r>
            <a:r>
              <a:rPr sz="1100" spc="-20" dirty="0">
                <a:solidFill>
                  <a:srgbClr val="A6A6A6"/>
                </a:solidFill>
                <a:latin typeface="Arial"/>
                <a:cs typeface="Arial"/>
              </a:rPr>
              <a:t>diagnosis</a:t>
            </a:r>
            <a:r>
              <a:rPr sz="1100" spc="-30" dirty="0">
                <a:solidFill>
                  <a:srgbClr val="A6A6A6"/>
                </a:solidFill>
                <a:latin typeface="Arial"/>
                <a:cs typeface="Arial"/>
              </a:rPr>
              <a:t> </a:t>
            </a:r>
            <a:r>
              <a:rPr sz="1100" dirty="0">
                <a:solidFill>
                  <a:srgbClr val="A6A6A6"/>
                </a:solidFill>
                <a:latin typeface="Arial"/>
                <a:cs typeface="Arial"/>
              </a:rPr>
              <a:t>of</a:t>
            </a:r>
            <a:r>
              <a:rPr sz="1100" spc="-25" dirty="0">
                <a:solidFill>
                  <a:srgbClr val="A6A6A6"/>
                </a:solidFill>
                <a:latin typeface="Arial"/>
                <a:cs typeface="Arial"/>
              </a:rPr>
              <a:t> </a:t>
            </a:r>
            <a:r>
              <a:rPr sz="1100" spc="-10" dirty="0">
                <a:solidFill>
                  <a:srgbClr val="A6A6A6"/>
                </a:solidFill>
                <a:latin typeface="Arial"/>
                <a:cs typeface="Arial"/>
              </a:rPr>
              <a:t>the</a:t>
            </a:r>
            <a:r>
              <a:rPr sz="1100" spc="-35" dirty="0">
                <a:solidFill>
                  <a:srgbClr val="A6A6A6"/>
                </a:solidFill>
                <a:latin typeface="Arial"/>
                <a:cs typeface="Arial"/>
              </a:rPr>
              <a:t> </a:t>
            </a:r>
            <a:r>
              <a:rPr sz="1100" spc="-25" dirty="0">
                <a:solidFill>
                  <a:srgbClr val="A6A6A6"/>
                </a:solidFill>
                <a:latin typeface="Arial"/>
                <a:cs typeface="Arial"/>
              </a:rPr>
              <a:t>unknown</a:t>
            </a:r>
            <a:r>
              <a:rPr sz="1100" spc="-35" dirty="0">
                <a:solidFill>
                  <a:srgbClr val="A6A6A6"/>
                </a:solidFill>
                <a:latin typeface="Arial"/>
                <a:cs typeface="Arial"/>
              </a:rPr>
              <a:t> </a:t>
            </a:r>
            <a:r>
              <a:rPr sz="1100" spc="-10" dirty="0">
                <a:solidFill>
                  <a:srgbClr val="A6A6A6"/>
                </a:solidFill>
                <a:latin typeface="Arial"/>
                <a:cs typeface="Arial"/>
              </a:rPr>
              <a:t>rash:</a:t>
            </a:r>
            <a:r>
              <a:rPr sz="1100" spc="-25" dirty="0">
                <a:solidFill>
                  <a:srgbClr val="A6A6A6"/>
                </a:solidFill>
                <a:latin typeface="Arial"/>
                <a:cs typeface="Arial"/>
              </a:rPr>
              <a:t> </a:t>
            </a:r>
            <a:r>
              <a:rPr sz="1100" dirty="0">
                <a:solidFill>
                  <a:srgbClr val="A6A6A6"/>
                </a:solidFill>
                <a:latin typeface="Arial"/>
                <a:cs typeface="Arial"/>
              </a:rPr>
              <a:t>an</a:t>
            </a:r>
            <a:r>
              <a:rPr sz="1100" spc="-40" dirty="0">
                <a:solidFill>
                  <a:srgbClr val="A6A6A6"/>
                </a:solidFill>
                <a:latin typeface="Arial"/>
                <a:cs typeface="Arial"/>
              </a:rPr>
              <a:t> </a:t>
            </a:r>
            <a:r>
              <a:rPr sz="1100" spc="-20" dirty="0">
                <a:solidFill>
                  <a:srgbClr val="A6A6A6"/>
                </a:solidFill>
                <a:latin typeface="Arial"/>
                <a:cs typeface="Arial"/>
              </a:rPr>
              <a:t>algorithmic</a:t>
            </a:r>
            <a:r>
              <a:rPr sz="1100" spc="-25" dirty="0">
                <a:solidFill>
                  <a:srgbClr val="A6A6A6"/>
                </a:solidFill>
                <a:latin typeface="Arial"/>
                <a:cs typeface="Arial"/>
              </a:rPr>
              <a:t> </a:t>
            </a:r>
            <a:r>
              <a:rPr sz="1100" spc="-20" dirty="0">
                <a:solidFill>
                  <a:srgbClr val="A6A6A6"/>
                </a:solidFill>
                <a:latin typeface="Arial"/>
                <a:cs typeface="Arial"/>
              </a:rPr>
              <a:t>approach.</a:t>
            </a:r>
            <a:r>
              <a:rPr sz="1100" spc="-25" dirty="0">
                <a:solidFill>
                  <a:srgbClr val="A6A6A6"/>
                </a:solidFill>
                <a:latin typeface="Arial"/>
                <a:cs typeface="Arial"/>
              </a:rPr>
              <a:t> </a:t>
            </a:r>
            <a:r>
              <a:rPr sz="1100" spc="-20" dirty="0">
                <a:solidFill>
                  <a:srgbClr val="A6A6A6"/>
                </a:solidFill>
                <a:latin typeface="Arial"/>
                <a:cs typeface="Arial"/>
              </a:rPr>
              <a:t>Emerg</a:t>
            </a:r>
            <a:r>
              <a:rPr sz="1100" spc="-35" dirty="0">
                <a:solidFill>
                  <a:srgbClr val="A6A6A6"/>
                </a:solidFill>
                <a:latin typeface="Arial"/>
                <a:cs typeface="Arial"/>
              </a:rPr>
              <a:t> </a:t>
            </a:r>
            <a:r>
              <a:rPr sz="1100" spc="-10" dirty="0">
                <a:solidFill>
                  <a:srgbClr val="A6A6A6"/>
                </a:solidFill>
                <a:latin typeface="Arial"/>
                <a:cs typeface="Arial"/>
              </a:rPr>
              <a:t>Med</a:t>
            </a:r>
            <a:r>
              <a:rPr sz="1100" spc="-35" dirty="0">
                <a:solidFill>
                  <a:srgbClr val="A6A6A6"/>
                </a:solidFill>
                <a:latin typeface="Arial"/>
                <a:cs typeface="Arial"/>
              </a:rPr>
              <a:t> </a:t>
            </a:r>
            <a:r>
              <a:rPr sz="1100" spc="-30" dirty="0">
                <a:solidFill>
                  <a:srgbClr val="A6A6A6"/>
                </a:solidFill>
                <a:latin typeface="Arial"/>
                <a:cs typeface="Arial"/>
              </a:rPr>
              <a:t>2010;42[3]:6-</a:t>
            </a:r>
            <a:r>
              <a:rPr sz="1100" spc="-25" dirty="0">
                <a:solidFill>
                  <a:srgbClr val="A6A6A6"/>
                </a:solidFill>
                <a:latin typeface="Arial"/>
                <a:cs typeface="Arial"/>
              </a:rPr>
              <a:t>17</a:t>
            </a:r>
            <a:endParaRPr sz="11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16</a:t>
            </a:r>
            <a:endParaRPr sz="900">
              <a:latin typeface="Arial"/>
              <a:cs typeface="Arial"/>
            </a:endParaRPr>
          </a:p>
        </p:txBody>
      </p:sp>
      <p:pic>
        <p:nvPicPr>
          <p:cNvPr id="3" name="object 3"/>
          <p:cNvPicPr/>
          <p:nvPr/>
        </p:nvPicPr>
        <p:blipFill>
          <a:blip r:embed="rId2" cstate="print"/>
          <a:stretch>
            <a:fillRect/>
          </a:stretch>
        </p:blipFill>
        <p:spPr>
          <a:xfrm>
            <a:off x="152400" y="1000252"/>
            <a:ext cx="9753600" cy="6043358"/>
          </a:xfrm>
          <a:prstGeom prst="rect">
            <a:avLst/>
          </a:prstGeom>
        </p:spPr>
      </p:pic>
      <p:sp>
        <p:nvSpPr>
          <p:cNvPr id="4" name="object 4"/>
          <p:cNvSpPr txBox="1"/>
          <p:nvPr/>
        </p:nvSpPr>
        <p:spPr>
          <a:xfrm>
            <a:off x="5151289" y="7177023"/>
            <a:ext cx="4624705" cy="223520"/>
          </a:xfrm>
          <a:prstGeom prst="rect">
            <a:avLst/>
          </a:prstGeom>
        </p:spPr>
        <p:txBody>
          <a:bodyPr vert="horz" wrap="square" lIns="0" tIns="12700" rIns="0" bIns="0" rtlCol="0">
            <a:spAutoFit/>
          </a:bodyPr>
          <a:lstStyle/>
          <a:p>
            <a:pPr marL="12700">
              <a:lnSpc>
                <a:spcPct val="100000"/>
              </a:lnSpc>
              <a:spcBef>
                <a:spcPts val="100"/>
              </a:spcBef>
            </a:pPr>
            <a:r>
              <a:rPr sz="1300" spc="-10" dirty="0">
                <a:solidFill>
                  <a:srgbClr val="919191"/>
                </a:solidFill>
                <a:latin typeface="Arial"/>
                <a:cs typeface="Arial"/>
              </a:rPr>
              <a:t>Abrams</a:t>
            </a:r>
            <a:r>
              <a:rPr sz="1300" spc="-50" dirty="0">
                <a:solidFill>
                  <a:srgbClr val="919191"/>
                </a:solidFill>
                <a:latin typeface="Arial"/>
                <a:cs typeface="Arial"/>
              </a:rPr>
              <a:t> </a:t>
            </a:r>
            <a:r>
              <a:rPr sz="1300" dirty="0">
                <a:solidFill>
                  <a:srgbClr val="919191"/>
                </a:solidFill>
                <a:latin typeface="Arial"/>
                <a:cs typeface="Arial"/>
              </a:rPr>
              <a:t>EM,</a:t>
            </a:r>
            <a:r>
              <a:rPr sz="1300" spc="-30" dirty="0">
                <a:solidFill>
                  <a:srgbClr val="919191"/>
                </a:solidFill>
                <a:latin typeface="Arial"/>
                <a:cs typeface="Arial"/>
              </a:rPr>
              <a:t> </a:t>
            </a:r>
            <a:r>
              <a:rPr sz="1300" dirty="0">
                <a:solidFill>
                  <a:srgbClr val="919191"/>
                </a:solidFill>
                <a:latin typeface="Arial"/>
                <a:cs typeface="Arial"/>
              </a:rPr>
              <a:t>Khan</a:t>
            </a:r>
            <a:r>
              <a:rPr sz="1300" spc="-45" dirty="0">
                <a:solidFill>
                  <a:srgbClr val="919191"/>
                </a:solidFill>
                <a:latin typeface="Arial"/>
                <a:cs typeface="Arial"/>
              </a:rPr>
              <a:t> </a:t>
            </a:r>
            <a:r>
              <a:rPr sz="1300" dirty="0">
                <a:solidFill>
                  <a:srgbClr val="919191"/>
                </a:solidFill>
                <a:latin typeface="Arial"/>
                <a:cs typeface="Arial"/>
              </a:rPr>
              <a:t>DA.</a:t>
            </a:r>
            <a:r>
              <a:rPr sz="1300" spc="-25" dirty="0">
                <a:solidFill>
                  <a:srgbClr val="919191"/>
                </a:solidFill>
                <a:latin typeface="Arial"/>
                <a:cs typeface="Arial"/>
              </a:rPr>
              <a:t> </a:t>
            </a:r>
            <a:r>
              <a:rPr sz="1300" dirty="0">
                <a:solidFill>
                  <a:srgbClr val="919191"/>
                </a:solidFill>
                <a:latin typeface="Arial"/>
                <a:cs typeface="Arial"/>
              </a:rPr>
              <a:t>CMAJ.</a:t>
            </a:r>
            <a:r>
              <a:rPr sz="1300" spc="-30" dirty="0">
                <a:solidFill>
                  <a:srgbClr val="919191"/>
                </a:solidFill>
                <a:latin typeface="Arial"/>
                <a:cs typeface="Arial"/>
              </a:rPr>
              <a:t> </a:t>
            </a:r>
            <a:r>
              <a:rPr sz="1300" dirty="0">
                <a:solidFill>
                  <a:srgbClr val="919191"/>
                </a:solidFill>
                <a:latin typeface="Arial"/>
                <a:cs typeface="Arial"/>
              </a:rPr>
              <a:t>2018</a:t>
            </a:r>
            <a:r>
              <a:rPr sz="1300" spc="-45" dirty="0">
                <a:solidFill>
                  <a:srgbClr val="919191"/>
                </a:solidFill>
                <a:latin typeface="Arial"/>
                <a:cs typeface="Arial"/>
              </a:rPr>
              <a:t> </a:t>
            </a:r>
            <a:r>
              <a:rPr sz="1300" dirty="0">
                <a:solidFill>
                  <a:srgbClr val="919191"/>
                </a:solidFill>
                <a:latin typeface="Arial"/>
                <a:cs typeface="Arial"/>
              </a:rPr>
              <a:t>Apr</a:t>
            </a:r>
            <a:r>
              <a:rPr sz="1300" spc="-30" dirty="0">
                <a:solidFill>
                  <a:srgbClr val="919191"/>
                </a:solidFill>
                <a:latin typeface="Arial"/>
                <a:cs typeface="Arial"/>
              </a:rPr>
              <a:t> </a:t>
            </a:r>
            <a:r>
              <a:rPr sz="1300" spc="-25" dirty="0">
                <a:solidFill>
                  <a:srgbClr val="919191"/>
                </a:solidFill>
                <a:latin typeface="Arial"/>
                <a:cs typeface="Arial"/>
              </a:rPr>
              <a:t>30;190(17):E532-</a:t>
            </a:r>
            <a:r>
              <a:rPr sz="1300" spc="-10" dirty="0">
                <a:solidFill>
                  <a:srgbClr val="919191"/>
                </a:solidFill>
                <a:latin typeface="Arial"/>
                <a:cs typeface="Arial"/>
              </a:rPr>
              <a:t>E538.</a:t>
            </a:r>
            <a:endParaRPr sz="1300">
              <a:latin typeface="Arial"/>
              <a:cs typeface="Arial"/>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62865">
              <a:lnSpc>
                <a:spcPct val="100000"/>
              </a:lnSpc>
              <a:spcBef>
                <a:spcPts val="100"/>
              </a:spcBef>
            </a:pPr>
            <a:r>
              <a:rPr sz="3400" dirty="0"/>
              <a:t>Maculopapular</a:t>
            </a:r>
            <a:r>
              <a:rPr sz="3400" spc="35" dirty="0"/>
              <a:t> </a:t>
            </a:r>
            <a:r>
              <a:rPr sz="3400" dirty="0"/>
              <a:t>drug</a:t>
            </a:r>
            <a:r>
              <a:rPr sz="3400" spc="30" dirty="0"/>
              <a:t> </a:t>
            </a:r>
            <a:r>
              <a:rPr sz="3400" spc="-20" dirty="0"/>
              <a:t>rash</a:t>
            </a:r>
            <a:endParaRPr sz="3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17</a:t>
            </a:r>
            <a:endParaRPr sz="900">
              <a:latin typeface="Arial"/>
              <a:cs typeface="Arial"/>
            </a:endParaRPr>
          </a:p>
        </p:txBody>
      </p:sp>
      <p:grpSp>
        <p:nvGrpSpPr>
          <p:cNvPr id="3" name="object 3"/>
          <p:cNvGrpSpPr/>
          <p:nvPr/>
        </p:nvGrpSpPr>
        <p:grpSpPr>
          <a:xfrm>
            <a:off x="193095" y="1185672"/>
            <a:ext cx="9432925" cy="2786380"/>
            <a:chOff x="193095" y="1185672"/>
            <a:chExt cx="9432925" cy="2786380"/>
          </a:xfrm>
        </p:grpSpPr>
        <p:pic>
          <p:nvPicPr>
            <p:cNvPr id="4" name="object 4"/>
            <p:cNvPicPr/>
            <p:nvPr/>
          </p:nvPicPr>
          <p:blipFill>
            <a:blip r:embed="rId2" cstate="print"/>
            <a:stretch>
              <a:fillRect/>
            </a:stretch>
          </p:blipFill>
          <p:spPr>
            <a:xfrm>
              <a:off x="193095" y="1427675"/>
              <a:ext cx="2427384" cy="2427383"/>
            </a:xfrm>
            <a:prstGeom prst="rect">
              <a:avLst/>
            </a:prstGeom>
          </p:spPr>
        </p:pic>
        <p:sp>
          <p:nvSpPr>
            <p:cNvPr id="5" name="object 5"/>
            <p:cNvSpPr/>
            <p:nvPr/>
          </p:nvSpPr>
          <p:spPr>
            <a:xfrm>
              <a:off x="1132323" y="1461736"/>
              <a:ext cx="2053589" cy="1681480"/>
            </a:xfrm>
            <a:custGeom>
              <a:avLst/>
              <a:gdLst/>
              <a:ahLst/>
              <a:cxnLst/>
              <a:rect l="l" t="t" r="r" b="b"/>
              <a:pathLst>
                <a:path w="2053589" h="1681480">
                  <a:moveTo>
                    <a:pt x="326491" y="0"/>
                  </a:moveTo>
                  <a:lnTo>
                    <a:pt x="0" y="1218488"/>
                  </a:lnTo>
                  <a:lnTo>
                    <a:pt x="1726552" y="1681124"/>
                  </a:lnTo>
                  <a:lnTo>
                    <a:pt x="2053056" y="462635"/>
                  </a:lnTo>
                  <a:lnTo>
                    <a:pt x="326491"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1179575" y="1185672"/>
              <a:ext cx="8446008" cy="2785872"/>
            </a:xfrm>
            <a:prstGeom prst="rect">
              <a:avLst/>
            </a:prstGeom>
          </p:spPr>
        </p:pic>
        <p:sp>
          <p:nvSpPr>
            <p:cNvPr id="7" name="object 7"/>
            <p:cNvSpPr/>
            <p:nvPr/>
          </p:nvSpPr>
          <p:spPr>
            <a:xfrm>
              <a:off x="1270911" y="1254099"/>
              <a:ext cx="8263890" cy="2600960"/>
            </a:xfrm>
            <a:custGeom>
              <a:avLst/>
              <a:gdLst/>
              <a:ahLst/>
              <a:cxnLst/>
              <a:rect l="l" t="t" r="r" b="b"/>
              <a:pathLst>
                <a:path w="8263890" h="2600960">
                  <a:moveTo>
                    <a:pt x="7830197" y="0"/>
                  </a:moveTo>
                  <a:lnTo>
                    <a:pt x="1836801" y="0"/>
                  </a:lnTo>
                  <a:lnTo>
                    <a:pt x="1789565" y="2543"/>
                  </a:lnTo>
                  <a:lnTo>
                    <a:pt x="1743803" y="9998"/>
                  </a:lnTo>
                  <a:lnTo>
                    <a:pt x="1699779" y="22099"/>
                  </a:lnTo>
                  <a:lnTo>
                    <a:pt x="1657757" y="38583"/>
                  </a:lnTo>
                  <a:lnTo>
                    <a:pt x="1618002" y="59184"/>
                  </a:lnTo>
                  <a:lnTo>
                    <a:pt x="1580778" y="83639"/>
                  </a:lnTo>
                  <a:lnTo>
                    <a:pt x="1546350" y="111683"/>
                  </a:lnTo>
                  <a:lnTo>
                    <a:pt x="1514982" y="143051"/>
                  </a:lnTo>
                  <a:lnTo>
                    <a:pt x="1486938" y="177479"/>
                  </a:lnTo>
                  <a:lnTo>
                    <a:pt x="1462484" y="214703"/>
                  </a:lnTo>
                  <a:lnTo>
                    <a:pt x="1441882" y="254458"/>
                  </a:lnTo>
                  <a:lnTo>
                    <a:pt x="1425399" y="296480"/>
                  </a:lnTo>
                  <a:lnTo>
                    <a:pt x="1413297" y="340504"/>
                  </a:lnTo>
                  <a:lnTo>
                    <a:pt x="1405842" y="386266"/>
                  </a:lnTo>
                  <a:lnTo>
                    <a:pt x="1403299" y="433501"/>
                  </a:lnTo>
                  <a:lnTo>
                    <a:pt x="0" y="859853"/>
                  </a:lnTo>
                  <a:lnTo>
                    <a:pt x="1403299" y="1083729"/>
                  </a:lnTo>
                  <a:lnTo>
                    <a:pt x="1403299" y="2167458"/>
                  </a:lnTo>
                  <a:lnTo>
                    <a:pt x="1405842" y="2214693"/>
                  </a:lnTo>
                  <a:lnTo>
                    <a:pt x="1413297" y="2260455"/>
                  </a:lnTo>
                  <a:lnTo>
                    <a:pt x="1425399" y="2304479"/>
                  </a:lnTo>
                  <a:lnTo>
                    <a:pt x="1441882" y="2346501"/>
                  </a:lnTo>
                  <a:lnTo>
                    <a:pt x="1462484" y="2386256"/>
                  </a:lnTo>
                  <a:lnTo>
                    <a:pt x="1486938" y="2423480"/>
                  </a:lnTo>
                  <a:lnTo>
                    <a:pt x="1514982" y="2457908"/>
                  </a:lnTo>
                  <a:lnTo>
                    <a:pt x="1546350" y="2489276"/>
                  </a:lnTo>
                  <a:lnTo>
                    <a:pt x="1580778" y="2517320"/>
                  </a:lnTo>
                  <a:lnTo>
                    <a:pt x="1618002" y="2541775"/>
                  </a:lnTo>
                  <a:lnTo>
                    <a:pt x="1657757" y="2562376"/>
                  </a:lnTo>
                  <a:lnTo>
                    <a:pt x="1699779" y="2578860"/>
                  </a:lnTo>
                  <a:lnTo>
                    <a:pt x="1743803" y="2590961"/>
                  </a:lnTo>
                  <a:lnTo>
                    <a:pt x="1789565" y="2598416"/>
                  </a:lnTo>
                  <a:lnTo>
                    <a:pt x="1836801" y="2600959"/>
                  </a:lnTo>
                  <a:lnTo>
                    <a:pt x="7830197" y="2600959"/>
                  </a:lnTo>
                  <a:lnTo>
                    <a:pt x="7877430" y="2598416"/>
                  </a:lnTo>
                  <a:lnTo>
                    <a:pt x="7923191" y="2590961"/>
                  </a:lnTo>
                  <a:lnTo>
                    <a:pt x="7967214" y="2578860"/>
                  </a:lnTo>
                  <a:lnTo>
                    <a:pt x="8009235" y="2562376"/>
                  </a:lnTo>
                  <a:lnTo>
                    <a:pt x="8048990" y="2541775"/>
                  </a:lnTo>
                  <a:lnTo>
                    <a:pt x="8086214" y="2517320"/>
                  </a:lnTo>
                  <a:lnTo>
                    <a:pt x="8120643" y="2489276"/>
                  </a:lnTo>
                  <a:lnTo>
                    <a:pt x="8152011" y="2457908"/>
                  </a:lnTo>
                  <a:lnTo>
                    <a:pt x="8180056" y="2423480"/>
                  </a:lnTo>
                  <a:lnTo>
                    <a:pt x="8204511" y="2386256"/>
                  </a:lnTo>
                  <a:lnTo>
                    <a:pt x="8225114" y="2346501"/>
                  </a:lnTo>
                  <a:lnTo>
                    <a:pt x="8241598" y="2304479"/>
                  </a:lnTo>
                  <a:lnTo>
                    <a:pt x="8253700" y="2260455"/>
                  </a:lnTo>
                  <a:lnTo>
                    <a:pt x="8261155" y="2214693"/>
                  </a:lnTo>
                  <a:lnTo>
                    <a:pt x="8263699" y="2167458"/>
                  </a:lnTo>
                  <a:lnTo>
                    <a:pt x="8263698" y="433489"/>
                  </a:lnTo>
                  <a:lnTo>
                    <a:pt x="8261155" y="386266"/>
                  </a:lnTo>
                  <a:lnTo>
                    <a:pt x="8253700" y="340504"/>
                  </a:lnTo>
                  <a:lnTo>
                    <a:pt x="8241598" y="296480"/>
                  </a:lnTo>
                  <a:lnTo>
                    <a:pt x="8225114" y="254458"/>
                  </a:lnTo>
                  <a:lnTo>
                    <a:pt x="8204511" y="214703"/>
                  </a:lnTo>
                  <a:lnTo>
                    <a:pt x="8180056" y="177479"/>
                  </a:lnTo>
                  <a:lnTo>
                    <a:pt x="8152011" y="143051"/>
                  </a:lnTo>
                  <a:lnTo>
                    <a:pt x="8120643" y="111683"/>
                  </a:lnTo>
                  <a:lnTo>
                    <a:pt x="8086214" y="83639"/>
                  </a:lnTo>
                  <a:lnTo>
                    <a:pt x="8048990" y="59184"/>
                  </a:lnTo>
                  <a:lnTo>
                    <a:pt x="8009235" y="38583"/>
                  </a:lnTo>
                  <a:lnTo>
                    <a:pt x="7967214" y="22099"/>
                  </a:lnTo>
                  <a:lnTo>
                    <a:pt x="7923191" y="9998"/>
                  </a:lnTo>
                  <a:lnTo>
                    <a:pt x="7877430" y="2543"/>
                  </a:lnTo>
                  <a:lnTo>
                    <a:pt x="7830197" y="0"/>
                  </a:lnTo>
                  <a:close/>
                </a:path>
                <a:path w="8263890" h="2600960">
                  <a:moveTo>
                    <a:pt x="1403299" y="433489"/>
                  </a:moveTo>
                  <a:close/>
                </a:path>
              </a:pathLst>
            </a:custGeom>
            <a:solidFill>
              <a:srgbClr val="FFFFFF"/>
            </a:solidFill>
          </p:spPr>
          <p:txBody>
            <a:bodyPr wrap="square" lIns="0" tIns="0" rIns="0" bIns="0" rtlCol="0"/>
            <a:lstStyle/>
            <a:p>
              <a:endParaRPr/>
            </a:p>
          </p:txBody>
        </p:sp>
        <p:sp>
          <p:nvSpPr>
            <p:cNvPr id="8" name="object 8"/>
            <p:cNvSpPr/>
            <p:nvPr/>
          </p:nvSpPr>
          <p:spPr>
            <a:xfrm>
              <a:off x="1270737" y="1253773"/>
              <a:ext cx="8265159" cy="2601595"/>
            </a:xfrm>
            <a:custGeom>
              <a:avLst/>
              <a:gdLst/>
              <a:ahLst/>
              <a:cxnLst/>
              <a:rect l="l" t="t" r="r" b="b"/>
              <a:pathLst>
                <a:path w="8265159" h="2601595">
                  <a:moveTo>
                    <a:pt x="1403473" y="2167729"/>
                  </a:moveTo>
                  <a:lnTo>
                    <a:pt x="1406017" y="2214970"/>
                  </a:lnTo>
                  <a:lnTo>
                    <a:pt x="1413473" y="2260737"/>
                  </a:lnTo>
                  <a:lnTo>
                    <a:pt x="1425576" y="2304767"/>
                  </a:lnTo>
                  <a:lnTo>
                    <a:pt x="1442062" y="2346794"/>
                  </a:lnTo>
                  <a:lnTo>
                    <a:pt x="1462666" y="2386553"/>
                  </a:lnTo>
                  <a:lnTo>
                    <a:pt x="1487124" y="2423782"/>
                  </a:lnTo>
                  <a:lnTo>
                    <a:pt x="1515172" y="2458215"/>
                  </a:lnTo>
                  <a:lnTo>
                    <a:pt x="1546544" y="2489587"/>
                  </a:lnTo>
                  <a:lnTo>
                    <a:pt x="1580976" y="2517634"/>
                  </a:lnTo>
                  <a:lnTo>
                    <a:pt x="1618205" y="2542093"/>
                  </a:lnTo>
                  <a:lnTo>
                    <a:pt x="1657965" y="2562697"/>
                  </a:lnTo>
                  <a:lnTo>
                    <a:pt x="1699992" y="2579183"/>
                  </a:lnTo>
                  <a:lnTo>
                    <a:pt x="1744021" y="2591286"/>
                  </a:lnTo>
                  <a:lnTo>
                    <a:pt x="1789788" y="2598742"/>
                  </a:lnTo>
                  <a:lnTo>
                    <a:pt x="1837029" y="2601286"/>
                  </a:lnTo>
                  <a:lnTo>
                    <a:pt x="2547015" y="2601286"/>
                  </a:lnTo>
                  <a:lnTo>
                    <a:pt x="4262328" y="2601286"/>
                  </a:lnTo>
                  <a:lnTo>
                    <a:pt x="7831171" y="2601286"/>
                  </a:lnTo>
                  <a:lnTo>
                    <a:pt x="7878412" y="2598742"/>
                  </a:lnTo>
                  <a:lnTo>
                    <a:pt x="7924179" y="2591286"/>
                  </a:lnTo>
                  <a:lnTo>
                    <a:pt x="7968209" y="2579183"/>
                  </a:lnTo>
                  <a:lnTo>
                    <a:pt x="8010235" y="2562697"/>
                  </a:lnTo>
                  <a:lnTo>
                    <a:pt x="8049995" y="2542093"/>
                  </a:lnTo>
                  <a:lnTo>
                    <a:pt x="8087224" y="2517634"/>
                  </a:lnTo>
                  <a:lnTo>
                    <a:pt x="8121657" y="2489587"/>
                  </a:lnTo>
                  <a:lnTo>
                    <a:pt x="8153029" y="2458215"/>
                  </a:lnTo>
                  <a:lnTo>
                    <a:pt x="8181076" y="2423782"/>
                  </a:lnTo>
                  <a:lnTo>
                    <a:pt x="8205534" y="2386553"/>
                  </a:lnTo>
                  <a:lnTo>
                    <a:pt x="8226138" y="2346794"/>
                  </a:lnTo>
                  <a:lnTo>
                    <a:pt x="8242624" y="2304767"/>
                  </a:lnTo>
                  <a:lnTo>
                    <a:pt x="8254727" y="2260737"/>
                  </a:lnTo>
                  <a:lnTo>
                    <a:pt x="8262183" y="2214970"/>
                  </a:lnTo>
                  <a:lnTo>
                    <a:pt x="8264727" y="2167729"/>
                  </a:lnTo>
                  <a:lnTo>
                    <a:pt x="8264727" y="1083868"/>
                  </a:lnTo>
                  <a:lnTo>
                    <a:pt x="8264727" y="433548"/>
                  </a:lnTo>
                  <a:lnTo>
                    <a:pt x="8262183" y="386315"/>
                  </a:lnTo>
                  <a:lnTo>
                    <a:pt x="8254727" y="340548"/>
                  </a:lnTo>
                  <a:lnTo>
                    <a:pt x="8242624" y="296518"/>
                  </a:lnTo>
                  <a:lnTo>
                    <a:pt x="8226138" y="254491"/>
                  </a:lnTo>
                  <a:lnTo>
                    <a:pt x="8205534" y="214731"/>
                  </a:lnTo>
                  <a:lnTo>
                    <a:pt x="8181076" y="177503"/>
                  </a:lnTo>
                  <a:lnTo>
                    <a:pt x="8153029" y="143070"/>
                  </a:lnTo>
                  <a:lnTo>
                    <a:pt x="8121657" y="111698"/>
                  </a:lnTo>
                  <a:lnTo>
                    <a:pt x="8087224" y="83651"/>
                  </a:lnTo>
                  <a:lnTo>
                    <a:pt x="8049995" y="59193"/>
                  </a:lnTo>
                  <a:lnTo>
                    <a:pt x="8010235" y="38588"/>
                  </a:lnTo>
                  <a:lnTo>
                    <a:pt x="7968209" y="22102"/>
                  </a:lnTo>
                  <a:lnTo>
                    <a:pt x="7924179" y="9999"/>
                  </a:lnTo>
                  <a:lnTo>
                    <a:pt x="7878412" y="2544"/>
                  </a:lnTo>
                  <a:lnTo>
                    <a:pt x="7831171" y="0"/>
                  </a:lnTo>
                  <a:lnTo>
                    <a:pt x="4262328" y="0"/>
                  </a:lnTo>
                  <a:lnTo>
                    <a:pt x="2547015" y="0"/>
                  </a:lnTo>
                  <a:lnTo>
                    <a:pt x="1837029" y="0"/>
                  </a:lnTo>
                  <a:lnTo>
                    <a:pt x="1789788" y="2544"/>
                  </a:lnTo>
                  <a:lnTo>
                    <a:pt x="1744021" y="9999"/>
                  </a:lnTo>
                  <a:lnTo>
                    <a:pt x="1699992" y="22102"/>
                  </a:lnTo>
                  <a:lnTo>
                    <a:pt x="1657965" y="38588"/>
                  </a:lnTo>
                  <a:lnTo>
                    <a:pt x="1618205" y="59193"/>
                  </a:lnTo>
                  <a:lnTo>
                    <a:pt x="1580976" y="83651"/>
                  </a:lnTo>
                  <a:lnTo>
                    <a:pt x="1546544" y="111698"/>
                  </a:lnTo>
                  <a:lnTo>
                    <a:pt x="1515172" y="143070"/>
                  </a:lnTo>
                  <a:lnTo>
                    <a:pt x="1487124" y="177503"/>
                  </a:lnTo>
                  <a:lnTo>
                    <a:pt x="1462666" y="214731"/>
                  </a:lnTo>
                  <a:lnTo>
                    <a:pt x="1442062" y="254491"/>
                  </a:lnTo>
                  <a:lnTo>
                    <a:pt x="1425576" y="296518"/>
                  </a:lnTo>
                  <a:lnTo>
                    <a:pt x="1413473" y="340548"/>
                  </a:lnTo>
                  <a:lnTo>
                    <a:pt x="1406017" y="386315"/>
                  </a:lnTo>
                  <a:lnTo>
                    <a:pt x="1403473" y="433556"/>
                  </a:lnTo>
                  <a:lnTo>
                    <a:pt x="0" y="859962"/>
                  </a:lnTo>
                  <a:lnTo>
                    <a:pt x="1403473" y="1083868"/>
                  </a:lnTo>
                  <a:lnTo>
                    <a:pt x="1403473" y="2167729"/>
                  </a:lnTo>
                  <a:close/>
                </a:path>
              </a:pathLst>
            </a:custGeom>
            <a:ln w="34956">
              <a:solidFill>
                <a:srgbClr val="444B54"/>
              </a:solidFill>
            </a:ln>
          </p:spPr>
          <p:txBody>
            <a:bodyPr wrap="square" lIns="0" tIns="0" rIns="0" bIns="0" rtlCol="0"/>
            <a:lstStyle/>
            <a:p>
              <a:endParaRPr/>
            </a:p>
          </p:txBody>
        </p:sp>
      </p:grpSp>
      <p:sp>
        <p:nvSpPr>
          <p:cNvPr id="9" name="object 9"/>
          <p:cNvSpPr txBox="1">
            <a:spLocks noGrp="1"/>
          </p:cNvSpPr>
          <p:nvPr>
            <p:ph type="title"/>
          </p:nvPr>
        </p:nvSpPr>
        <p:spPr>
          <a:xfrm>
            <a:off x="3218705" y="1383284"/>
            <a:ext cx="5772785" cy="2299335"/>
          </a:xfrm>
          <a:prstGeom prst="rect">
            <a:avLst/>
          </a:prstGeom>
        </p:spPr>
        <p:txBody>
          <a:bodyPr vert="horz" wrap="square" lIns="0" tIns="15875" rIns="0" bIns="0" rtlCol="0">
            <a:spAutoFit/>
          </a:bodyPr>
          <a:lstStyle/>
          <a:p>
            <a:pPr marL="12065" marR="5080" indent="-1270" algn="ctr">
              <a:lnSpc>
                <a:spcPct val="99300"/>
              </a:lnSpc>
              <a:spcBef>
                <a:spcPts val="125"/>
              </a:spcBef>
            </a:pPr>
            <a:r>
              <a:rPr b="0" dirty="0">
                <a:solidFill>
                  <a:srgbClr val="6F6F6F"/>
                </a:solidFill>
                <a:latin typeface="Arial"/>
                <a:cs typeface="Arial"/>
              </a:rPr>
              <a:t>I</a:t>
            </a:r>
            <a:r>
              <a:rPr b="0" spc="-30" dirty="0">
                <a:solidFill>
                  <a:srgbClr val="6F6F6F"/>
                </a:solidFill>
                <a:latin typeface="Arial"/>
                <a:cs typeface="Arial"/>
              </a:rPr>
              <a:t> </a:t>
            </a:r>
            <a:r>
              <a:rPr b="0" dirty="0">
                <a:solidFill>
                  <a:srgbClr val="6F6F6F"/>
                </a:solidFill>
                <a:latin typeface="Arial"/>
                <a:cs typeface="Arial"/>
              </a:rPr>
              <a:t>started</a:t>
            </a:r>
            <a:r>
              <a:rPr b="0" spc="-25" dirty="0">
                <a:solidFill>
                  <a:srgbClr val="6F6F6F"/>
                </a:solidFill>
                <a:latin typeface="Arial"/>
                <a:cs typeface="Arial"/>
              </a:rPr>
              <a:t> </a:t>
            </a:r>
            <a:r>
              <a:rPr b="0" dirty="0">
                <a:solidFill>
                  <a:srgbClr val="6F6F6F"/>
                </a:solidFill>
                <a:latin typeface="Arial"/>
                <a:cs typeface="Arial"/>
              </a:rPr>
              <a:t>on</a:t>
            </a:r>
            <a:r>
              <a:rPr b="0" spc="-25" dirty="0">
                <a:solidFill>
                  <a:srgbClr val="6F6F6F"/>
                </a:solidFill>
                <a:latin typeface="Arial"/>
                <a:cs typeface="Arial"/>
              </a:rPr>
              <a:t> </a:t>
            </a:r>
            <a:r>
              <a:rPr b="0" dirty="0">
                <a:solidFill>
                  <a:srgbClr val="6F6F6F"/>
                </a:solidFill>
                <a:latin typeface="Arial"/>
                <a:cs typeface="Arial"/>
              </a:rPr>
              <a:t>new</a:t>
            </a:r>
            <a:r>
              <a:rPr b="0" spc="-30" dirty="0">
                <a:solidFill>
                  <a:srgbClr val="6F6F6F"/>
                </a:solidFill>
                <a:latin typeface="Arial"/>
                <a:cs typeface="Arial"/>
              </a:rPr>
              <a:t> </a:t>
            </a:r>
            <a:r>
              <a:rPr b="0" dirty="0">
                <a:solidFill>
                  <a:srgbClr val="6F6F6F"/>
                </a:solidFill>
                <a:latin typeface="Arial"/>
                <a:cs typeface="Arial"/>
              </a:rPr>
              <a:t>meds</a:t>
            </a:r>
            <a:r>
              <a:rPr b="0" spc="-30" dirty="0">
                <a:solidFill>
                  <a:srgbClr val="6F6F6F"/>
                </a:solidFill>
                <a:latin typeface="Arial"/>
                <a:cs typeface="Arial"/>
              </a:rPr>
              <a:t> </a:t>
            </a:r>
            <a:r>
              <a:rPr b="0" dirty="0">
                <a:solidFill>
                  <a:srgbClr val="6F6F6F"/>
                </a:solidFill>
                <a:latin typeface="Arial"/>
                <a:cs typeface="Arial"/>
              </a:rPr>
              <a:t>last</a:t>
            </a:r>
            <a:r>
              <a:rPr b="0" spc="-25" dirty="0">
                <a:solidFill>
                  <a:srgbClr val="6F6F6F"/>
                </a:solidFill>
                <a:latin typeface="Arial"/>
                <a:cs typeface="Arial"/>
              </a:rPr>
              <a:t> </a:t>
            </a:r>
            <a:r>
              <a:rPr b="0" spc="-10" dirty="0">
                <a:solidFill>
                  <a:srgbClr val="6F6F6F"/>
                </a:solidFill>
                <a:latin typeface="Arial"/>
                <a:cs typeface="Arial"/>
              </a:rPr>
              <a:t>week, </a:t>
            </a:r>
            <a:r>
              <a:rPr b="0" dirty="0">
                <a:solidFill>
                  <a:srgbClr val="6F6F6F"/>
                </a:solidFill>
                <a:latin typeface="Arial"/>
                <a:cs typeface="Arial"/>
              </a:rPr>
              <a:t>and</a:t>
            </a:r>
            <a:r>
              <a:rPr b="0" spc="-35" dirty="0">
                <a:solidFill>
                  <a:srgbClr val="6F6F6F"/>
                </a:solidFill>
                <a:latin typeface="Arial"/>
                <a:cs typeface="Arial"/>
              </a:rPr>
              <a:t> </a:t>
            </a:r>
            <a:r>
              <a:rPr b="0" dirty="0">
                <a:solidFill>
                  <a:srgbClr val="6F6F6F"/>
                </a:solidFill>
                <a:latin typeface="Arial"/>
                <a:cs typeface="Arial"/>
              </a:rPr>
              <a:t>my</a:t>
            </a:r>
            <a:r>
              <a:rPr b="0" spc="-25" dirty="0">
                <a:solidFill>
                  <a:srgbClr val="6F6F6F"/>
                </a:solidFill>
                <a:latin typeface="Arial"/>
                <a:cs typeface="Arial"/>
              </a:rPr>
              <a:t> </a:t>
            </a:r>
            <a:r>
              <a:rPr b="0" dirty="0">
                <a:solidFill>
                  <a:srgbClr val="6F6F6F"/>
                </a:solidFill>
                <a:latin typeface="Arial"/>
                <a:cs typeface="Arial"/>
              </a:rPr>
              <a:t>provider</a:t>
            </a:r>
            <a:r>
              <a:rPr b="0" spc="-20" dirty="0">
                <a:solidFill>
                  <a:srgbClr val="6F6F6F"/>
                </a:solidFill>
                <a:latin typeface="Arial"/>
                <a:cs typeface="Arial"/>
              </a:rPr>
              <a:t> </a:t>
            </a:r>
            <a:r>
              <a:rPr b="0" dirty="0">
                <a:solidFill>
                  <a:srgbClr val="6F6F6F"/>
                </a:solidFill>
                <a:latin typeface="Arial"/>
                <a:cs typeface="Arial"/>
              </a:rPr>
              <a:t>told</a:t>
            </a:r>
            <a:r>
              <a:rPr b="0" spc="-20" dirty="0">
                <a:solidFill>
                  <a:srgbClr val="6F6F6F"/>
                </a:solidFill>
                <a:latin typeface="Arial"/>
                <a:cs typeface="Arial"/>
              </a:rPr>
              <a:t> </a:t>
            </a:r>
            <a:r>
              <a:rPr b="0" dirty="0">
                <a:solidFill>
                  <a:srgbClr val="6F6F6F"/>
                </a:solidFill>
                <a:latin typeface="Arial"/>
                <a:cs typeface="Arial"/>
              </a:rPr>
              <a:t>me</a:t>
            </a:r>
            <a:r>
              <a:rPr b="0" spc="-25" dirty="0">
                <a:solidFill>
                  <a:srgbClr val="6F6F6F"/>
                </a:solidFill>
                <a:latin typeface="Arial"/>
                <a:cs typeface="Arial"/>
              </a:rPr>
              <a:t> </a:t>
            </a:r>
            <a:r>
              <a:rPr b="0" dirty="0">
                <a:solidFill>
                  <a:srgbClr val="6F6F6F"/>
                </a:solidFill>
                <a:latin typeface="Arial"/>
                <a:cs typeface="Arial"/>
              </a:rPr>
              <a:t>to</a:t>
            </a:r>
            <a:r>
              <a:rPr b="0" spc="-25" dirty="0">
                <a:solidFill>
                  <a:srgbClr val="6F6F6F"/>
                </a:solidFill>
                <a:latin typeface="Arial"/>
                <a:cs typeface="Arial"/>
              </a:rPr>
              <a:t> </a:t>
            </a:r>
            <a:r>
              <a:rPr b="0" dirty="0">
                <a:solidFill>
                  <a:srgbClr val="6F6F6F"/>
                </a:solidFill>
                <a:latin typeface="Arial"/>
                <a:cs typeface="Arial"/>
              </a:rPr>
              <a:t>call</a:t>
            </a:r>
            <a:r>
              <a:rPr b="0" spc="-20" dirty="0">
                <a:solidFill>
                  <a:srgbClr val="6F6F6F"/>
                </a:solidFill>
                <a:latin typeface="Arial"/>
                <a:cs typeface="Arial"/>
              </a:rPr>
              <a:t> </a:t>
            </a:r>
            <a:r>
              <a:rPr b="0" dirty="0">
                <a:solidFill>
                  <a:srgbClr val="6F6F6F"/>
                </a:solidFill>
                <a:latin typeface="Arial"/>
                <a:cs typeface="Arial"/>
              </a:rPr>
              <a:t>if</a:t>
            </a:r>
            <a:r>
              <a:rPr b="0" spc="-25" dirty="0">
                <a:solidFill>
                  <a:srgbClr val="6F6F6F"/>
                </a:solidFill>
                <a:latin typeface="Arial"/>
                <a:cs typeface="Arial"/>
              </a:rPr>
              <a:t> </a:t>
            </a:r>
            <a:r>
              <a:rPr b="0" spc="-50" dirty="0">
                <a:solidFill>
                  <a:srgbClr val="6F6F6F"/>
                </a:solidFill>
                <a:latin typeface="Arial"/>
                <a:cs typeface="Arial"/>
              </a:rPr>
              <a:t>I </a:t>
            </a:r>
            <a:r>
              <a:rPr b="0" dirty="0">
                <a:solidFill>
                  <a:srgbClr val="6F6F6F"/>
                </a:solidFill>
                <a:latin typeface="Arial"/>
                <a:cs typeface="Arial"/>
              </a:rPr>
              <a:t>had</a:t>
            </a:r>
            <a:r>
              <a:rPr b="0" spc="-45" dirty="0">
                <a:solidFill>
                  <a:srgbClr val="6F6F6F"/>
                </a:solidFill>
                <a:latin typeface="Arial"/>
                <a:cs typeface="Arial"/>
              </a:rPr>
              <a:t> </a:t>
            </a:r>
            <a:r>
              <a:rPr b="0" dirty="0">
                <a:solidFill>
                  <a:srgbClr val="6F6F6F"/>
                </a:solidFill>
                <a:latin typeface="Arial"/>
                <a:cs typeface="Arial"/>
              </a:rPr>
              <a:t>any</a:t>
            </a:r>
            <a:r>
              <a:rPr b="0" spc="-35" dirty="0">
                <a:solidFill>
                  <a:srgbClr val="6F6F6F"/>
                </a:solidFill>
                <a:latin typeface="Arial"/>
                <a:cs typeface="Arial"/>
              </a:rPr>
              <a:t> </a:t>
            </a:r>
            <a:r>
              <a:rPr b="0" dirty="0">
                <a:solidFill>
                  <a:srgbClr val="6F6F6F"/>
                </a:solidFill>
                <a:latin typeface="Arial"/>
                <a:cs typeface="Arial"/>
              </a:rPr>
              <a:t>problems.</a:t>
            </a:r>
            <a:r>
              <a:rPr b="0" spc="-35" dirty="0">
                <a:solidFill>
                  <a:srgbClr val="6F6F6F"/>
                </a:solidFill>
                <a:latin typeface="Arial"/>
                <a:cs typeface="Arial"/>
              </a:rPr>
              <a:t> </a:t>
            </a:r>
            <a:r>
              <a:rPr b="0" dirty="0">
                <a:solidFill>
                  <a:srgbClr val="6F6F6F"/>
                </a:solidFill>
                <a:latin typeface="Arial"/>
                <a:cs typeface="Arial"/>
              </a:rPr>
              <a:t>This</a:t>
            </a:r>
            <a:r>
              <a:rPr b="0" spc="-35" dirty="0">
                <a:solidFill>
                  <a:srgbClr val="6F6F6F"/>
                </a:solidFill>
                <a:latin typeface="Arial"/>
                <a:cs typeface="Arial"/>
              </a:rPr>
              <a:t> </a:t>
            </a:r>
            <a:r>
              <a:rPr b="0" dirty="0">
                <a:solidFill>
                  <a:srgbClr val="6F6F6F"/>
                </a:solidFill>
                <a:latin typeface="Arial"/>
                <a:cs typeface="Arial"/>
              </a:rPr>
              <a:t>morning,</a:t>
            </a:r>
            <a:r>
              <a:rPr b="0" spc="-35" dirty="0">
                <a:solidFill>
                  <a:srgbClr val="6F6F6F"/>
                </a:solidFill>
                <a:latin typeface="Arial"/>
                <a:cs typeface="Arial"/>
              </a:rPr>
              <a:t> </a:t>
            </a:r>
            <a:r>
              <a:rPr b="0" spc="-50" dirty="0">
                <a:solidFill>
                  <a:srgbClr val="6F6F6F"/>
                </a:solidFill>
                <a:latin typeface="Arial"/>
                <a:cs typeface="Arial"/>
              </a:rPr>
              <a:t>I </a:t>
            </a:r>
            <a:r>
              <a:rPr b="0" dirty="0">
                <a:solidFill>
                  <a:srgbClr val="6F6F6F"/>
                </a:solidFill>
                <a:latin typeface="Arial"/>
                <a:cs typeface="Arial"/>
              </a:rPr>
              <a:t>noticed</a:t>
            </a:r>
            <a:r>
              <a:rPr b="0" spc="-40" dirty="0">
                <a:solidFill>
                  <a:srgbClr val="6F6F6F"/>
                </a:solidFill>
                <a:latin typeface="Arial"/>
                <a:cs typeface="Arial"/>
              </a:rPr>
              <a:t> </a:t>
            </a:r>
            <a:r>
              <a:rPr b="0" dirty="0">
                <a:solidFill>
                  <a:srgbClr val="6F6F6F"/>
                </a:solidFill>
                <a:latin typeface="Arial"/>
                <a:cs typeface="Arial"/>
              </a:rPr>
              <a:t>a</a:t>
            </a:r>
            <a:r>
              <a:rPr b="0" spc="-30" dirty="0">
                <a:solidFill>
                  <a:srgbClr val="6F6F6F"/>
                </a:solidFill>
                <a:latin typeface="Arial"/>
                <a:cs typeface="Arial"/>
              </a:rPr>
              <a:t> </a:t>
            </a:r>
            <a:r>
              <a:rPr b="0" dirty="0">
                <a:solidFill>
                  <a:srgbClr val="6F6F6F"/>
                </a:solidFill>
                <a:latin typeface="Arial"/>
                <a:cs typeface="Arial"/>
              </a:rPr>
              <a:t>rash</a:t>
            </a:r>
            <a:r>
              <a:rPr b="0" spc="-25" dirty="0">
                <a:solidFill>
                  <a:srgbClr val="6F6F6F"/>
                </a:solidFill>
                <a:latin typeface="Arial"/>
                <a:cs typeface="Arial"/>
              </a:rPr>
              <a:t> </a:t>
            </a:r>
            <a:r>
              <a:rPr b="0" dirty="0">
                <a:solidFill>
                  <a:srgbClr val="6F6F6F"/>
                </a:solidFill>
                <a:latin typeface="Arial"/>
                <a:cs typeface="Arial"/>
              </a:rPr>
              <a:t>on</a:t>
            </a:r>
            <a:r>
              <a:rPr b="0" spc="-30" dirty="0">
                <a:solidFill>
                  <a:srgbClr val="6F6F6F"/>
                </a:solidFill>
                <a:latin typeface="Arial"/>
                <a:cs typeface="Arial"/>
              </a:rPr>
              <a:t> </a:t>
            </a:r>
            <a:r>
              <a:rPr b="0" dirty="0">
                <a:solidFill>
                  <a:srgbClr val="6F6F6F"/>
                </a:solidFill>
                <a:latin typeface="Arial"/>
                <a:cs typeface="Arial"/>
              </a:rPr>
              <a:t>my</a:t>
            </a:r>
            <a:r>
              <a:rPr b="0" spc="-30" dirty="0">
                <a:solidFill>
                  <a:srgbClr val="6F6F6F"/>
                </a:solidFill>
                <a:latin typeface="Arial"/>
                <a:cs typeface="Arial"/>
              </a:rPr>
              <a:t> </a:t>
            </a:r>
            <a:r>
              <a:rPr b="0" dirty="0">
                <a:solidFill>
                  <a:srgbClr val="6F6F6F"/>
                </a:solidFill>
                <a:latin typeface="Arial"/>
                <a:cs typeface="Arial"/>
              </a:rPr>
              <a:t>chest,</a:t>
            </a:r>
            <a:r>
              <a:rPr b="0" spc="-30" dirty="0">
                <a:solidFill>
                  <a:srgbClr val="6F6F6F"/>
                </a:solidFill>
                <a:latin typeface="Arial"/>
                <a:cs typeface="Arial"/>
              </a:rPr>
              <a:t> </a:t>
            </a:r>
            <a:r>
              <a:rPr b="0" spc="-10" dirty="0">
                <a:solidFill>
                  <a:srgbClr val="6F6F6F"/>
                </a:solidFill>
                <a:latin typeface="Arial"/>
                <a:cs typeface="Arial"/>
              </a:rPr>
              <a:t>arms, </a:t>
            </a:r>
            <a:r>
              <a:rPr b="0" dirty="0">
                <a:solidFill>
                  <a:srgbClr val="6F6F6F"/>
                </a:solidFill>
                <a:latin typeface="Arial"/>
                <a:cs typeface="Arial"/>
              </a:rPr>
              <a:t>and</a:t>
            </a:r>
            <a:r>
              <a:rPr b="0" spc="-30" dirty="0">
                <a:solidFill>
                  <a:srgbClr val="6F6F6F"/>
                </a:solidFill>
                <a:latin typeface="Arial"/>
                <a:cs typeface="Arial"/>
              </a:rPr>
              <a:t> </a:t>
            </a:r>
            <a:r>
              <a:rPr b="0" dirty="0">
                <a:solidFill>
                  <a:srgbClr val="6F6F6F"/>
                </a:solidFill>
                <a:latin typeface="Arial"/>
                <a:cs typeface="Arial"/>
              </a:rPr>
              <a:t>back.</a:t>
            </a:r>
            <a:r>
              <a:rPr b="0" spc="-35" dirty="0">
                <a:solidFill>
                  <a:srgbClr val="6F6F6F"/>
                </a:solidFill>
                <a:latin typeface="Arial"/>
                <a:cs typeface="Arial"/>
              </a:rPr>
              <a:t> </a:t>
            </a:r>
            <a:r>
              <a:rPr b="0" dirty="0">
                <a:solidFill>
                  <a:srgbClr val="6F6F6F"/>
                </a:solidFill>
                <a:latin typeface="Arial"/>
                <a:cs typeface="Arial"/>
              </a:rPr>
              <a:t>What</a:t>
            </a:r>
            <a:r>
              <a:rPr b="0" spc="-35" dirty="0">
                <a:solidFill>
                  <a:srgbClr val="6F6F6F"/>
                </a:solidFill>
                <a:latin typeface="Arial"/>
                <a:cs typeface="Arial"/>
              </a:rPr>
              <a:t> </a:t>
            </a:r>
            <a:r>
              <a:rPr b="0" dirty="0">
                <a:solidFill>
                  <a:srgbClr val="6F6F6F"/>
                </a:solidFill>
                <a:latin typeface="Arial"/>
                <a:cs typeface="Arial"/>
              </a:rPr>
              <a:t>should</a:t>
            </a:r>
            <a:r>
              <a:rPr b="0" spc="-30" dirty="0">
                <a:solidFill>
                  <a:srgbClr val="6F6F6F"/>
                </a:solidFill>
                <a:latin typeface="Arial"/>
                <a:cs typeface="Arial"/>
              </a:rPr>
              <a:t> </a:t>
            </a:r>
            <a:r>
              <a:rPr b="0" dirty="0">
                <a:solidFill>
                  <a:srgbClr val="6F6F6F"/>
                </a:solidFill>
                <a:latin typeface="Arial"/>
                <a:cs typeface="Arial"/>
              </a:rPr>
              <a:t>I</a:t>
            </a:r>
            <a:r>
              <a:rPr b="0" spc="-30" dirty="0">
                <a:solidFill>
                  <a:srgbClr val="6F6F6F"/>
                </a:solidFill>
                <a:latin typeface="Arial"/>
                <a:cs typeface="Arial"/>
              </a:rPr>
              <a:t> </a:t>
            </a:r>
            <a:r>
              <a:rPr b="0" spc="-25" dirty="0">
                <a:solidFill>
                  <a:srgbClr val="6F6F6F"/>
                </a:solidFill>
                <a:latin typeface="Arial"/>
                <a:cs typeface="Arial"/>
              </a:rPr>
              <a:t>do?</a:t>
            </a:r>
          </a:p>
        </p:txBody>
      </p:sp>
      <p:grpSp>
        <p:nvGrpSpPr>
          <p:cNvPr id="10" name="object 10"/>
          <p:cNvGrpSpPr/>
          <p:nvPr/>
        </p:nvGrpSpPr>
        <p:grpSpPr>
          <a:xfrm>
            <a:off x="323088" y="4151376"/>
            <a:ext cx="9434830" cy="3197860"/>
            <a:chOff x="323088" y="4151376"/>
            <a:chExt cx="9434830" cy="3197860"/>
          </a:xfrm>
        </p:grpSpPr>
        <p:pic>
          <p:nvPicPr>
            <p:cNvPr id="11" name="object 11"/>
            <p:cNvPicPr/>
            <p:nvPr/>
          </p:nvPicPr>
          <p:blipFill>
            <a:blip r:embed="rId4" cstate="print"/>
            <a:stretch>
              <a:fillRect/>
            </a:stretch>
          </p:blipFill>
          <p:spPr>
            <a:xfrm>
              <a:off x="7329944" y="4407941"/>
              <a:ext cx="2427376" cy="2427384"/>
            </a:xfrm>
            <a:prstGeom prst="rect">
              <a:avLst/>
            </a:prstGeom>
          </p:spPr>
        </p:pic>
        <p:sp>
          <p:nvSpPr>
            <p:cNvPr id="12" name="object 12"/>
            <p:cNvSpPr/>
            <p:nvPr/>
          </p:nvSpPr>
          <p:spPr>
            <a:xfrm>
              <a:off x="6765039" y="4442001"/>
              <a:ext cx="2053589" cy="1681480"/>
            </a:xfrm>
            <a:custGeom>
              <a:avLst/>
              <a:gdLst/>
              <a:ahLst/>
              <a:cxnLst/>
              <a:rect l="l" t="t" r="r" b="b"/>
              <a:pathLst>
                <a:path w="2053590" h="1681479">
                  <a:moveTo>
                    <a:pt x="1726565" y="0"/>
                  </a:moveTo>
                  <a:lnTo>
                    <a:pt x="0" y="462635"/>
                  </a:lnTo>
                  <a:lnTo>
                    <a:pt x="326504" y="1681124"/>
                  </a:lnTo>
                  <a:lnTo>
                    <a:pt x="2053056" y="1218488"/>
                  </a:lnTo>
                  <a:lnTo>
                    <a:pt x="1726565" y="0"/>
                  </a:lnTo>
                  <a:close/>
                </a:path>
              </a:pathLst>
            </a:custGeom>
            <a:solidFill>
              <a:srgbClr val="FFFFFF"/>
            </a:solidFill>
          </p:spPr>
          <p:txBody>
            <a:bodyPr wrap="square" lIns="0" tIns="0" rIns="0" bIns="0" rtlCol="0"/>
            <a:lstStyle/>
            <a:p>
              <a:endParaRPr/>
            </a:p>
          </p:txBody>
        </p:sp>
        <p:pic>
          <p:nvPicPr>
            <p:cNvPr id="13" name="object 13"/>
            <p:cNvPicPr/>
            <p:nvPr/>
          </p:nvPicPr>
          <p:blipFill>
            <a:blip r:embed="rId5" cstate="print"/>
            <a:stretch>
              <a:fillRect/>
            </a:stretch>
          </p:blipFill>
          <p:spPr>
            <a:xfrm>
              <a:off x="323088" y="4151376"/>
              <a:ext cx="8046720" cy="3197352"/>
            </a:xfrm>
            <a:prstGeom prst="rect">
              <a:avLst/>
            </a:prstGeom>
          </p:spPr>
        </p:pic>
        <p:sp>
          <p:nvSpPr>
            <p:cNvPr id="14" name="object 14"/>
            <p:cNvSpPr/>
            <p:nvPr/>
          </p:nvSpPr>
          <p:spPr>
            <a:xfrm>
              <a:off x="415809" y="4217568"/>
              <a:ext cx="7863840" cy="3013710"/>
            </a:xfrm>
            <a:custGeom>
              <a:avLst/>
              <a:gdLst/>
              <a:ahLst/>
              <a:cxnLst/>
              <a:rect l="l" t="t" r="r" b="b"/>
              <a:pathLst>
                <a:path w="7863840" h="3013709">
                  <a:moveTo>
                    <a:pt x="6358128" y="0"/>
                  </a:moveTo>
                  <a:lnTo>
                    <a:pt x="502284" y="0"/>
                  </a:lnTo>
                  <a:lnTo>
                    <a:pt x="453911" y="2299"/>
                  </a:lnTo>
                  <a:lnTo>
                    <a:pt x="406838" y="9056"/>
                  </a:lnTo>
                  <a:lnTo>
                    <a:pt x="361277" y="20062"/>
                  </a:lnTo>
                  <a:lnTo>
                    <a:pt x="317438" y="35104"/>
                  </a:lnTo>
                  <a:lnTo>
                    <a:pt x="275531" y="53974"/>
                  </a:lnTo>
                  <a:lnTo>
                    <a:pt x="235767" y="76460"/>
                  </a:lnTo>
                  <a:lnTo>
                    <a:pt x="198357" y="102352"/>
                  </a:lnTo>
                  <a:lnTo>
                    <a:pt x="163511" y="131439"/>
                  </a:lnTo>
                  <a:lnTo>
                    <a:pt x="131439" y="163511"/>
                  </a:lnTo>
                  <a:lnTo>
                    <a:pt x="102352" y="198357"/>
                  </a:lnTo>
                  <a:lnTo>
                    <a:pt x="76460" y="235767"/>
                  </a:lnTo>
                  <a:lnTo>
                    <a:pt x="53974" y="275531"/>
                  </a:lnTo>
                  <a:lnTo>
                    <a:pt x="35104" y="317438"/>
                  </a:lnTo>
                  <a:lnTo>
                    <a:pt x="20062" y="361277"/>
                  </a:lnTo>
                  <a:lnTo>
                    <a:pt x="9056" y="406838"/>
                  </a:lnTo>
                  <a:lnTo>
                    <a:pt x="2299" y="453911"/>
                  </a:lnTo>
                  <a:lnTo>
                    <a:pt x="0" y="502284"/>
                  </a:lnTo>
                  <a:lnTo>
                    <a:pt x="0" y="2511348"/>
                  </a:lnTo>
                  <a:lnTo>
                    <a:pt x="2299" y="2559709"/>
                  </a:lnTo>
                  <a:lnTo>
                    <a:pt x="9056" y="2606781"/>
                  </a:lnTo>
                  <a:lnTo>
                    <a:pt x="20062" y="2652342"/>
                  </a:lnTo>
                  <a:lnTo>
                    <a:pt x="35104" y="2696180"/>
                  </a:lnTo>
                  <a:lnTo>
                    <a:pt x="53974" y="2738086"/>
                  </a:lnTo>
                  <a:lnTo>
                    <a:pt x="76460" y="2777849"/>
                  </a:lnTo>
                  <a:lnTo>
                    <a:pt x="102352" y="2815258"/>
                  </a:lnTo>
                  <a:lnTo>
                    <a:pt x="131439" y="2850104"/>
                  </a:lnTo>
                  <a:lnTo>
                    <a:pt x="163511" y="2882175"/>
                  </a:lnTo>
                  <a:lnTo>
                    <a:pt x="198357" y="2911261"/>
                  </a:lnTo>
                  <a:lnTo>
                    <a:pt x="235767" y="2937151"/>
                  </a:lnTo>
                  <a:lnTo>
                    <a:pt x="275531" y="2959636"/>
                  </a:lnTo>
                  <a:lnTo>
                    <a:pt x="317438" y="2978505"/>
                  </a:lnTo>
                  <a:lnTo>
                    <a:pt x="361277" y="2993547"/>
                  </a:lnTo>
                  <a:lnTo>
                    <a:pt x="406838" y="3004551"/>
                  </a:lnTo>
                  <a:lnTo>
                    <a:pt x="453911" y="3011309"/>
                  </a:lnTo>
                  <a:lnTo>
                    <a:pt x="502284" y="3013608"/>
                  </a:lnTo>
                  <a:lnTo>
                    <a:pt x="6358128" y="3013608"/>
                  </a:lnTo>
                  <a:lnTo>
                    <a:pt x="6406499" y="3011309"/>
                  </a:lnTo>
                  <a:lnTo>
                    <a:pt x="6453570" y="3004551"/>
                  </a:lnTo>
                  <a:lnTo>
                    <a:pt x="6499129" y="2993547"/>
                  </a:lnTo>
                  <a:lnTo>
                    <a:pt x="6542967" y="2978505"/>
                  </a:lnTo>
                  <a:lnTo>
                    <a:pt x="6584873" y="2959636"/>
                  </a:lnTo>
                  <a:lnTo>
                    <a:pt x="6624635" y="2937151"/>
                  </a:lnTo>
                  <a:lnTo>
                    <a:pt x="6662045" y="2911261"/>
                  </a:lnTo>
                  <a:lnTo>
                    <a:pt x="6696891" y="2882175"/>
                  </a:lnTo>
                  <a:lnTo>
                    <a:pt x="6728962" y="2850104"/>
                  </a:lnTo>
                  <a:lnTo>
                    <a:pt x="6758049" y="2815258"/>
                  </a:lnTo>
                  <a:lnTo>
                    <a:pt x="6783940" y="2777849"/>
                  </a:lnTo>
                  <a:lnTo>
                    <a:pt x="6806426" y="2738086"/>
                  </a:lnTo>
                  <a:lnTo>
                    <a:pt x="6825295" y="2696180"/>
                  </a:lnTo>
                  <a:lnTo>
                    <a:pt x="6840338" y="2652342"/>
                  </a:lnTo>
                  <a:lnTo>
                    <a:pt x="6851343" y="2606781"/>
                  </a:lnTo>
                  <a:lnTo>
                    <a:pt x="6858101" y="2559709"/>
                  </a:lnTo>
                  <a:lnTo>
                    <a:pt x="6860399" y="2511348"/>
                  </a:lnTo>
                  <a:lnTo>
                    <a:pt x="7863535" y="1900504"/>
                  </a:lnTo>
                  <a:lnTo>
                    <a:pt x="6860400" y="1757946"/>
                  </a:lnTo>
                  <a:lnTo>
                    <a:pt x="6860400" y="502284"/>
                  </a:lnTo>
                  <a:lnTo>
                    <a:pt x="6858101" y="453911"/>
                  </a:lnTo>
                  <a:lnTo>
                    <a:pt x="6851343" y="406838"/>
                  </a:lnTo>
                  <a:lnTo>
                    <a:pt x="6840338" y="361277"/>
                  </a:lnTo>
                  <a:lnTo>
                    <a:pt x="6825295" y="317438"/>
                  </a:lnTo>
                  <a:lnTo>
                    <a:pt x="6806426" y="275531"/>
                  </a:lnTo>
                  <a:lnTo>
                    <a:pt x="6783940" y="235767"/>
                  </a:lnTo>
                  <a:lnTo>
                    <a:pt x="6758049" y="198357"/>
                  </a:lnTo>
                  <a:lnTo>
                    <a:pt x="6728962" y="163511"/>
                  </a:lnTo>
                  <a:lnTo>
                    <a:pt x="6696891" y="131439"/>
                  </a:lnTo>
                  <a:lnTo>
                    <a:pt x="6662045" y="102352"/>
                  </a:lnTo>
                  <a:lnTo>
                    <a:pt x="6624635" y="76460"/>
                  </a:lnTo>
                  <a:lnTo>
                    <a:pt x="6584873" y="53974"/>
                  </a:lnTo>
                  <a:lnTo>
                    <a:pt x="6542967" y="35104"/>
                  </a:lnTo>
                  <a:lnTo>
                    <a:pt x="6499129" y="20062"/>
                  </a:lnTo>
                  <a:lnTo>
                    <a:pt x="6453570" y="9056"/>
                  </a:lnTo>
                  <a:lnTo>
                    <a:pt x="6406499" y="2299"/>
                  </a:lnTo>
                  <a:lnTo>
                    <a:pt x="6358128" y="0"/>
                  </a:lnTo>
                  <a:close/>
                </a:path>
                <a:path w="7863840" h="3013709">
                  <a:moveTo>
                    <a:pt x="6860421" y="2511336"/>
                  </a:moveTo>
                  <a:close/>
                </a:path>
              </a:pathLst>
            </a:custGeom>
            <a:solidFill>
              <a:srgbClr val="BADDFF"/>
            </a:solidFill>
          </p:spPr>
          <p:txBody>
            <a:bodyPr wrap="square" lIns="0" tIns="0" rIns="0" bIns="0" rtlCol="0"/>
            <a:lstStyle/>
            <a:p>
              <a:endParaRPr/>
            </a:p>
          </p:txBody>
        </p:sp>
        <p:sp>
          <p:nvSpPr>
            <p:cNvPr id="15" name="object 15"/>
            <p:cNvSpPr/>
            <p:nvPr/>
          </p:nvSpPr>
          <p:spPr>
            <a:xfrm>
              <a:off x="414955" y="4217196"/>
              <a:ext cx="7865109" cy="3014345"/>
            </a:xfrm>
            <a:custGeom>
              <a:avLst/>
              <a:gdLst/>
              <a:ahLst/>
              <a:cxnLst/>
              <a:rect l="l" t="t" r="r" b="b"/>
              <a:pathLst>
                <a:path w="7865109" h="3014345">
                  <a:moveTo>
                    <a:pt x="6861254" y="2511646"/>
                  </a:moveTo>
                  <a:lnTo>
                    <a:pt x="6858954" y="2560024"/>
                  </a:lnTo>
                  <a:lnTo>
                    <a:pt x="6852196" y="2607102"/>
                  </a:lnTo>
                  <a:lnTo>
                    <a:pt x="6841189" y="2652668"/>
                  </a:lnTo>
                  <a:lnTo>
                    <a:pt x="6826145" y="2696512"/>
                  </a:lnTo>
                  <a:lnTo>
                    <a:pt x="6807273" y="2738424"/>
                  </a:lnTo>
                  <a:lnTo>
                    <a:pt x="6784785" y="2778192"/>
                  </a:lnTo>
                  <a:lnTo>
                    <a:pt x="6758890" y="2815606"/>
                  </a:lnTo>
                  <a:lnTo>
                    <a:pt x="6729799" y="2850457"/>
                  </a:lnTo>
                  <a:lnTo>
                    <a:pt x="6697724" y="2882532"/>
                  </a:lnTo>
                  <a:lnTo>
                    <a:pt x="6662873" y="2911623"/>
                  </a:lnTo>
                  <a:lnTo>
                    <a:pt x="6625459" y="2937518"/>
                  </a:lnTo>
                  <a:lnTo>
                    <a:pt x="6585691" y="2960006"/>
                  </a:lnTo>
                  <a:lnTo>
                    <a:pt x="6543779" y="2978878"/>
                  </a:lnTo>
                  <a:lnTo>
                    <a:pt x="6499936" y="2993922"/>
                  </a:lnTo>
                  <a:lnTo>
                    <a:pt x="6454369" y="3004929"/>
                  </a:lnTo>
                  <a:lnTo>
                    <a:pt x="6407292" y="3011687"/>
                  </a:lnTo>
                  <a:lnTo>
                    <a:pt x="6358913" y="3013987"/>
                  </a:lnTo>
                  <a:lnTo>
                    <a:pt x="5717711" y="3013987"/>
                  </a:lnTo>
                  <a:lnTo>
                    <a:pt x="4002398" y="3013987"/>
                  </a:lnTo>
                  <a:lnTo>
                    <a:pt x="502341" y="3013987"/>
                  </a:lnTo>
                  <a:lnTo>
                    <a:pt x="453962" y="3011687"/>
                  </a:lnTo>
                  <a:lnTo>
                    <a:pt x="406884" y="3004929"/>
                  </a:lnTo>
                  <a:lnTo>
                    <a:pt x="361318" y="2993922"/>
                  </a:lnTo>
                  <a:lnTo>
                    <a:pt x="317474" y="2978878"/>
                  </a:lnTo>
                  <a:lnTo>
                    <a:pt x="275563" y="2960006"/>
                  </a:lnTo>
                  <a:lnTo>
                    <a:pt x="235795" y="2937518"/>
                  </a:lnTo>
                  <a:lnTo>
                    <a:pt x="198380" y="2911623"/>
                  </a:lnTo>
                  <a:lnTo>
                    <a:pt x="163530" y="2882532"/>
                  </a:lnTo>
                  <a:lnTo>
                    <a:pt x="131454" y="2850457"/>
                  </a:lnTo>
                  <a:lnTo>
                    <a:pt x="102364" y="2815606"/>
                  </a:lnTo>
                  <a:lnTo>
                    <a:pt x="76469" y="2778192"/>
                  </a:lnTo>
                  <a:lnTo>
                    <a:pt x="53980" y="2738424"/>
                  </a:lnTo>
                  <a:lnTo>
                    <a:pt x="35109" y="2696512"/>
                  </a:lnTo>
                  <a:lnTo>
                    <a:pt x="20064" y="2652668"/>
                  </a:lnTo>
                  <a:lnTo>
                    <a:pt x="9057" y="2607102"/>
                  </a:lnTo>
                  <a:lnTo>
                    <a:pt x="2299" y="2560024"/>
                  </a:lnTo>
                  <a:lnTo>
                    <a:pt x="0" y="2511646"/>
                  </a:lnTo>
                  <a:lnTo>
                    <a:pt x="0" y="1758161"/>
                  </a:lnTo>
                  <a:lnTo>
                    <a:pt x="0" y="502341"/>
                  </a:lnTo>
                  <a:lnTo>
                    <a:pt x="2299" y="453962"/>
                  </a:lnTo>
                  <a:lnTo>
                    <a:pt x="9057" y="406884"/>
                  </a:lnTo>
                  <a:lnTo>
                    <a:pt x="20064" y="361318"/>
                  </a:lnTo>
                  <a:lnTo>
                    <a:pt x="35109" y="317474"/>
                  </a:lnTo>
                  <a:lnTo>
                    <a:pt x="53980" y="275563"/>
                  </a:lnTo>
                  <a:lnTo>
                    <a:pt x="76469" y="235795"/>
                  </a:lnTo>
                  <a:lnTo>
                    <a:pt x="102364" y="198380"/>
                  </a:lnTo>
                  <a:lnTo>
                    <a:pt x="131454" y="163530"/>
                  </a:lnTo>
                  <a:lnTo>
                    <a:pt x="163530" y="131454"/>
                  </a:lnTo>
                  <a:lnTo>
                    <a:pt x="198380" y="102364"/>
                  </a:lnTo>
                  <a:lnTo>
                    <a:pt x="235795" y="76469"/>
                  </a:lnTo>
                  <a:lnTo>
                    <a:pt x="275563" y="53980"/>
                  </a:lnTo>
                  <a:lnTo>
                    <a:pt x="317474" y="35109"/>
                  </a:lnTo>
                  <a:lnTo>
                    <a:pt x="361318" y="20064"/>
                  </a:lnTo>
                  <a:lnTo>
                    <a:pt x="406884" y="9057"/>
                  </a:lnTo>
                  <a:lnTo>
                    <a:pt x="453962" y="2299"/>
                  </a:lnTo>
                  <a:lnTo>
                    <a:pt x="502341" y="0"/>
                  </a:lnTo>
                  <a:lnTo>
                    <a:pt x="4002398" y="0"/>
                  </a:lnTo>
                  <a:lnTo>
                    <a:pt x="5717711" y="0"/>
                  </a:lnTo>
                  <a:lnTo>
                    <a:pt x="6358913" y="0"/>
                  </a:lnTo>
                  <a:lnTo>
                    <a:pt x="6407292" y="2299"/>
                  </a:lnTo>
                  <a:lnTo>
                    <a:pt x="6454369" y="9057"/>
                  </a:lnTo>
                  <a:lnTo>
                    <a:pt x="6499936" y="20064"/>
                  </a:lnTo>
                  <a:lnTo>
                    <a:pt x="6543779" y="35109"/>
                  </a:lnTo>
                  <a:lnTo>
                    <a:pt x="6585691" y="53980"/>
                  </a:lnTo>
                  <a:lnTo>
                    <a:pt x="6625459" y="76469"/>
                  </a:lnTo>
                  <a:lnTo>
                    <a:pt x="6662873" y="102364"/>
                  </a:lnTo>
                  <a:lnTo>
                    <a:pt x="6697724" y="131454"/>
                  </a:lnTo>
                  <a:lnTo>
                    <a:pt x="6729799" y="163530"/>
                  </a:lnTo>
                  <a:lnTo>
                    <a:pt x="6758890" y="198380"/>
                  </a:lnTo>
                  <a:lnTo>
                    <a:pt x="6784785" y="235795"/>
                  </a:lnTo>
                  <a:lnTo>
                    <a:pt x="6807273" y="275563"/>
                  </a:lnTo>
                  <a:lnTo>
                    <a:pt x="6826145" y="317474"/>
                  </a:lnTo>
                  <a:lnTo>
                    <a:pt x="6841189" y="361318"/>
                  </a:lnTo>
                  <a:lnTo>
                    <a:pt x="6852196" y="406884"/>
                  </a:lnTo>
                  <a:lnTo>
                    <a:pt x="6858954" y="453962"/>
                  </a:lnTo>
                  <a:lnTo>
                    <a:pt x="6861254" y="502341"/>
                  </a:lnTo>
                  <a:lnTo>
                    <a:pt x="6861254" y="1758161"/>
                  </a:lnTo>
                  <a:lnTo>
                    <a:pt x="7864510" y="1900743"/>
                  </a:lnTo>
                  <a:lnTo>
                    <a:pt x="6861254" y="2511653"/>
                  </a:lnTo>
                  <a:close/>
                </a:path>
              </a:pathLst>
            </a:custGeom>
            <a:ln w="34956">
              <a:solidFill>
                <a:srgbClr val="444B54"/>
              </a:solidFill>
            </a:ln>
          </p:spPr>
          <p:txBody>
            <a:bodyPr wrap="square" lIns="0" tIns="0" rIns="0" bIns="0" rtlCol="0"/>
            <a:lstStyle/>
            <a:p>
              <a:endParaRPr/>
            </a:p>
          </p:txBody>
        </p:sp>
      </p:grpSp>
      <p:sp>
        <p:nvSpPr>
          <p:cNvPr id="16" name="object 16"/>
          <p:cNvSpPr txBox="1"/>
          <p:nvPr/>
        </p:nvSpPr>
        <p:spPr>
          <a:xfrm>
            <a:off x="810259" y="4632452"/>
            <a:ext cx="6087745" cy="2171700"/>
          </a:xfrm>
          <a:prstGeom prst="rect">
            <a:avLst/>
          </a:prstGeom>
        </p:spPr>
        <p:txBody>
          <a:bodyPr vert="horz" wrap="square" lIns="0" tIns="12700" rIns="0" bIns="0" rtlCol="0">
            <a:spAutoFit/>
          </a:bodyPr>
          <a:lstStyle/>
          <a:p>
            <a:pPr marL="306070" marR="122555" indent="-179070">
              <a:lnSpc>
                <a:spcPct val="100000"/>
              </a:lnSpc>
              <a:spcBef>
                <a:spcPts val="100"/>
              </a:spcBef>
            </a:pPr>
            <a:r>
              <a:rPr sz="3000" dirty="0">
                <a:solidFill>
                  <a:srgbClr val="6F6F6F"/>
                </a:solidFill>
                <a:latin typeface="Arial"/>
                <a:cs typeface="Arial"/>
              </a:rPr>
              <a:t>It</a:t>
            </a:r>
            <a:r>
              <a:rPr sz="3000" spc="-40" dirty="0">
                <a:solidFill>
                  <a:srgbClr val="6F6F6F"/>
                </a:solidFill>
                <a:latin typeface="Arial"/>
                <a:cs typeface="Arial"/>
              </a:rPr>
              <a:t> </a:t>
            </a:r>
            <a:r>
              <a:rPr sz="3000" dirty="0">
                <a:solidFill>
                  <a:srgbClr val="6F6F6F"/>
                </a:solidFill>
                <a:latin typeface="Arial"/>
                <a:cs typeface="Arial"/>
              </a:rPr>
              <a:t>sounds</a:t>
            </a:r>
            <a:r>
              <a:rPr sz="3000" spc="-30" dirty="0">
                <a:solidFill>
                  <a:srgbClr val="6F6F6F"/>
                </a:solidFill>
                <a:latin typeface="Arial"/>
                <a:cs typeface="Arial"/>
              </a:rPr>
              <a:t> </a:t>
            </a:r>
            <a:r>
              <a:rPr sz="3000" dirty="0">
                <a:solidFill>
                  <a:srgbClr val="6F6F6F"/>
                </a:solidFill>
                <a:latin typeface="Arial"/>
                <a:cs typeface="Arial"/>
              </a:rPr>
              <a:t>like</a:t>
            </a:r>
            <a:r>
              <a:rPr sz="3000" spc="-25" dirty="0">
                <a:solidFill>
                  <a:srgbClr val="6F6F6F"/>
                </a:solidFill>
                <a:latin typeface="Arial"/>
                <a:cs typeface="Arial"/>
              </a:rPr>
              <a:t> </a:t>
            </a:r>
            <a:r>
              <a:rPr sz="3000" dirty="0">
                <a:solidFill>
                  <a:srgbClr val="6F6F6F"/>
                </a:solidFill>
                <a:latin typeface="Arial"/>
                <a:cs typeface="Arial"/>
              </a:rPr>
              <a:t>you</a:t>
            </a:r>
            <a:r>
              <a:rPr sz="3000" spc="-25" dirty="0">
                <a:solidFill>
                  <a:srgbClr val="6F6F6F"/>
                </a:solidFill>
                <a:latin typeface="Arial"/>
                <a:cs typeface="Arial"/>
              </a:rPr>
              <a:t> </a:t>
            </a:r>
            <a:r>
              <a:rPr sz="3000" dirty="0">
                <a:solidFill>
                  <a:srgbClr val="6F6F6F"/>
                </a:solidFill>
                <a:latin typeface="Arial"/>
                <a:cs typeface="Arial"/>
              </a:rPr>
              <a:t>may</a:t>
            </a:r>
            <a:r>
              <a:rPr sz="3000" spc="-30" dirty="0">
                <a:solidFill>
                  <a:srgbClr val="6F6F6F"/>
                </a:solidFill>
                <a:latin typeface="Arial"/>
                <a:cs typeface="Arial"/>
              </a:rPr>
              <a:t> </a:t>
            </a:r>
            <a:r>
              <a:rPr sz="3000" dirty="0">
                <a:solidFill>
                  <a:srgbClr val="6F6F6F"/>
                </a:solidFill>
                <a:latin typeface="Arial"/>
                <a:cs typeface="Arial"/>
              </a:rPr>
              <a:t>be</a:t>
            </a:r>
            <a:r>
              <a:rPr sz="3000" spc="-25" dirty="0">
                <a:solidFill>
                  <a:srgbClr val="6F6F6F"/>
                </a:solidFill>
                <a:latin typeface="Arial"/>
                <a:cs typeface="Arial"/>
              </a:rPr>
              <a:t> </a:t>
            </a:r>
            <a:r>
              <a:rPr sz="3000" dirty="0">
                <a:solidFill>
                  <a:srgbClr val="6F6F6F"/>
                </a:solidFill>
                <a:latin typeface="Arial"/>
                <a:cs typeface="Arial"/>
              </a:rPr>
              <a:t>having</a:t>
            </a:r>
            <a:r>
              <a:rPr sz="3000" spc="-25" dirty="0">
                <a:solidFill>
                  <a:srgbClr val="6F6F6F"/>
                </a:solidFill>
                <a:latin typeface="Arial"/>
                <a:cs typeface="Arial"/>
              </a:rPr>
              <a:t> </a:t>
            </a:r>
            <a:r>
              <a:rPr sz="3000" spc="-50" dirty="0">
                <a:solidFill>
                  <a:srgbClr val="6F6F6F"/>
                </a:solidFill>
                <a:latin typeface="Arial"/>
                <a:cs typeface="Arial"/>
              </a:rPr>
              <a:t>a </a:t>
            </a:r>
            <a:r>
              <a:rPr sz="3000" dirty="0">
                <a:solidFill>
                  <a:srgbClr val="6F6F6F"/>
                </a:solidFill>
                <a:latin typeface="Arial"/>
                <a:cs typeface="Arial"/>
              </a:rPr>
              <a:t>reaction</a:t>
            </a:r>
            <a:r>
              <a:rPr sz="3000" spc="-45" dirty="0">
                <a:solidFill>
                  <a:srgbClr val="6F6F6F"/>
                </a:solidFill>
                <a:latin typeface="Arial"/>
                <a:cs typeface="Arial"/>
              </a:rPr>
              <a:t> </a:t>
            </a:r>
            <a:r>
              <a:rPr sz="3000" dirty="0">
                <a:solidFill>
                  <a:srgbClr val="6F6F6F"/>
                </a:solidFill>
                <a:latin typeface="Arial"/>
                <a:cs typeface="Arial"/>
              </a:rPr>
              <a:t>to</a:t>
            </a:r>
            <a:r>
              <a:rPr sz="3000" spc="-35" dirty="0">
                <a:solidFill>
                  <a:srgbClr val="6F6F6F"/>
                </a:solidFill>
                <a:latin typeface="Arial"/>
                <a:cs typeface="Arial"/>
              </a:rPr>
              <a:t> </a:t>
            </a:r>
            <a:r>
              <a:rPr sz="3000" dirty="0">
                <a:solidFill>
                  <a:srgbClr val="6F6F6F"/>
                </a:solidFill>
                <a:latin typeface="Arial"/>
                <a:cs typeface="Arial"/>
              </a:rPr>
              <a:t>your</a:t>
            </a:r>
            <a:r>
              <a:rPr sz="3000" spc="-30" dirty="0">
                <a:solidFill>
                  <a:srgbClr val="6F6F6F"/>
                </a:solidFill>
                <a:latin typeface="Arial"/>
                <a:cs typeface="Arial"/>
              </a:rPr>
              <a:t> </a:t>
            </a:r>
            <a:r>
              <a:rPr sz="3000" dirty="0">
                <a:solidFill>
                  <a:srgbClr val="6F6F6F"/>
                </a:solidFill>
                <a:latin typeface="Arial"/>
                <a:cs typeface="Arial"/>
              </a:rPr>
              <a:t>new</a:t>
            </a:r>
            <a:r>
              <a:rPr sz="3000" spc="-30" dirty="0">
                <a:solidFill>
                  <a:srgbClr val="6F6F6F"/>
                </a:solidFill>
                <a:latin typeface="Arial"/>
                <a:cs typeface="Arial"/>
              </a:rPr>
              <a:t> </a:t>
            </a:r>
            <a:r>
              <a:rPr sz="3000" spc="-10" dirty="0">
                <a:solidFill>
                  <a:srgbClr val="6F6F6F"/>
                </a:solidFill>
                <a:latin typeface="Arial"/>
                <a:cs typeface="Arial"/>
              </a:rPr>
              <a:t>medication.</a:t>
            </a:r>
            <a:endParaRPr sz="3000">
              <a:latin typeface="Arial"/>
              <a:cs typeface="Arial"/>
            </a:endParaRPr>
          </a:p>
          <a:p>
            <a:pPr marL="285750" marR="5080" indent="-273685">
              <a:lnSpc>
                <a:spcPts val="3579"/>
              </a:lnSpc>
              <a:spcBef>
                <a:spcPts val="2635"/>
              </a:spcBef>
            </a:pPr>
            <a:r>
              <a:rPr sz="3000" dirty="0">
                <a:solidFill>
                  <a:srgbClr val="6F6F6F"/>
                </a:solidFill>
                <a:latin typeface="Arial"/>
                <a:cs typeface="Arial"/>
              </a:rPr>
              <a:t>Don’t</a:t>
            </a:r>
            <a:r>
              <a:rPr sz="3000" spc="-30" dirty="0">
                <a:solidFill>
                  <a:srgbClr val="6F6F6F"/>
                </a:solidFill>
                <a:latin typeface="Arial"/>
                <a:cs typeface="Arial"/>
              </a:rPr>
              <a:t> </a:t>
            </a:r>
            <a:r>
              <a:rPr sz="3000" dirty="0">
                <a:solidFill>
                  <a:srgbClr val="6F6F6F"/>
                </a:solidFill>
                <a:latin typeface="Arial"/>
                <a:cs typeface="Arial"/>
              </a:rPr>
              <a:t>take</a:t>
            </a:r>
            <a:r>
              <a:rPr sz="3000" spc="-25" dirty="0">
                <a:solidFill>
                  <a:srgbClr val="6F6F6F"/>
                </a:solidFill>
                <a:latin typeface="Arial"/>
                <a:cs typeface="Arial"/>
              </a:rPr>
              <a:t> </a:t>
            </a:r>
            <a:r>
              <a:rPr sz="3000" dirty="0">
                <a:solidFill>
                  <a:srgbClr val="6F6F6F"/>
                </a:solidFill>
                <a:latin typeface="Arial"/>
                <a:cs typeface="Arial"/>
              </a:rPr>
              <a:t>any</a:t>
            </a:r>
            <a:r>
              <a:rPr sz="3000" spc="-30" dirty="0">
                <a:solidFill>
                  <a:srgbClr val="6F6F6F"/>
                </a:solidFill>
                <a:latin typeface="Arial"/>
                <a:cs typeface="Arial"/>
              </a:rPr>
              <a:t> </a:t>
            </a:r>
            <a:r>
              <a:rPr sz="3000" dirty="0">
                <a:solidFill>
                  <a:srgbClr val="6F6F6F"/>
                </a:solidFill>
                <a:latin typeface="Arial"/>
                <a:cs typeface="Arial"/>
              </a:rPr>
              <a:t>more</a:t>
            </a:r>
            <a:r>
              <a:rPr sz="3000" spc="-20" dirty="0">
                <a:solidFill>
                  <a:srgbClr val="6F6F6F"/>
                </a:solidFill>
                <a:latin typeface="Arial"/>
                <a:cs typeface="Arial"/>
              </a:rPr>
              <a:t> </a:t>
            </a:r>
            <a:r>
              <a:rPr sz="3000" dirty="0">
                <a:solidFill>
                  <a:srgbClr val="6F6F6F"/>
                </a:solidFill>
                <a:latin typeface="Arial"/>
                <a:cs typeface="Arial"/>
              </a:rPr>
              <a:t>of</a:t>
            </a:r>
            <a:r>
              <a:rPr sz="3000" spc="-30" dirty="0">
                <a:solidFill>
                  <a:srgbClr val="6F6F6F"/>
                </a:solidFill>
                <a:latin typeface="Arial"/>
                <a:cs typeface="Arial"/>
              </a:rPr>
              <a:t> </a:t>
            </a:r>
            <a:r>
              <a:rPr sz="3000" dirty="0">
                <a:solidFill>
                  <a:srgbClr val="6F6F6F"/>
                </a:solidFill>
                <a:latin typeface="Arial"/>
                <a:cs typeface="Arial"/>
              </a:rPr>
              <a:t>it</a:t>
            </a:r>
            <a:r>
              <a:rPr sz="3000" spc="-30" dirty="0">
                <a:solidFill>
                  <a:srgbClr val="6F6F6F"/>
                </a:solidFill>
                <a:latin typeface="Arial"/>
                <a:cs typeface="Arial"/>
              </a:rPr>
              <a:t> </a:t>
            </a:r>
            <a:r>
              <a:rPr sz="3000" dirty="0">
                <a:solidFill>
                  <a:srgbClr val="6F6F6F"/>
                </a:solidFill>
                <a:latin typeface="Arial"/>
                <a:cs typeface="Arial"/>
              </a:rPr>
              <a:t>until</a:t>
            </a:r>
            <a:r>
              <a:rPr sz="3000" spc="-25" dirty="0">
                <a:solidFill>
                  <a:srgbClr val="6F6F6F"/>
                </a:solidFill>
                <a:latin typeface="Arial"/>
                <a:cs typeface="Arial"/>
              </a:rPr>
              <a:t> </a:t>
            </a:r>
            <a:r>
              <a:rPr sz="3000" dirty="0">
                <a:solidFill>
                  <a:srgbClr val="6F6F6F"/>
                </a:solidFill>
                <a:latin typeface="Arial"/>
                <a:cs typeface="Arial"/>
              </a:rPr>
              <a:t>I</a:t>
            </a:r>
            <a:r>
              <a:rPr sz="3000" spc="-25" dirty="0">
                <a:solidFill>
                  <a:srgbClr val="6F6F6F"/>
                </a:solidFill>
                <a:latin typeface="Arial"/>
                <a:cs typeface="Arial"/>
              </a:rPr>
              <a:t> </a:t>
            </a:r>
            <a:r>
              <a:rPr sz="3000" spc="-20" dirty="0">
                <a:solidFill>
                  <a:srgbClr val="6F6F6F"/>
                </a:solidFill>
                <a:latin typeface="Arial"/>
                <a:cs typeface="Arial"/>
              </a:rPr>
              <a:t>have </a:t>
            </a:r>
            <a:r>
              <a:rPr sz="3000" dirty="0">
                <a:solidFill>
                  <a:srgbClr val="6F6F6F"/>
                </a:solidFill>
                <a:latin typeface="Arial"/>
                <a:cs typeface="Arial"/>
              </a:rPr>
              <a:t>a</a:t>
            </a:r>
            <a:r>
              <a:rPr sz="3000" spc="-35" dirty="0">
                <a:solidFill>
                  <a:srgbClr val="6F6F6F"/>
                </a:solidFill>
                <a:latin typeface="Arial"/>
                <a:cs typeface="Arial"/>
              </a:rPr>
              <a:t> </a:t>
            </a:r>
            <a:r>
              <a:rPr sz="3000" dirty="0">
                <a:solidFill>
                  <a:srgbClr val="6F6F6F"/>
                </a:solidFill>
                <a:latin typeface="Arial"/>
                <a:cs typeface="Arial"/>
              </a:rPr>
              <a:t>chance</a:t>
            </a:r>
            <a:r>
              <a:rPr sz="3000" spc="-25" dirty="0">
                <a:solidFill>
                  <a:srgbClr val="6F6F6F"/>
                </a:solidFill>
                <a:latin typeface="Arial"/>
                <a:cs typeface="Arial"/>
              </a:rPr>
              <a:t> </a:t>
            </a:r>
            <a:r>
              <a:rPr sz="3000" dirty="0">
                <a:solidFill>
                  <a:srgbClr val="6F6F6F"/>
                </a:solidFill>
                <a:latin typeface="Arial"/>
                <a:cs typeface="Arial"/>
              </a:rPr>
              <a:t>to</a:t>
            </a:r>
            <a:r>
              <a:rPr sz="3000" spc="-25" dirty="0">
                <a:solidFill>
                  <a:srgbClr val="6F6F6F"/>
                </a:solidFill>
                <a:latin typeface="Arial"/>
                <a:cs typeface="Arial"/>
              </a:rPr>
              <a:t> </a:t>
            </a:r>
            <a:r>
              <a:rPr sz="3000" dirty="0">
                <a:solidFill>
                  <a:srgbClr val="6F6F6F"/>
                </a:solidFill>
                <a:latin typeface="Arial"/>
                <a:cs typeface="Arial"/>
              </a:rPr>
              <a:t>talk</a:t>
            </a:r>
            <a:r>
              <a:rPr sz="3000" spc="-30" dirty="0">
                <a:solidFill>
                  <a:srgbClr val="6F6F6F"/>
                </a:solidFill>
                <a:latin typeface="Arial"/>
                <a:cs typeface="Arial"/>
              </a:rPr>
              <a:t> </a:t>
            </a:r>
            <a:r>
              <a:rPr sz="3000" dirty="0">
                <a:solidFill>
                  <a:srgbClr val="6F6F6F"/>
                </a:solidFill>
                <a:latin typeface="Arial"/>
                <a:cs typeface="Arial"/>
              </a:rPr>
              <a:t>to</a:t>
            </a:r>
            <a:r>
              <a:rPr sz="3000" spc="-25" dirty="0">
                <a:solidFill>
                  <a:srgbClr val="6F6F6F"/>
                </a:solidFill>
                <a:latin typeface="Arial"/>
                <a:cs typeface="Arial"/>
              </a:rPr>
              <a:t> </a:t>
            </a:r>
            <a:r>
              <a:rPr sz="3000" dirty="0">
                <a:solidFill>
                  <a:srgbClr val="6F6F6F"/>
                </a:solidFill>
                <a:latin typeface="Arial"/>
                <a:cs typeface="Arial"/>
              </a:rPr>
              <a:t>your</a:t>
            </a:r>
            <a:r>
              <a:rPr sz="3000" spc="-20" dirty="0">
                <a:solidFill>
                  <a:srgbClr val="6F6F6F"/>
                </a:solidFill>
                <a:latin typeface="Arial"/>
                <a:cs typeface="Arial"/>
              </a:rPr>
              <a:t> </a:t>
            </a:r>
            <a:r>
              <a:rPr sz="3000" spc="-10" dirty="0">
                <a:solidFill>
                  <a:srgbClr val="6F6F6F"/>
                </a:solidFill>
                <a:latin typeface="Arial"/>
                <a:cs typeface="Arial"/>
              </a:rPr>
              <a:t>provider.</a:t>
            </a:r>
            <a:endParaRPr sz="3000">
              <a:latin typeface="Arial"/>
              <a:cs typeface="Arial"/>
            </a:endParaRPr>
          </a:p>
        </p:txBody>
      </p:sp>
      <p:pic>
        <p:nvPicPr>
          <p:cNvPr id="17" name="object 17"/>
          <p:cNvPicPr/>
          <p:nvPr/>
        </p:nvPicPr>
        <p:blipFill>
          <a:blip r:embed="rId6" cstate="print"/>
          <a:stretch>
            <a:fillRect/>
          </a:stretch>
        </p:blipFill>
        <p:spPr>
          <a:xfrm>
            <a:off x="7329944" y="3928747"/>
            <a:ext cx="1433647" cy="143364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18</a:t>
            </a:r>
            <a:endParaRPr sz="900">
              <a:latin typeface="Arial"/>
              <a:cs typeface="Arial"/>
            </a:endParaRPr>
          </a:p>
        </p:txBody>
      </p:sp>
      <p:grpSp>
        <p:nvGrpSpPr>
          <p:cNvPr id="3" name="object 3"/>
          <p:cNvGrpSpPr/>
          <p:nvPr/>
        </p:nvGrpSpPr>
        <p:grpSpPr>
          <a:xfrm>
            <a:off x="193095" y="1185672"/>
            <a:ext cx="9432925" cy="2786380"/>
            <a:chOff x="193095" y="1185672"/>
            <a:chExt cx="9432925" cy="2786380"/>
          </a:xfrm>
        </p:grpSpPr>
        <p:pic>
          <p:nvPicPr>
            <p:cNvPr id="4" name="object 4"/>
            <p:cNvPicPr/>
            <p:nvPr/>
          </p:nvPicPr>
          <p:blipFill>
            <a:blip r:embed="rId2" cstate="print"/>
            <a:stretch>
              <a:fillRect/>
            </a:stretch>
          </p:blipFill>
          <p:spPr>
            <a:xfrm>
              <a:off x="193095" y="1427675"/>
              <a:ext cx="2427384" cy="2427383"/>
            </a:xfrm>
            <a:prstGeom prst="rect">
              <a:avLst/>
            </a:prstGeom>
          </p:spPr>
        </p:pic>
        <p:sp>
          <p:nvSpPr>
            <p:cNvPr id="5" name="object 5"/>
            <p:cNvSpPr/>
            <p:nvPr/>
          </p:nvSpPr>
          <p:spPr>
            <a:xfrm>
              <a:off x="1132323" y="1461736"/>
              <a:ext cx="2053589" cy="1681480"/>
            </a:xfrm>
            <a:custGeom>
              <a:avLst/>
              <a:gdLst/>
              <a:ahLst/>
              <a:cxnLst/>
              <a:rect l="l" t="t" r="r" b="b"/>
              <a:pathLst>
                <a:path w="2053589" h="1681480">
                  <a:moveTo>
                    <a:pt x="326491" y="0"/>
                  </a:moveTo>
                  <a:lnTo>
                    <a:pt x="0" y="1218488"/>
                  </a:lnTo>
                  <a:lnTo>
                    <a:pt x="1726552" y="1681124"/>
                  </a:lnTo>
                  <a:lnTo>
                    <a:pt x="2053056" y="462635"/>
                  </a:lnTo>
                  <a:lnTo>
                    <a:pt x="326491"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1179575" y="1185672"/>
              <a:ext cx="8446008" cy="2785872"/>
            </a:xfrm>
            <a:prstGeom prst="rect">
              <a:avLst/>
            </a:prstGeom>
          </p:spPr>
        </p:pic>
        <p:sp>
          <p:nvSpPr>
            <p:cNvPr id="7" name="object 7"/>
            <p:cNvSpPr/>
            <p:nvPr/>
          </p:nvSpPr>
          <p:spPr>
            <a:xfrm>
              <a:off x="1270911" y="1254099"/>
              <a:ext cx="8263890" cy="2600960"/>
            </a:xfrm>
            <a:custGeom>
              <a:avLst/>
              <a:gdLst/>
              <a:ahLst/>
              <a:cxnLst/>
              <a:rect l="l" t="t" r="r" b="b"/>
              <a:pathLst>
                <a:path w="8263890" h="2600960">
                  <a:moveTo>
                    <a:pt x="7830197" y="0"/>
                  </a:moveTo>
                  <a:lnTo>
                    <a:pt x="1836801" y="0"/>
                  </a:lnTo>
                  <a:lnTo>
                    <a:pt x="1789565" y="2543"/>
                  </a:lnTo>
                  <a:lnTo>
                    <a:pt x="1743803" y="9998"/>
                  </a:lnTo>
                  <a:lnTo>
                    <a:pt x="1699779" y="22099"/>
                  </a:lnTo>
                  <a:lnTo>
                    <a:pt x="1657757" y="38583"/>
                  </a:lnTo>
                  <a:lnTo>
                    <a:pt x="1618002" y="59184"/>
                  </a:lnTo>
                  <a:lnTo>
                    <a:pt x="1580778" y="83639"/>
                  </a:lnTo>
                  <a:lnTo>
                    <a:pt x="1546350" y="111683"/>
                  </a:lnTo>
                  <a:lnTo>
                    <a:pt x="1514982" y="143051"/>
                  </a:lnTo>
                  <a:lnTo>
                    <a:pt x="1486938" y="177479"/>
                  </a:lnTo>
                  <a:lnTo>
                    <a:pt x="1462484" y="214703"/>
                  </a:lnTo>
                  <a:lnTo>
                    <a:pt x="1441882" y="254458"/>
                  </a:lnTo>
                  <a:lnTo>
                    <a:pt x="1425399" y="296480"/>
                  </a:lnTo>
                  <a:lnTo>
                    <a:pt x="1413297" y="340504"/>
                  </a:lnTo>
                  <a:lnTo>
                    <a:pt x="1405842" y="386266"/>
                  </a:lnTo>
                  <a:lnTo>
                    <a:pt x="1403299" y="433501"/>
                  </a:lnTo>
                  <a:lnTo>
                    <a:pt x="0" y="859853"/>
                  </a:lnTo>
                  <a:lnTo>
                    <a:pt x="1403299" y="1083729"/>
                  </a:lnTo>
                  <a:lnTo>
                    <a:pt x="1403299" y="2167458"/>
                  </a:lnTo>
                  <a:lnTo>
                    <a:pt x="1405842" y="2214693"/>
                  </a:lnTo>
                  <a:lnTo>
                    <a:pt x="1413297" y="2260455"/>
                  </a:lnTo>
                  <a:lnTo>
                    <a:pt x="1425399" y="2304479"/>
                  </a:lnTo>
                  <a:lnTo>
                    <a:pt x="1441882" y="2346501"/>
                  </a:lnTo>
                  <a:lnTo>
                    <a:pt x="1462484" y="2386256"/>
                  </a:lnTo>
                  <a:lnTo>
                    <a:pt x="1486938" y="2423480"/>
                  </a:lnTo>
                  <a:lnTo>
                    <a:pt x="1514982" y="2457908"/>
                  </a:lnTo>
                  <a:lnTo>
                    <a:pt x="1546350" y="2489276"/>
                  </a:lnTo>
                  <a:lnTo>
                    <a:pt x="1580778" y="2517320"/>
                  </a:lnTo>
                  <a:lnTo>
                    <a:pt x="1618002" y="2541775"/>
                  </a:lnTo>
                  <a:lnTo>
                    <a:pt x="1657757" y="2562376"/>
                  </a:lnTo>
                  <a:lnTo>
                    <a:pt x="1699779" y="2578860"/>
                  </a:lnTo>
                  <a:lnTo>
                    <a:pt x="1743803" y="2590961"/>
                  </a:lnTo>
                  <a:lnTo>
                    <a:pt x="1789565" y="2598416"/>
                  </a:lnTo>
                  <a:lnTo>
                    <a:pt x="1836801" y="2600959"/>
                  </a:lnTo>
                  <a:lnTo>
                    <a:pt x="7830197" y="2600959"/>
                  </a:lnTo>
                  <a:lnTo>
                    <a:pt x="7877430" y="2598416"/>
                  </a:lnTo>
                  <a:lnTo>
                    <a:pt x="7923191" y="2590961"/>
                  </a:lnTo>
                  <a:lnTo>
                    <a:pt x="7967214" y="2578860"/>
                  </a:lnTo>
                  <a:lnTo>
                    <a:pt x="8009235" y="2562376"/>
                  </a:lnTo>
                  <a:lnTo>
                    <a:pt x="8048990" y="2541775"/>
                  </a:lnTo>
                  <a:lnTo>
                    <a:pt x="8086214" y="2517320"/>
                  </a:lnTo>
                  <a:lnTo>
                    <a:pt x="8120643" y="2489276"/>
                  </a:lnTo>
                  <a:lnTo>
                    <a:pt x="8152011" y="2457908"/>
                  </a:lnTo>
                  <a:lnTo>
                    <a:pt x="8180056" y="2423480"/>
                  </a:lnTo>
                  <a:lnTo>
                    <a:pt x="8204511" y="2386256"/>
                  </a:lnTo>
                  <a:lnTo>
                    <a:pt x="8225114" y="2346501"/>
                  </a:lnTo>
                  <a:lnTo>
                    <a:pt x="8241598" y="2304479"/>
                  </a:lnTo>
                  <a:lnTo>
                    <a:pt x="8253700" y="2260455"/>
                  </a:lnTo>
                  <a:lnTo>
                    <a:pt x="8261155" y="2214693"/>
                  </a:lnTo>
                  <a:lnTo>
                    <a:pt x="8263699" y="2167458"/>
                  </a:lnTo>
                  <a:lnTo>
                    <a:pt x="8263698" y="433489"/>
                  </a:lnTo>
                  <a:lnTo>
                    <a:pt x="8261155" y="386266"/>
                  </a:lnTo>
                  <a:lnTo>
                    <a:pt x="8253700" y="340504"/>
                  </a:lnTo>
                  <a:lnTo>
                    <a:pt x="8241598" y="296480"/>
                  </a:lnTo>
                  <a:lnTo>
                    <a:pt x="8225114" y="254458"/>
                  </a:lnTo>
                  <a:lnTo>
                    <a:pt x="8204511" y="214703"/>
                  </a:lnTo>
                  <a:lnTo>
                    <a:pt x="8180056" y="177479"/>
                  </a:lnTo>
                  <a:lnTo>
                    <a:pt x="8152011" y="143051"/>
                  </a:lnTo>
                  <a:lnTo>
                    <a:pt x="8120643" y="111683"/>
                  </a:lnTo>
                  <a:lnTo>
                    <a:pt x="8086214" y="83639"/>
                  </a:lnTo>
                  <a:lnTo>
                    <a:pt x="8048990" y="59184"/>
                  </a:lnTo>
                  <a:lnTo>
                    <a:pt x="8009235" y="38583"/>
                  </a:lnTo>
                  <a:lnTo>
                    <a:pt x="7967214" y="22099"/>
                  </a:lnTo>
                  <a:lnTo>
                    <a:pt x="7923191" y="9998"/>
                  </a:lnTo>
                  <a:lnTo>
                    <a:pt x="7877430" y="2543"/>
                  </a:lnTo>
                  <a:lnTo>
                    <a:pt x="7830197" y="0"/>
                  </a:lnTo>
                  <a:close/>
                </a:path>
                <a:path w="8263890" h="2600960">
                  <a:moveTo>
                    <a:pt x="1403299" y="433489"/>
                  </a:moveTo>
                  <a:close/>
                </a:path>
              </a:pathLst>
            </a:custGeom>
            <a:solidFill>
              <a:srgbClr val="FFFFFF"/>
            </a:solidFill>
          </p:spPr>
          <p:txBody>
            <a:bodyPr wrap="square" lIns="0" tIns="0" rIns="0" bIns="0" rtlCol="0"/>
            <a:lstStyle/>
            <a:p>
              <a:endParaRPr/>
            </a:p>
          </p:txBody>
        </p:sp>
        <p:sp>
          <p:nvSpPr>
            <p:cNvPr id="8" name="object 8"/>
            <p:cNvSpPr/>
            <p:nvPr/>
          </p:nvSpPr>
          <p:spPr>
            <a:xfrm>
              <a:off x="1270737" y="1253773"/>
              <a:ext cx="8265159" cy="2601595"/>
            </a:xfrm>
            <a:custGeom>
              <a:avLst/>
              <a:gdLst/>
              <a:ahLst/>
              <a:cxnLst/>
              <a:rect l="l" t="t" r="r" b="b"/>
              <a:pathLst>
                <a:path w="8265159" h="2601595">
                  <a:moveTo>
                    <a:pt x="1403473" y="2167729"/>
                  </a:moveTo>
                  <a:lnTo>
                    <a:pt x="1406017" y="2214970"/>
                  </a:lnTo>
                  <a:lnTo>
                    <a:pt x="1413473" y="2260737"/>
                  </a:lnTo>
                  <a:lnTo>
                    <a:pt x="1425576" y="2304767"/>
                  </a:lnTo>
                  <a:lnTo>
                    <a:pt x="1442062" y="2346794"/>
                  </a:lnTo>
                  <a:lnTo>
                    <a:pt x="1462666" y="2386553"/>
                  </a:lnTo>
                  <a:lnTo>
                    <a:pt x="1487124" y="2423782"/>
                  </a:lnTo>
                  <a:lnTo>
                    <a:pt x="1515172" y="2458215"/>
                  </a:lnTo>
                  <a:lnTo>
                    <a:pt x="1546544" y="2489587"/>
                  </a:lnTo>
                  <a:lnTo>
                    <a:pt x="1580976" y="2517634"/>
                  </a:lnTo>
                  <a:lnTo>
                    <a:pt x="1618205" y="2542093"/>
                  </a:lnTo>
                  <a:lnTo>
                    <a:pt x="1657965" y="2562697"/>
                  </a:lnTo>
                  <a:lnTo>
                    <a:pt x="1699992" y="2579183"/>
                  </a:lnTo>
                  <a:lnTo>
                    <a:pt x="1744021" y="2591286"/>
                  </a:lnTo>
                  <a:lnTo>
                    <a:pt x="1789788" y="2598742"/>
                  </a:lnTo>
                  <a:lnTo>
                    <a:pt x="1837029" y="2601286"/>
                  </a:lnTo>
                  <a:lnTo>
                    <a:pt x="2547015" y="2601286"/>
                  </a:lnTo>
                  <a:lnTo>
                    <a:pt x="4262328" y="2601286"/>
                  </a:lnTo>
                  <a:lnTo>
                    <a:pt x="7831171" y="2601286"/>
                  </a:lnTo>
                  <a:lnTo>
                    <a:pt x="7878412" y="2598742"/>
                  </a:lnTo>
                  <a:lnTo>
                    <a:pt x="7924179" y="2591286"/>
                  </a:lnTo>
                  <a:lnTo>
                    <a:pt x="7968209" y="2579183"/>
                  </a:lnTo>
                  <a:lnTo>
                    <a:pt x="8010235" y="2562697"/>
                  </a:lnTo>
                  <a:lnTo>
                    <a:pt x="8049995" y="2542093"/>
                  </a:lnTo>
                  <a:lnTo>
                    <a:pt x="8087224" y="2517634"/>
                  </a:lnTo>
                  <a:lnTo>
                    <a:pt x="8121657" y="2489587"/>
                  </a:lnTo>
                  <a:lnTo>
                    <a:pt x="8153029" y="2458215"/>
                  </a:lnTo>
                  <a:lnTo>
                    <a:pt x="8181076" y="2423782"/>
                  </a:lnTo>
                  <a:lnTo>
                    <a:pt x="8205534" y="2386553"/>
                  </a:lnTo>
                  <a:lnTo>
                    <a:pt x="8226138" y="2346794"/>
                  </a:lnTo>
                  <a:lnTo>
                    <a:pt x="8242624" y="2304767"/>
                  </a:lnTo>
                  <a:lnTo>
                    <a:pt x="8254727" y="2260737"/>
                  </a:lnTo>
                  <a:lnTo>
                    <a:pt x="8262183" y="2214970"/>
                  </a:lnTo>
                  <a:lnTo>
                    <a:pt x="8264727" y="2167729"/>
                  </a:lnTo>
                  <a:lnTo>
                    <a:pt x="8264727" y="1083868"/>
                  </a:lnTo>
                  <a:lnTo>
                    <a:pt x="8264727" y="433548"/>
                  </a:lnTo>
                  <a:lnTo>
                    <a:pt x="8262183" y="386315"/>
                  </a:lnTo>
                  <a:lnTo>
                    <a:pt x="8254727" y="340548"/>
                  </a:lnTo>
                  <a:lnTo>
                    <a:pt x="8242624" y="296518"/>
                  </a:lnTo>
                  <a:lnTo>
                    <a:pt x="8226138" y="254491"/>
                  </a:lnTo>
                  <a:lnTo>
                    <a:pt x="8205534" y="214731"/>
                  </a:lnTo>
                  <a:lnTo>
                    <a:pt x="8181076" y="177503"/>
                  </a:lnTo>
                  <a:lnTo>
                    <a:pt x="8153029" y="143070"/>
                  </a:lnTo>
                  <a:lnTo>
                    <a:pt x="8121657" y="111698"/>
                  </a:lnTo>
                  <a:lnTo>
                    <a:pt x="8087224" y="83651"/>
                  </a:lnTo>
                  <a:lnTo>
                    <a:pt x="8049995" y="59193"/>
                  </a:lnTo>
                  <a:lnTo>
                    <a:pt x="8010235" y="38588"/>
                  </a:lnTo>
                  <a:lnTo>
                    <a:pt x="7968209" y="22102"/>
                  </a:lnTo>
                  <a:lnTo>
                    <a:pt x="7924179" y="9999"/>
                  </a:lnTo>
                  <a:lnTo>
                    <a:pt x="7878412" y="2544"/>
                  </a:lnTo>
                  <a:lnTo>
                    <a:pt x="7831171" y="0"/>
                  </a:lnTo>
                  <a:lnTo>
                    <a:pt x="4262328" y="0"/>
                  </a:lnTo>
                  <a:lnTo>
                    <a:pt x="2547015" y="0"/>
                  </a:lnTo>
                  <a:lnTo>
                    <a:pt x="1837029" y="0"/>
                  </a:lnTo>
                  <a:lnTo>
                    <a:pt x="1789788" y="2544"/>
                  </a:lnTo>
                  <a:lnTo>
                    <a:pt x="1744021" y="9999"/>
                  </a:lnTo>
                  <a:lnTo>
                    <a:pt x="1699992" y="22102"/>
                  </a:lnTo>
                  <a:lnTo>
                    <a:pt x="1657965" y="38588"/>
                  </a:lnTo>
                  <a:lnTo>
                    <a:pt x="1618205" y="59193"/>
                  </a:lnTo>
                  <a:lnTo>
                    <a:pt x="1580976" y="83651"/>
                  </a:lnTo>
                  <a:lnTo>
                    <a:pt x="1546544" y="111698"/>
                  </a:lnTo>
                  <a:lnTo>
                    <a:pt x="1515172" y="143070"/>
                  </a:lnTo>
                  <a:lnTo>
                    <a:pt x="1487124" y="177503"/>
                  </a:lnTo>
                  <a:lnTo>
                    <a:pt x="1462666" y="214731"/>
                  </a:lnTo>
                  <a:lnTo>
                    <a:pt x="1442062" y="254491"/>
                  </a:lnTo>
                  <a:lnTo>
                    <a:pt x="1425576" y="296518"/>
                  </a:lnTo>
                  <a:lnTo>
                    <a:pt x="1413473" y="340548"/>
                  </a:lnTo>
                  <a:lnTo>
                    <a:pt x="1406017" y="386315"/>
                  </a:lnTo>
                  <a:lnTo>
                    <a:pt x="1403473" y="433556"/>
                  </a:lnTo>
                  <a:lnTo>
                    <a:pt x="0" y="859962"/>
                  </a:lnTo>
                  <a:lnTo>
                    <a:pt x="1403473" y="1083868"/>
                  </a:lnTo>
                  <a:lnTo>
                    <a:pt x="1403473" y="2167729"/>
                  </a:lnTo>
                  <a:close/>
                </a:path>
              </a:pathLst>
            </a:custGeom>
            <a:ln w="34956">
              <a:solidFill>
                <a:srgbClr val="444B54"/>
              </a:solidFill>
            </a:ln>
          </p:spPr>
          <p:txBody>
            <a:bodyPr wrap="square" lIns="0" tIns="0" rIns="0" bIns="0" rtlCol="0"/>
            <a:lstStyle/>
            <a:p>
              <a:endParaRPr/>
            </a:p>
          </p:txBody>
        </p:sp>
      </p:grpSp>
      <p:sp>
        <p:nvSpPr>
          <p:cNvPr id="9" name="object 9"/>
          <p:cNvSpPr txBox="1">
            <a:spLocks noGrp="1"/>
          </p:cNvSpPr>
          <p:nvPr>
            <p:ph type="title"/>
          </p:nvPr>
        </p:nvSpPr>
        <p:spPr>
          <a:xfrm>
            <a:off x="3284001" y="1611884"/>
            <a:ext cx="5643880" cy="1842135"/>
          </a:xfrm>
          <a:prstGeom prst="rect">
            <a:avLst/>
          </a:prstGeom>
        </p:spPr>
        <p:txBody>
          <a:bodyPr vert="horz" wrap="square" lIns="0" tIns="12700" rIns="0" bIns="0" rtlCol="0">
            <a:spAutoFit/>
          </a:bodyPr>
          <a:lstStyle/>
          <a:p>
            <a:pPr marL="12700" marR="5080" indent="-1270" algn="ctr">
              <a:lnSpc>
                <a:spcPct val="100000"/>
              </a:lnSpc>
              <a:spcBef>
                <a:spcPts val="100"/>
              </a:spcBef>
            </a:pPr>
            <a:r>
              <a:rPr b="0" dirty="0">
                <a:solidFill>
                  <a:srgbClr val="6F6F6F"/>
                </a:solidFill>
                <a:latin typeface="Arial"/>
                <a:cs typeface="Arial"/>
              </a:rPr>
              <a:t>Last</a:t>
            </a:r>
            <a:r>
              <a:rPr b="0" spc="-50" dirty="0">
                <a:solidFill>
                  <a:srgbClr val="6F6F6F"/>
                </a:solidFill>
                <a:latin typeface="Arial"/>
                <a:cs typeface="Arial"/>
              </a:rPr>
              <a:t> </a:t>
            </a:r>
            <a:r>
              <a:rPr b="0" dirty="0">
                <a:solidFill>
                  <a:srgbClr val="6F6F6F"/>
                </a:solidFill>
                <a:latin typeface="Arial"/>
                <a:cs typeface="Arial"/>
              </a:rPr>
              <a:t>week,</a:t>
            </a:r>
            <a:r>
              <a:rPr b="0" spc="-40" dirty="0">
                <a:solidFill>
                  <a:srgbClr val="6F6F6F"/>
                </a:solidFill>
                <a:latin typeface="Arial"/>
                <a:cs typeface="Arial"/>
              </a:rPr>
              <a:t> </a:t>
            </a:r>
            <a:r>
              <a:rPr b="0" dirty="0">
                <a:solidFill>
                  <a:srgbClr val="6F6F6F"/>
                </a:solidFill>
                <a:latin typeface="Arial"/>
                <a:cs typeface="Arial"/>
              </a:rPr>
              <a:t>I</a:t>
            </a:r>
            <a:r>
              <a:rPr b="0" spc="-35" dirty="0">
                <a:solidFill>
                  <a:srgbClr val="6F6F6F"/>
                </a:solidFill>
                <a:latin typeface="Arial"/>
                <a:cs typeface="Arial"/>
              </a:rPr>
              <a:t> </a:t>
            </a:r>
            <a:r>
              <a:rPr b="0" dirty="0">
                <a:solidFill>
                  <a:srgbClr val="6F6F6F"/>
                </a:solidFill>
                <a:latin typeface="Arial"/>
                <a:cs typeface="Arial"/>
              </a:rPr>
              <a:t>started</a:t>
            </a:r>
            <a:r>
              <a:rPr b="0" spc="-35" dirty="0">
                <a:solidFill>
                  <a:srgbClr val="6F6F6F"/>
                </a:solidFill>
                <a:latin typeface="Arial"/>
                <a:cs typeface="Arial"/>
              </a:rPr>
              <a:t> </a:t>
            </a:r>
            <a:r>
              <a:rPr b="0" dirty="0">
                <a:solidFill>
                  <a:srgbClr val="6F6F6F"/>
                </a:solidFill>
                <a:latin typeface="Arial"/>
                <a:cs typeface="Arial"/>
              </a:rPr>
              <a:t>feeling</a:t>
            </a:r>
            <a:r>
              <a:rPr b="0" spc="-30" dirty="0">
                <a:solidFill>
                  <a:srgbClr val="6F6F6F"/>
                </a:solidFill>
                <a:latin typeface="Arial"/>
                <a:cs typeface="Arial"/>
              </a:rPr>
              <a:t> </a:t>
            </a:r>
            <a:r>
              <a:rPr b="0" spc="-20" dirty="0">
                <a:solidFill>
                  <a:srgbClr val="6F6F6F"/>
                </a:solidFill>
                <a:latin typeface="Arial"/>
                <a:cs typeface="Arial"/>
              </a:rPr>
              <a:t>this </a:t>
            </a:r>
            <a:r>
              <a:rPr b="0" dirty="0">
                <a:solidFill>
                  <a:srgbClr val="6F6F6F"/>
                </a:solidFill>
                <a:latin typeface="Arial"/>
                <a:cs typeface="Arial"/>
              </a:rPr>
              <a:t>weird</a:t>
            </a:r>
            <a:r>
              <a:rPr b="0" spc="-50" dirty="0">
                <a:solidFill>
                  <a:srgbClr val="6F6F6F"/>
                </a:solidFill>
                <a:latin typeface="Arial"/>
                <a:cs typeface="Arial"/>
              </a:rPr>
              <a:t> </a:t>
            </a:r>
            <a:r>
              <a:rPr b="0" dirty="0">
                <a:solidFill>
                  <a:srgbClr val="6F6F6F"/>
                </a:solidFill>
                <a:latin typeface="Arial"/>
                <a:cs typeface="Arial"/>
              </a:rPr>
              <a:t>tingling</a:t>
            </a:r>
            <a:r>
              <a:rPr b="0" spc="-40" dirty="0">
                <a:solidFill>
                  <a:srgbClr val="6F6F6F"/>
                </a:solidFill>
                <a:latin typeface="Arial"/>
                <a:cs typeface="Arial"/>
              </a:rPr>
              <a:t> </a:t>
            </a:r>
            <a:r>
              <a:rPr b="0" dirty="0">
                <a:solidFill>
                  <a:srgbClr val="6F6F6F"/>
                </a:solidFill>
                <a:latin typeface="Arial"/>
                <a:cs typeface="Arial"/>
              </a:rPr>
              <a:t>sensation</a:t>
            </a:r>
            <a:r>
              <a:rPr b="0" spc="-40" dirty="0">
                <a:solidFill>
                  <a:srgbClr val="6F6F6F"/>
                </a:solidFill>
                <a:latin typeface="Arial"/>
                <a:cs typeface="Arial"/>
              </a:rPr>
              <a:t> </a:t>
            </a:r>
            <a:r>
              <a:rPr b="0" dirty="0">
                <a:solidFill>
                  <a:srgbClr val="6F6F6F"/>
                </a:solidFill>
                <a:latin typeface="Arial"/>
                <a:cs typeface="Arial"/>
              </a:rPr>
              <a:t>on</a:t>
            </a:r>
            <a:r>
              <a:rPr b="0" spc="-40" dirty="0">
                <a:solidFill>
                  <a:srgbClr val="6F6F6F"/>
                </a:solidFill>
                <a:latin typeface="Arial"/>
                <a:cs typeface="Arial"/>
              </a:rPr>
              <a:t> </a:t>
            </a:r>
            <a:r>
              <a:rPr b="0" spc="-25" dirty="0">
                <a:solidFill>
                  <a:srgbClr val="6F6F6F"/>
                </a:solidFill>
                <a:latin typeface="Arial"/>
                <a:cs typeface="Arial"/>
              </a:rPr>
              <a:t>my </a:t>
            </a:r>
            <a:r>
              <a:rPr b="0" dirty="0">
                <a:solidFill>
                  <a:srgbClr val="6F6F6F"/>
                </a:solidFill>
                <a:latin typeface="Arial"/>
                <a:cs typeface="Arial"/>
              </a:rPr>
              <a:t>chest.</a:t>
            </a:r>
            <a:r>
              <a:rPr b="0" spc="-50" dirty="0">
                <a:solidFill>
                  <a:srgbClr val="6F6F6F"/>
                </a:solidFill>
                <a:latin typeface="Arial"/>
                <a:cs typeface="Arial"/>
              </a:rPr>
              <a:t> </a:t>
            </a:r>
            <a:r>
              <a:rPr b="0" dirty="0">
                <a:solidFill>
                  <a:srgbClr val="6F6F6F"/>
                </a:solidFill>
                <a:latin typeface="Arial"/>
                <a:cs typeface="Arial"/>
              </a:rPr>
              <a:t>Today,</a:t>
            </a:r>
            <a:r>
              <a:rPr b="0" spc="-35" dirty="0">
                <a:solidFill>
                  <a:srgbClr val="6F6F6F"/>
                </a:solidFill>
                <a:latin typeface="Arial"/>
                <a:cs typeface="Arial"/>
              </a:rPr>
              <a:t> </a:t>
            </a:r>
            <a:r>
              <a:rPr b="0" dirty="0">
                <a:solidFill>
                  <a:srgbClr val="6F6F6F"/>
                </a:solidFill>
                <a:latin typeface="Arial"/>
                <a:cs typeface="Arial"/>
              </a:rPr>
              <a:t>it’s</a:t>
            </a:r>
            <a:r>
              <a:rPr b="0" spc="-35" dirty="0">
                <a:solidFill>
                  <a:srgbClr val="6F6F6F"/>
                </a:solidFill>
                <a:latin typeface="Arial"/>
                <a:cs typeface="Arial"/>
              </a:rPr>
              <a:t> </a:t>
            </a:r>
            <a:r>
              <a:rPr b="0" dirty="0">
                <a:solidFill>
                  <a:srgbClr val="6F6F6F"/>
                </a:solidFill>
                <a:latin typeface="Arial"/>
                <a:cs typeface="Arial"/>
              </a:rPr>
              <a:t>red</a:t>
            </a:r>
            <a:r>
              <a:rPr b="0" spc="-30" dirty="0">
                <a:solidFill>
                  <a:srgbClr val="6F6F6F"/>
                </a:solidFill>
                <a:latin typeface="Arial"/>
                <a:cs typeface="Arial"/>
              </a:rPr>
              <a:t> </a:t>
            </a:r>
            <a:r>
              <a:rPr b="0" dirty="0">
                <a:solidFill>
                  <a:srgbClr val="6F6F6F"/>
                </a:solidFill>
                <a:latin typeface="Arial"/>
                <a:cs typeface="Arial"/>
              </a:rPr>
              <a:t>in</a:t>
            </a:r>
            <a:r>
              <a:rPr b="0" spc="-30" dirty="0">
                <a:solidFill>
                  <a:srgbClr val="6F6F6F"/>
                </a:solidFill>
                <a:latin typeface="Arial"/>
                <a:cs typeface="Arial"/>
              </a:rPr>
              <a:t> </a:t>
            </a:r>
            <a:r>
              <a:rPr b="0" dirty="0">
                <a:solidFill>
                  <a:srgbClr val="6F6F6F"/>
                </a:solidFill>
                <a:latin typeface="Arial"/>
                <a:cs typeface="Arial"/>
              </a:rPr>
              <a:t>that</a:t>
            </a:r>
            <a:r>
              <a:rPr b="0" spc="-35" dirty="0">
                <a:solidFill>
                  <a:srgbClr val="6F6F6F"/>
                </a:solidFill>
                <a:latin typeface="Arial"/>
                <a:cs typeface="Arial"/>
              </a:rPr>
              <a:t> </a:t>
            </a:r>
            <a:r>
              <a:rPr b="0" spc="-10" dirty="0">
                <a:solidFill>
                  <a:srgbClr val="6F6F6F"/>
                </a:solidFill>
                <a:latin typeface="Arial"/>
                <a:cs typeface="Arial"/>
              </a:rPr>
              <a:t>area.</a:t>
            </a:r>
          </a:p>
          <a:p>
            <a:pPr algn="ctr">
              <a:lnSpc>
                <a:spcPts val="3504"/>
              </a:lnSpc>
            </a:pPr>
            <a:r>
              <a:rPr b="0" dirty="0">
                <a:solidFill>
                  <a:srgbClr val="6F6F6F"/>
                </a:solidFill>
                <a:latin typeface="Arial"/>
                <a:cs typeface="Arial"/>
              </a:rPr>
              <a:t>What</a:t>
            </a:r>
            <a:r>
              <a:rPr b="0" spc="-35" dirty="0">
                <a:solidFill>
                  <a:srgbClr val="6F6F6F"/>
                </a:solidFill>
                <a:latin typeface="Arial"/>
                <a:cs typeface="Arial"/>
              </a:rPr>
              <a:t> </a:t>
            </a:r>
            <a:r>
              <a:rPr b="0" dirty="0">
                <a:solidFill>
                  <a:srgbClr val="6F6F6F"/>
                </a:solidFill>
                <a:latin typeface="Arial"/>
                <a:cs typeface="Arial"/>
              </a:rPr>
              <a:t>should</a:t>
            </a:r>
            <a:r>
              <a:rPr b="0" spc="-30" dirty="0">
                <a:solidFill>
                  <a:srgbClr val="6F6F6F"/>
                </a:solidFill>
                <a:latin typeface="Arial"/>
                <a:cs typeface="Arial"/>
              </a:rPr>
              <a:t> </a:t>
            </a:r>
            <a:r>
              <a:rPr b="0" dirty="0">
                <a:solidFill>
                  <a:srgbClr val="6F6F6F"/>
                </a:solidFill>
                <a:latin typeface="Arial"/>
                <a:cs typeface="Arial"/>
              </a:rPr>
              <a:t>I</a:t>
            </a:r>
            <a:r>
              <a:rPr b="0" spc="-35" dirty="0">
                <a:solidFill>
                  <a:srgbClr val="6F6F6F"/>
                </a:solidFill>
                <a:latin typeface="Arial"/>
                <a:cs typeface="Arial"/>
              </a:rPr>
              <a:t> </a:t>
            </a:r>
            <a:r>
              <a:rPr b="0" spc="-25" dirty="0">
                <a:solidFill>
                  <a:srgbClr val="6F6F6F"/>
                </a:solidFill>
                <a:latin typeface="Arial"/>
                <a:cs typeface="Arial"/>
              </a:rPr>
              <a:t>do?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19</a:t>
            </a:r>
            <a:endParaRPr sz="900">
              <a:latin typeface="Arial"/>
              <a:cs typeface="Arial"/>
            </a:endParaRPr>
          </a:p>
        </p:txBody>
      </p:sp>
      <p:grpSp>
        <p:nvGrpSpPr>
          <p:cNvPr id="3" name="object 3"/>
          <p:cNvGrpSpPr/>
          <p:nvPr/>
        </p:nvGrpSpPr>
        <p:grpSpPr>
          <a:xfrm>
            <a:off x="1136903" y="2121407"/>
            <a:ext cx="3587750" cy="3587750"/>
            <a:chOff x="1136903" y="2121407"/>
            <a:chExt cx="3587750" cy="3587750"/>
          </a:xfrm>
        </p:grpSpPr>
        <p:pic>
          <p:nvPicPr>
            <p:cNvPr id="4" name="object 4"/>
            <p:cNvPicPr/>
            <p:nvPr/>
          </p:nvPicPr>
          <p:blipFill>
            <a:blip r:embed="rId2" cstate="print"/>
            <a:stretch>
              <a:fillRect/>
            </a:stretch>
          </p:blipFill>
          <p:spPr>
            <a:xfrm>
              <a:off x="1136903" y="2121407"/>
              <a:ext cx="3587496" cy="3587496"/>
            </a:xfrm>
            <a:prstGeom prst="rect">
              <a:avLst/>
            </a:prstGeom>
          </p:spPr>
        </p:pic>
        <p:pic>
          <p:nvPicPr>
            <p:cNvPr id="5" name="object 5"/>
            <p:cNvPicPr/>
            <p:nvPr/>
          </p:nvPicPr>
          <p:blipFill>
            <a:blip r:embed="rId3" cstate="print"/>
            <a:stretch>
              <a:fillRect/>
            </a:stretch>
          </p:blipFill>
          <p:spPr>
            <a:xfrm>
              <a:off x="1164335" y="2148839"/>
              <a:ext cx="3474719" cy="3474720"/>
            </a:xfrm>
            <a:prstGeom prst="rect">
              <a:avLst/>
            </a:prstGeom>
          </p:spPr>
        </p:pic>
      </p:grpSp>
      <p:sp>
        <p:nvSpPr>
          <p:cNvPr id="6" name="object 6"/>
          <p:cNvSpPr txBox="1">
            <a:spLocks noGrp="1"/>
          </p:cNvSpPr>
          <p:nvPr>
            <p:ph type="title"/>
          </p:nvPr>
        </p:nvSpPr>
        <p:spPr>
          <a:xfrm>
            <a:off x="5114035" y="2519679"/>
            <a:ext cx="3065780" cy="2637790"/>
          </a:xfrm>
          <a:prstGeom prst="rect">
            <a:avLst/>
          </a:prstGeom>
        </p:spPr>
        <p:txBody>
          <a:bodyPr vert="horz" wrap="square" lIns="0" tIns="15875" rIns="0" bIns="0" rtlCol="0">
            <a:spAutoFit/>
          </a:bodyPr>
          <a:lstStyle/>
          <a:p>
            <a:pPr marL="12700" marR="5080">
              <a:lnSpc>
                <a:spcPct val="99500"/>
              </a:lnSpc>
              <a:spcBef>
                <a:spcPts val="125"/>
              </a:spcBef>
            </a:pPr>
            <a:r>
              <a:rPr sz="4300" dirty="0">
                <a:solidFill>
                  <a:srgbClr val="000000"/>
                </a:solidFill>
              </a:rPr>
              <a:t>and</a:t>
            </a:r>
            <a:r>
              <a:rPr sz="4300" spc="-95" dirty="0">
                <a:solidFill>
                  <a:srgbClr val="000000"/>
                </a:solidFill>
              </a:rPr>
              <a:t> </a:t>
            </a:r>
            <a:r>
              <a:rPr sz="4300" dirty="0">
                <a:solidFill>
                  <a:srgbClr val="000000"/>
                </a:solidFill>
              </a:rPr>
              <a:t>look</a:t>
            </a:r>
            <a:r>
              <a:rPr sz="4300" spc="-90" dirty="0">
                <a:solidFill>
                  <a:srgbClr val="000000"/>
                </a:solidFill>
              </a:rPr>
              <a:t> </a:t>
            </a:r>
            <a:r>
              <a:rPr sz="4300" spc="-25" dirty="0">
                <a:solidFill>
                  <a:srgbClr val="000000"/>
                </a:solidFill>
              </a:rPr>
              <a:t>up </a:t>
            </a:r>
            <a:r>
              <a:rPr sz="4300" dirty="0">
                <a:solidFill>
                  <a:srgbClr val="000000"/>
                </a:solidFill>
              </a:rPr>
              <a:t>their</a:t>
            </a:r>
            <a:r>
              <a:rPr sz="4300" spc="-80" dirty="0">
                <a:solidFill>
                  <a:srgbClr val="000000"/>
                </a:solidFill>
              </a:rPr>
              <a:t> </a:t>
            </a:r>
            <a:r>
              <a:rPr sz="4300" spc="-20" dirty="0">
                <a:solidFill>
                  <a:srgbClr val="000000"/>
                </a:solidFill>
              </a:rPr>
              <a:t>most </a:t>
            </a:r>
            <a:r>
              <a:rPr sz="4300" dirty="0">
                <a:solidFill>
                  <a:srgbClr val="000000"/>
                </a:solidFill>
              </a:rPr>
              <a:t>recent</a:t>
            </a:r>
            <a:r>
              <a:rPr sz="4300" spc="-120" dirty="0">
                <a:solidFill>
                  <a:srgbClr val="000000"/>
                </a:solidFill>
              </a:rPr>
              <a:t> </a:t>
            </a:r>
            <a:r>
              <a:rPr sz="4300" spc="-25" dirty="0">
                <a:solidFill>
                  <a:srgbClr val="000000"/>
                </a:solidFill>
              </a:rPr>
              <a:t>CD4 </a:t>
            </a:r>
            <a:r>
              <a:rPr sz="4300" spc="-10" dirty="0">
                <a:solidFill>
                  <a:srgbClr val="000000"/>
                </a:solidFill>
              </a:rPr>
              <a:t>count!</a:t>
            </a:r>
            <a:endParaRPr sz="43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20</a:t>
            </a:r>
            <a:endParaRPr sz="90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62865">
              <a:lnSpc>
                <a:spcPct val="100000"/>
              </a:lnSpc>
              <a:spcBef>
                <a:spcPts val="100"/>
              </a:spcBef>
            </a:pPr>
            <a:r>
              <a:rPr sz="3400" dirty="0"/>
              <a:t>Opportunistic</a:t>
            </a:r>
            <a:r>
              <a:rPr sz="3400" spc="5" dirty="0"/>
              <a:t> </a:t>
            </a:r>
            <a:r>
              <a:rPr sz="3400" dirty="0"/>
              <a:t>conditions</a:t>
            </a:r>
            <a:r>
              <a:rPr sz="3400" spc="10" dirty="0"/>
              <a:t> </a:t>
            </a:r>
            <a:r>
              <a:rPr sz="3400" dirty="0"/>
              <a:t>by</a:t>
            </a:r>
            <a:r>
              <a:rPr sz="3400" spc="10" dirty="0"/>
              <a:t> </a:t>
            </a:r>
            <a:r>
              <a:rPr sz="3400" dirty="0"/>
              <a:t>CD4</a:t>
            </a:r>
            <a:r>
              <a:rPr sz="3400" spc="10" dirty="0"/>
              <a:t> </a:t>
            </a:r>
            <a:r>
              <a:rPr sz="3400" spc="-10" dirty="0"/>
              <a:t>count</a:t>
            </a:r>
            <a:endParaRPr sz="3400"/>
          </a:p>
        </p:txBody>
      </p:sp>
      <p:grpSp>
        <p:nvGrpSpPr>
          <p:cNvPr id="4" name="object 4"/>
          <p:cNvGrpSpPr/>
          <p:nvPr/>
        </p:nvGrpSpPr>
        <p:grpSpPr>
          <a:xfrm>
            <a:off x="1499572" y="1487424"/>
            <a:ext cx="6870065" cy="4621530"/>
            <a:chOff x="1499572" y="1487424"/>
            <a:chExt cx="6870065" cy="4621530"/>
          </a:xfrm>
        </p:grpSpPr>
        <p:pic>
          <p:nvPicPr>
            <p:cNvPr id="5" name="object 5"/>
            <p:cNvPicPr/>
            <p:nvPr/>
          </p:nvPicPr>
          <p:blipFill>
            <a:blip r:embed="rId2" cstate="print"/>
            <a:stretch>
              <a:fillRect/>
            </a:stretch>
          </p:blipFill>
          <p:spPr>
            <a:xfrm>
              <a:off x="2923031" y="1487424"/>
              <a:ext cx="5315712" cy="4553712"/>
            </a:xfrm>
            <a:prstGeom prst="rect">
              <a:avLst/>
            </a:prstGeom>
          </p:spPr>
        </p:pic>
        <p:sp>
          <p:nvSpPr>
            <p:cNvPr id="6" name="object 6"/>
            <p:cNvSpPr/>
            <p:nvPr/>
          </p:nvSpPr>
          <p:spPr>
            <a:xfrm>
              <a:off x="1557778" y="1641781"/>
              <a:ext cx="0" cy="4409440"/>
            </a:xfrm>
            <a:custGeom>
              <a:avLst/>
              <a:gdLst/>
              <a:ahLst/>
              <a:cxnLst/>
              <a:rect l="l" t="t" r="r" b="b"/>
              <a:pathLst>
                <a:path h="4409440">
                  <a:moveTo>
                    <a:pt x="0" y="4408951"/>
                  </a:moveTo>
                  <a:lnTo>
                    <a:pt x="1" y="0"/>
                  </a:lnTo>
                </a:path>
              </a:pathLst>
            </a:custGeom>
            <a:ln w="10161">
              <a:solidFill>
                <a:srgbClr val="7F7F7F"/>
              </a:solidFill>
            </a:ln>
          </p:spPr>
          <p:txBody>
            <a:bodyPr wrap="square" lIns="0" tIns="0" rIns="0" bIns="0" rtlCol="0"/>
            <a:lstStyle/>
            <a:p>
              <a:endParaRPr/>
            </a:p>
          </p:txBody>
        </p:sp>
        <p:sp>
          <p:nvSpPr>
            <p:cNvPr id="7" name="object 7"/>
            <p:cNvSpPr/>
            <p:nvPr/>
          </p:nvSpPr>
          <p:spPr>
            <a:xfrm>
              <a:off x="1504652" y="1642332"/>
              <a:ext cx="53340" cy="4409440"/>
            </a:xfrm>
            <a:custGeom>
              <a:avLst/>
              <a:gdLst/>
              <a:ahLst/>
              <a:cxnLst/>
              <a:rect l="l" t="t" r="r" b="b"/>
              <a:pathLst>
                <a:path w="53340" h="4409440">
                  <a:moveTo>
                    <a:pt x="0" y="4408951"/>
                  </a:moveTo>
                  <a:lnTo>
                    <a:pt x="53131" y="4408951"/>
                  </a:lnTo>
                </a:path>
                <a:path w="53340" h="4409440">
                  <a:moveTo>
                    <a:pt x="0" y="3305810"/>
                  </a:moveTo>
                  <a:lnTo>
                    <a:pt x="53131" y="3305810"/>
                  </a:lnTo>
                </a:path>
                <a:path w="53340" h="4409440">
                  <a:moveTo>
                    <a:pt x="0" y="2205152"/>
                  </a:moveTo>
                  <a:lnTo>
                    <a:pt x="53131" y="2205152"/>
                  </a:lnTo>
                </a:path>
                <a:path w="53340" h="4409440">
                  <a:moveTo>
                    <a:pt x="0" y="1101445"/>
                  </a:moveTo>
                  <a:lnTo>
                    <a:pt x="53131" y="1101445"/>
                  </a:lnTo>
                </a:path>
                <a:path w="53340" h="4409440">
                  <a:moveTo>
                    <a:pt x="0" y="0"/>
                  </a:moveTo>
                  <a:lnTo>
                    <a:pt x="53131" y="0"/>
                  </a:lnTo>
                </a:path>
              </a:pathLst>
            </a:custGeom>
            <a:ln w="10161">
              <a:solidFill>
                <a:srgbClr val="7F7F7F"/>
              </a:solidFill>
            </a:ln>
          </p:spPr>
          <p:txBody>
            <a:bodyPr wrap="square" lIns="0" tIns="0" rIns="0" bIns="0" rtlCol="0"/>
            <a:lstStyle/>
            <a:p>
              <a:endParaRPr/>
            </a:p>
          </p:txBody>
        </p:sp>
        <p:sp>
          <p:nvSpPr>
            <p:cNvPr id="8" name="object 8"/>
            <p:cNvSpPr/>
            <p:nvPr/>
          </p:nvSpPr>
          <p:spPr>
            <a:xfrm>
              <a:off x="1557778" y="6050732"/>
              <a:ext cx="6807200" cy="53340"/>
            </a:xfrm>
            <a:custGeom>
              <a:avLst/>
              <a:gdLst/>
              <a:ahLst/>
              <a:cxnLst/>
              <a:rect l="l" t="t" r="r" b="b"/>
              <a:pathLst>
                <a:path w="6807200" h="53339">
                  <a:moveTo>
                    <a:pt x="0" y="0"/>
                  </a:moveTo>
                  <a:lnTo>
                    <a:pt x="6806638" y="1"/>
                  </a:lnTo>
                </a:path>
                <a:path w="6807200" h="53339">
                  <a:moveTo>
                    <a:pt x="0" y="0"/>
                  </a:moveTo>
                  <a:lnTo>
                    <a:pt x="0" y="53131"/>
                  </a:lnTo>
                </a:path>
                <a:path w="6807200" h="53339">
                  <a:moveTo>
                    <a:pt x="1237854" y="0"/>
                  </a:moveTo>
                  <a:lnTo>
                    <a:pt x="1237854" y="53131"/>
                  </a:lnTo>
                </a:path>
                <a:path w="6807200" h="53339">
                  <a:moveTo>
                    <a:pt x="2475714" y="0"/>
                  </a:moveTo>
                  <a:lnTo>
                    <a:pt x="2475714" y="53131"/>
                  </a:lnTo>
                </a:path>
                <a:path w="6807200" h="53339">
                  <a:moveTo>
                    <a:pt x="3713573" y="0"/>
                  </a:moveTo>
                  <a:lnTo>
                    <a:pt x="3713573" y="53131"/>
                  </a:lnTo>
                </a:path>
                <a:path w="6807200" h="53339">
                  <a:moveTo>
                    <a:pt x="4951432" y="0"/>
                  </a:moveTo>
                  <a:lnTo>
                    <a:pt x="4951432" y="53131"/>
                  </a:lnTo>
                </a:path>
                <a:path w="6807200" h="53339">
                  <a:moveTo>
                    <a:pt x="6187852" y="0"/>
                  </a:moveTo>
                  <a:lnTo>
                    <a:pt x="6187852" y="53131"/>
                  </a:lnTo>
                </a:path>
              </a:pathLst>
            </a:custGeom>
            <a:ln w="10161">
              <a:solidFill>
                <a:srgbClr val="7F7F7F"/>
              </a:solidFill>
            </a:ln>
          </p:spPr>
          <p:txBody>
            <a:bodyPr wrap="square" lIns="0" tIns="0" rIns="0" bIns="0" rtlCol="0"/>
            <a:lstStyle/>
            <a:p>
              <a:endParaRPr/>
            </a:p>
          </p:txBody>
        </p:sp>
        <p:sp>
          <p:nvSpPr>
            <p:cNvPr id="9" name="object 9"/>
            <p:cNvSpPr/>
            <p:nvPr/>
          </p:nvSpPr>
          <p:spPr>
            <a:xfrm>
              <a:off x="1557778" y="1642332"/>
              <a:ext cx="6188075" cy="4354195"/>
            </a:xfrm>
            <a:custGeom>
              <a:avLst/>
              <a:gdLst/>
              <a:ahLst/>
              <a:cxnLst/>
              <a:rect l="l" t="t" r="r" b="b"/>
              <a:pathLst>
                <a:path w="6188075" h="4354195">
                  <a:moveTo>
                    <a:pt x="0" y="0"/>
                  </a:moveTo>
                  <a:lnTo>
                    <a:pt x="37502" y="33401"/>
                  </a:lnTo>
                  <a:lnTo>
                    <a:pt x="75004" y="66802"/>
                  </a:lnTo>
                  <a:lnTo>
                    <a:pt x="112506" y="100203"/>
                  </a:lnTo>
                  <a:lnTo>
                    <a:pt x="150008" y="133604"/>
                  </a:lnTo>
                  <a:lnTo>
                    <a:pt x="187510" y="167005"/>
                  </a:lnTo>
                  <a:lnTo>
                    <a:pt x="225012" y="200406"/>
                  </a:lnTo>
                  <a:lnTo>
                    <a:pt x="262514" y="233807"/>
                  </a:lnTo>
                  <a:lnTo>
                    <a:pt x="300016" y="267208"/>
                  </a:lnTo>
                  <a:lnTo>
                    <a:pt x="337518" y="300610"/>
                  </a:lnTo>
                  <a:lnTo>
                    <a:pt x="375020" y="334011"/>
                  </a:lnTo>
                  <a:lnTo>
                    <a:pt x="412523" y="367412"/>
                  </a:lnTo>
                  <a:lnTo>
                    <a:pt x="450025" y="400813"/>
                  </a:lnTo>
                  <a:lnTo>
                    <a:pt x="487527" y="434214"/>
                  </a:lnTo>
                  <a:lnTo>
                    <a:pt x="525029" y="467615"/>
                  </a:lnTo>
                  <a:lnTo>
                    <a:pt x="562531" y="501016"/>
                  </a:lnTo>
                  <a:lnTo>
                    <a:pt x="600033" y="534418"/>
                  </a:lnTo>
                  <a:lnTo>
                    <a:pt x="637535" y="567819"/>
                  </a:lnTo>
                  <a:lnTo>
                    <a:pt x="675037" y="601220"/>
                  </a:lnTo>
                  <a:lnTo>
                    <a:pt x="712539" y="634621"/>
                  </a:lnTo>
                  <a:lnTo>
                    <a:pt x="750042" y="668022"/>
                  </a:lnTo>
                  <a:lnTo>
                    <a:pt x="787544" y="701423"/>
                  </a:lnTo>
                  <a:lnTo>
                    <a:pt x="825046" y="734824"/>
                  </a:lnTo>
                  <a:lnTo>
                    <a:pt x="862548" y="768226"/>
                  </a:lnTo>
                  <a:lnTo>
                    <a:pt x="900050" y="801627"/>
                  </a:lnTo>
                  <a:lnTo>
                    <a:pt x="937552" y="835028"/>
                  </a:lnTo>
                  <a:lnTo>
                    <a:pt x="975054" y="868429"/>
                  </a:lnTo>
                  <a:lnTo>
                    <a:pt x="1012557" y="901830"/>
                  </a:lnTo>
                  <a:lnTo>
                    <a:pt x="1050059" y="935232"/>
                  </a:lnTo>
                  <a:lnTo>
                    <a:pt x="1087561" y="968633"/>
                  </a:lnTo>
                  <a:lnTo>
                    <a:pt x="1125063" y="1002034"/>
                  </a:lnTo>
                  <a:lnTo>
                    <a:pt x="1162565" y="1035435"/>
                  </a:lnTo>
                  <a:lnTo>
                    <a:pt x="1200067" y="1068836"/>
                  </a:lnTo>
                  <a:lnTo>
                    <a:pt x="1237570" y="1102238"/>
                  </a:lnTo>
                  <a:lnTo>
                    <a:pt x="1275072" y="1135516"/>
                  </a:lnTo>
                  <a:lnTo>
                    <a:pt x="1312574" y="1168564"/>
                  </a:lnTo>
                  <a:lnTo>
                    <a:pt x="1350076" y="1201406"/>
                  </a:lnTo>
                  <a:lnTo>
                    <a:pt x="1387578" y="1234063"/>
                  </a:lnTo>
                  <a:lnTo>
                    <a:pt x="1425080" y="1266559"/>
                  </a:lnTo>
                  <a:lnTo>
                    <a:pt x="1462582" y="1298918"/>
                  </a:lnTo>
                  <a:lnTo>
                    <a:pt x="1500084" y="1331161"/>
                  </a:lnTo>
                  <a:lnTo>
                    <a:pt x="1537587" y="1363312"/>
                  </a:lnTo>
                  <a:lnTo>
                    <a:pt x="1575089" y="1395394"/>
                  </a:lnTo>
                  <a:lnTo>
                    <a:pt x="1612591" y="1427431"/>
                  </a:lnTo>
                  <a:lnTo>
                    <a:pt x="1650093" y="1459444"/>
                  </a:lnTo>
                  <a:lnTo>
                    <a:pt x="1687595" y="1491457"/>
                  </a:lnTo>
                  <a:lnTo>
                    <a:pt x="1725097" y="1523493"/>
                  </a:lnTo>
                  <a:lnTo>
                    <a:pt x="1762599" y="1555576"/>
                  </a:lnTo>
                  <a:lnTo>
                    <a:pt x="1800102" y="1587727"/>
                  </a:lnTo>
                  <a:lnTo>
                    <a:pt x="1837604" y="1619970"/>
                  </a:lnTo>
                  <a:lnTo>
                    <a:pt x="1875106" y="1652328"/>
                  </a:lnTo>
                  <a:lnTo>
                    <a:pt x="1912608" y="1684825"/>
                  </a:lnTo>
                  <a:lnTo>
                    <a:pt x="1950110" y="1717482"/>
                  </a:lnTo>
                  <a:lnTo>
                    <a:pt x="1987612" y="1750323"/>
                  </a:lnTo>
                  <a:lnTo>
                    <a:pt x="2025115" y="1783372"/>
                  </a:lnTo>
                  <a:lnTo>
                    <a:pt x="2062617" y="1816650"/>
                  </a:lnTo>
                  <a:lnTo>
                    <a:pt x="2100119" y="1850182"/>
                  </a:lnTo>
                  <a:lnTo>
                    <a:pt x="2137621" y="1883989"/>
                  </a:lnTo>
                  <a:lnTo>
                    <a:pt x="2175123" y="1918096"/>
                  </a:lnTo>
                  <a:lnTo>
                    <a:pt x="2212626" y="1952524"/>
                  </a:lnTo>
                  <a:lnTo>
                    <a:pt x="2250128" y="1987298"/>
                  </a:lnTo>
                  <a:lnTo>
                    <a:pt x="2287630" y="2022440"/>
                  </a:lnTo>
                  <a:lnTo>
                    <a:pt x="2325132" y="2057973"/>
                  </a:lnTo>
                  <a:lnTo>
                    <a:pt x="2362634" y="2093919"/>
                  </a:lnTo>
                  <a:lnTo>
                    <a:pt x="2400136" y="2130303"/>
                  </a:lnTo>
                  <a:lnTo>
                    <a:pt x="2437639" y="2167147"/>
                  </a:lnTo>
                  <a:lnTo>
                    <a:pt x="2475141" y="2204474"/>
                  </a:lnTo>
                  <a:lnTo>
                    <a:pt x="2508589" y="2238461"/>
                  </a:lnTo>
                  <a:lnTo>
                    <a:pt x="2542036" y="2273352"/>
                  </a:lnTo>
                  <a:lnTo>
                    <a:pt x="2575484" y="2309085"/>
                  </a:lnTo>
                  <a:lnTo>
                    <a:pt x="2608932" y="2345598"/>
                  </a:lnTo>
                  <a:lnTo>
                    <a:pt x="2642380" y="2382829"/>
                  </a:lnTo>
                  <a:lnTo>
                    <a:pt x="2675828" y="2420717"/>
                  </a:lnTo>
                  <a:lnTo>
                    <a:pt x="2709276" y="2459198"/>
                  </a:lnTo>
                  <a:lnTo>
                    <a:pt x="2742723" y="2498212"/>
                  </a:lnTo>
                  <a:lnTo>
                    <a:pt x="2776171" y="2537695"/>
                  </a:lnTo>
                  <a:lnTo>
                    <a:pt x="2809619" y="2577587"/>
                  </a:lnTo>
                  <a:lnTo>
                    <a:pt x="2843067" y="2617824"/>
                  </a:lnTo>
                  <a:lnTo>
                    <a:pt x="2876515" y="2658345"/>
                  </a:lnTo>
                  <a:lnTo>
                    <a:pt x="2909962" y="2699089"/>
                  </a:lnTo>
                  <a:lnTo>
                    <a:pt x="2943410" y="2739992"/>
                  </a:lnTo>
                  <a:lnTo>
                    <a:pt x="2976858" y="2780993"/>
                  </a:lnTo>
                  <a:lnTo>
                    <a:pt x="3010306" y="2822031"/>
                  </a:lnTo>
                  <a:lnTo>
                    <a:pt x="3043754" y="2863042"/>
                  </a:lnTo>
                  <a:lnTo>
                    <a:pt x="3077202" y="2903965"/>
                  </a:lnTo>
                  <a:lnTo>
                    <a:pt x="3110649" y="2944737"/>
                  </a:lnTo>
                  <a:lnTo>
                    <a:pt x="3144097" y="2985298"/>
                  </a:lnTo>
                  <a:lnTo>
                    <a:pt x="3177545" y="3025584"/>
                  </a:lnTo>
                  <a:lnTo>
                    <a:pt x="3210993" y="3065535"/>
                  </a:lnTo>
                  <a:lnTo>
                    <a:pt x="3244441" y="3105087"/>
                  </a:lnTo>
                  <a:lnTo>
                    <a:pt x="3277889" y="3144178"/>
                  </a:lnTo>
                  <a:lnTo>
                    <a:pt x="3311336" y="3182748"/>
                  </a:lnTo>
                  <a:lnTo>
                    <a:pt x="3344784" y="3220733"/>
                  </a:lnTo>
                  <a:lnTo>
                    <a:pt x="3378232" y="3258072"/>
                  </a:lnTo>
                  <a:lnTo>
                    <a:pt x="3411680" y="3294703"/>
                  </a:lnTo>
                  <a:lnTo>
                    <a:pt x="3445128" y="3330563"/>
                  </a:lnTo>
                  <a:lnTo>
                    <a:pt x="3478576" y="3365591"/>
                  </a:lnTo>
                  <a:lnTo>
                    <a:pt x="3512024" y="3399725"/>
                  </a:lnTo>
                  <a:lnTo>
                    <a:pt x="3545472" y="3432902"/>
                  </a:lnTo>
                  <a:lnTo>
                    <a:pt x="3578919" y="3465061"/>
                  </a:lnTo>
                  <a:lnTo>
                    <a:pt x="3612367" y="3496140"/>
                  </a:lnTo>
                  <a:lnTo>
                    <a:pt x="3645815" y="3526076"/>
                  </a:lnTo>
                  <a:lnTo>
                    <a:pt x="3679263" y="3554807"/>
                  </a:lnTo>
                  <a:lnTo>
                    <a:pt x="3712711" y="3582272"/>
                  </a:lnTo>
                  <a:lnTo>
                    <a:pt x="3756910" y="3617006"/>
                  </a:lnTo>
                  <a:lnTo>
                    <a:pt x="3801109" y="3650379"/>
                  </a:lnTo>
                  <a:lnTo>
                    <a:pt x="3845308" y="3682436"/>
                  </a:lnTo>
                  <a:lnTo>
                    <a:pt x="3889507" y="3713223"/>
                  </a:lnTo>
                  <a:lnTo>
                    <a:pt x="3933706" y="3742785"/>
                  </a:lnTo>
                  <a:lnTo>
                    <a:pt x="3977904" y="3771167"/>
                  </a:lnTo>
                  <a:lnTo>
                    <a:pt x="4022103" y="3798414"/>
                  </a:lnTo>
                  <a:lnTo>
                    <a:pt x="4066302" y="3824571"/>
                  </a:lnTo>
                  <a:lnTo>
                    <a:pt x="4110501" y="3849684"/>
                  </a:lnTo>
                  <a:lnTo>
                    <a:pt x="4154700" y="3873798"/>
                  </a:lnTo>
                  <a:lnTo>
                    <a:pt x="4198899" y="3896958"/>
                  </a:lnTo>
                  <a:lnTo>
                    <a:pt x="4243098" y="3919209"/>
                  </a:lnTo>
                  <a:lnTo>
                    <a:pt x="4287297" y="3940597"/>
                  </a:lnTo>
                  <a:lnTo>
                    <a:pt x="4331496" y="3961166"/>
                  </a:lnTo>
                  <a:lnTo>
                    <a:pt x="4375695" y="3980962"/>
                  </a:lnTo>
                  <a:lnTo>
                    <a:pt x="4419894" y="4000029"/>
                  </a:lnTo>
                  <a:lnTo>
                    <a:pt x="4464093" y="4018414"/>
                  </a:lnTo>
                  <a:lnTo>
                    <a:pt x="4508292" y="4036161"/>
                  </a:lnTo>
                  <a:lnTo>
                    <a:pt x="4552491" y="4053316"/>
                  </a:lnTo>
                  <a:lnTo>
                    <a:pt x="4596690" y="4069923"/>
                  </a:lnTo>
                  <a:lnTo>
                    <a:pt x="4640889" y="4086029"/>
                  </a:lnTo>
                  <a:lnTo>
                    <a:pt x="4685088" y="4101677"/>
                  </a:lnTo>
                  <a:lnTo>
                    <a:pt x="4729287" y="4116914"/>
                  </a:lnTo>
                  <a:lnTo>
                    <a:pt x="4773486" y="4131784"/>
                  </a:lnTo>
                  <a:lnTo>
                    <a:pt x="4817685" y="4146333"/>
                  </a:lnTo>
                  <a:lnTo>
                    <a:pt x="4861884" y="4160605"/>
                  </a:lnTo>
                  <a:lnTo>
                    <a:pt x="4906083" y="4174647"/>
                  </a:lnTo>
                  <a:lnTo>
                    <a:pt x="4950282" y="4188503"/>
                  </a:lnTo>
                  <a:lnTo>
                    <a:pt x="4999785" y="4203243"/>
                  </a:lnTo>
                  <a:lnTo>
                    <a:pt x="5049288" y="4216656"/>
                  </a:lnTo>
                  <a:lnTo>
                    <a:pt x="5098790" y="4228829"/>
                  </a:lnTo>
                  <a:lnTo>
                    <a:pt x="5148293" y="4239844"/>
                  </a:lnTo>
                  <a:lnTo>
                    <a:pt x="5197796" y="4249787"/>
                  </a:lnTo>
                  <a:lnTo>
                    <a:pt x="5247299" y="4258743"/>
                  </a:lnTo>
                  <a:lnTo>
                    <a:pt x="5296802" y="4266795"/>
                  </a:lnTo>
                  <a:lnTo>
                    <a:pt x="5346304" y="4274029"/>
                  </a:lnTo>
                  <a:lnTo>
                    <a:pt x="5395807" y="4280530"/>
                  </a:lnTo>
                  <a:lnTo>
                    <a:pt x="5445310" y="4286381"/>
                  </a:lnTo>
                  <a:lnTo>
                    <a:pt x="5494813" y="4291669"/>
                  </a:lnTo>
                  <a:lnTo>
                    <a:pt x="5544315" y="4296476"/>
                  </a:lnTo>
                  <a:lnTo>
                    <a:pt x="5593818" y="4300889"/>
                  </a:lnTo>
                  <a:lnTo>
                    <a:pt x="5643321" y="4304991"/>
                  </a:lnTo>
                  <a:lnTo>
                    <a:pt x="5692824" y="4308867"/>
                  </a:lnTo>
                  <a:lnTo>
                    <a:pt x="5742327" y="4312602"/>
                  </a:lnTo>
                  <a:lnTo>
                    <a:pt x="5791829" y="4316281"/>
                  </a:lnTo>
                  <a:lnTo>
                    <a:pt x="5841332" y="4319988"/>
                  </a:lnTo>
                  <a:lnTo>
                    <a:pt x="5890835" y="4323808"/>
                  </a:lnTo>
                  <a:lnTo>
                    <a:pt x="5940338" y="4327826"/>
                  </a:lnTo>
                  <a:lnTo>
                    <a:pt x="5989841" y="4332125"/>
                  </a:lnTo>
                  <a:lnTo>
                    <a:pt x="6039344" y="4336792"/>
                  </a:lnTo>
                  <a:lnTo>
                    <a:pt x="6088847" y="4341910"/>
                  </a:lnTo>
                  <a:lnTo>
                    <a:pt x="6138349" y="4347564"/>
                  </a:lnTo>
                  <a:lnTo>
                    <a:pt x="6187852" y="4353839"/>
                  </a:lnTo>
                </a:path>
              </a:pathLst>
            </a:custGeom>
            <a:ln w="34956">
              <a:solidFill>
                <a:srgbClr val="00B0F0"/>
              </a:solidFill>
            </a:ln>
          </p:spPr>
          <p:txBody>
            <a:bodyPr wrap="square" lIns="0" tIns="0" rIns="0" bIns="0" rtlCol="0"/>
            <a:lstStyle/>
            <a:p>
              <a:endParaRPr/>
            </a:p>
          </p:txBody>
        </p:sp>
        <p:sp>
          <p:nvSpPr>
            <p:cNvPr id="10" name="object 10"/>
            <p:cNvSpPr/>
            <p:nvPr/>
          </p:nvSpPr>
          <p:spPr>
            <a:xfrm>
              <a:off x="1559059" y="1625751"/>
              <a:ext cx="4292600" cy="2209800"/>
            </a:xfrm>
            <a:custGeom>
              <a:avLst/>
              <a:gdLst/>
              <a:ahLst/>
              <a:cxnLst/>
              <a:rect l="l" t="t" r="r" b="b"/>
              <a:pathLst>
                <a:path w="4292600" h="2209800">
                  <a:moveTo>
                    <a:pt x="4292257" y="0"/>
                  </a:moveTo>
                  <a:lnTo>
                    <a:pt x="0" y="0"/>
                  </a:lnTo>
                  <a:lnTo>
                    <a:pt x="0" y="2209533"/>
                  </a:lnTo>
                  <a:lnTo>
                    <a:pt x="4292257" y="2209533"/>
                  </a:lnTo>
                  <a:lnTo>
                    <a:pt x="4292257" y="0"/>
                  </a:lnTo>
                  <a:close/>
                </a:path>
              </a:pathLst>
            </a:custGeom>
            <a:solidFill>
              <a:srgbClr val="FFFFFF">
                <a:alpha val="59999"/>
              </a:srgbClr>
            </a:solidFill>
          </p:spPr>
          <p:txBody>
            <a:bodyPr wrap="square" lIns="0" tIns="0" rIns="0" bIns="0" rtlCol="0"/>
            <a:lstStyle/>
            <a:p>
              <a:endParaRPr/>
            </a:p>
          </p:txBody>
        </p:sp>
        <p:sp>
          <p:nvSpPr>
            <p:cNvPr id="11" name="object 11"/>
            <p:cNvSpPr/>
            <p:nvPr/>
          </p:nvSpPr>
          <p:spPr>
            <a:xfrm>
              <a:off x="1559059" y="1625751"/>
              <a:ext cx="4293235" cy="2210435"/>
            </a:xfrm>
            <a:custGeom>
              <a:avLst/>
              <a:gdLst/>
              <a:ahLst/>
              <a:cxnLst/>
              <a:rect l="l" t="t" r="r" b="b"/>
              <a:pathLst>
                <a:path w="4293235" h="2210435">
                  <a:moveTo>
                    <a:pt x="0" y="0"/>
                  </a:moveTo>
                  <a:lnTo>
                    <a:pt x="4292798" y="0"/>
                  </a:lnTo>
                  <a:lnTo>
                    <a:pt x="4292798" y="2209813"/>
                  </a:lnTo>
                  <a:lnTo>
                    <a:pt x="0" y="2209813"/>
                  </a:lnTo>
                  <a:lnTo>
                    <a:pt x="0" y="0"/>
                  </a:lnTo>
                  <a:close/>
                </a:path>
              </a:pathLst>
            </a:custGeom>
            <a:ln w="10161">
              <a:solidFill>
                <a:srgbClr val="7F7F7F"/>
              </a:solidFill>
            </a:ln>
          </p:spPr>
          <p:txBody>
            <a:bodyPr wrap="square" lIns="0" tIns="0" rIns="0" bIns="0" rtlCol="0"/>
            <a:lstStyle/>
            <a:p>
              <a:endParaRPr/>
            </a:p>
          </p:txBody>
        </p:sp>
      </p:grpSp>
      <p:sp>
        <p:nvSpPr>
          <p:cNvPr id="12" name="object 12"/>
          <p:cNvSpPr txBox="1"/>
          <p:nvPr/>
        </p:nvSpPr>
        <p:spPr>
          <a:xfrm>
            <a:off x="4425627" y="1226311"/>
            <a:ext cx="2202180" cy="254000"/>
          </a:xfrm>
          <a:prstGeom prst="rect">
            <a:avLst/>
          </a:prstGeom>
        </p:spPr>
        <p:txBody>
          <a:bodyPr vert="horz" wrap="square" lIns="0" tIns="12700" rIns="0" bIns="0" rtlCol="0">
            <a:spAutoFit/>
          </a:bodyPr>
          <a:lstStyle/>
          <a:p>
            <a:pPr marL="12700">
              <a:lnSpc>
                <a:spcPct val="100000"/>
              </a:lnSpc>
              <a:spcBef>
                <a:spcPts val="100"/>
              </a:spcBef>
            </a:pPr>
            <a:r>
              <a:rPr sz="1500" spc="10" dirty="0">
                <a:latin typeface="Tahoma"/>
                <a:cs typeface="Tahoma"/>
              </a:rPr>
              <a:t>Opportunistic</a:t>
            </a:r>
            <a:r>
              <a:rPr sz="1500" spc="445" dirty="0">
                <a:latin typeface="Tahoma"/>
                <a:cs typeface="Tahoma"/>
              </a:rPr>
              <a:t> </a:t>
            </a:r>
            <a:r>
              <a:rPr sz="1500" spc="35" dirty="0">
                <a:latin typeface="Tahoma"/>
                <a:cs typeface="Tahoma"/>
              </a:rPr>
              <a:t>conditions</a:t>
            </a:r>
            <a:endParaRPr sz="1500">
              <a:latin typeface="Tahoma"/>
              <a:cs typeface="Tahoma"/>
            </a:endParaRPr>
          </a:p>
        </p:txBody>
      </p:sp>
      <p:sp>
        <p:nvSpPr>
          <p:cNvPr id="13" name="object 13"/>
          <p:cNvSpPr txBox="1"/>
          <p:nvPr/>
        </p:nvSpPr>
        <p:spPr>
          <a:xfrm>
            <a:off x="1292613" y="593039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solidFill>
                  <a:srgbClr val="595959"/>
                </a:solidFill>
                <a:latin typeface="Tahoma"/>
                <a:cs typeface="Tahoma"/>
              </a:rPr>
              <a:t>0</a:t>
            </a:r>
            <a:endParaRPr sz="1300">
              <a:latin typeface="Tahoma"/>
              <a:cs typeface="Tahoma"/>
            </a:endParaRPr>
          </a:p>
        </p:txBody>
      </p:sp>
      <p:sp>
        <p:nvSpPr>
          <p:cNvPr id="14" name="object 14"/>
          <p:cNvSpPr txBox="1"/>
          <p:nvPr/>
        </p:nvSpPr>
        <p:spPr>
          <a:xfrm>
            <a:off x="1089954" y="4830064"/>
            <a:ext cx="330835" cy="223520"/>
          </a:xfrm>
          <a:prstGeom prst="rect">
            <a:avLst/>
          </a:prstGeom>
        </p:spPr>
        <p:txBody>
          <a:bodyPr vert="horz" wrap="square" lIns="0" tIns="12700" rIns="0" bIns="0" rtlCol="0">
            <a:spAutoFit/>
          </a:bodyPr>
          <a:lstStyle/>
          <a:p>
            <a:pPr marL="12700">
              <a:lnSpc>
                <a:spcPct val="100000"/>
              </a:lnSpc>
              <a:spcBef>
                <a:spcPts val="100"/>
              </a:spcBef>
            </a:pPr>
            <a:r>
              <a:rPr sz="1300" spc="55" dirty="0">
                <a:solidFill>
                  <a:srgbClr val="595959"/>
                </a:solidFill>
                <a:latin typeface="Tahoma"/>
                <a:cs typeface="Tahoma"/>
              </a:rPr>
              <a:t>100</a:t>
            </a:r>
            <a:endParaRPr sz="1300">
              <a:latin typeface="Tahoma"/>
              <a:cs typeface="Tahoma"/>
            </a:endParaRPr>
          </a:p>
        </p:txBody>
      </p:sp>
      <p:sp>
        <p:nvSpPr>
          <p:cNvPr id="15" name="object 15"/>
          <p:cNvSpPr txBox="1"/>
          <p:nvPr/>
        </p:nvSpPr>
        <p:spPr>
          <a:xfrm>
            <a:off x="1089954" y="3726688"/>
            <a:ext cx="330835" cy="223520"/>
          </a:xfrm>
          <a:prstGeom prst="rect">
            <a:avLst/>
          </a:prstGeom>
        </p:spPr>
        <p:txBody>
          <a:bodyPr vert="horz" wrap="square" lIns="0" tIns="12700" rIns="0" bIns="0" rtlCol="0">
            <a:spAutoFit/>
          </a:bodyPr>
          <a:lstStyle/>
          <a:p>
            <a:pPr marL="12700">
              <a:lnSpc>
                <a:spcPct val="100000"/>
              </a:lnSpc>
              <a:spcBef>
                <a:spcPts val="100"/>
              </a:spcBef>
            </a:pPr>
            <a:r>
              <a:rPr sz="1300" spc="55" dirty="0">
                <a:solidFill>
                  <a:srgbClr val="595959"/>
                </a:solidFill>
                <a:latin typeface="Tahoma"/>
                <a:cs typeface="Tahoma"/>
              </a:rPr>
              <a:t>200</a:t>
            </a:r>
            <a:endParaRPr sz="1300">
              <a:latin typeface="Tahoma"/>
              <a:cs typeface="Tahoma"/>
            </a:endParaRPr>
          </a:p>
        </p:txBody>
      </p:sp>
      <p:sp>
        <p:nvSpPr>
          <p:cNvPr id="16" name="object 16"/>
          <p:cNvSpPr txBox="1"/>
          <p:nvPr/>
        </p:nvSpPr>
        <p:spPr>
          <a:xfrm>
            <a:off x="1089954" y="2626359"/>
            <a:ext cx="330835" cy="223520"/>
          </a:xfrm>
          <a:prstGeom prst="rect">
            <a:avLst/>
          </a:prstGeom>
        </p:spPr>
        <p:txBody>
          <a:bodyPr vert="horz" wrap="square" lIns="0" tIns="12700" rIns="0" bIns="0" rtlCol="0">
            <a:spAutoFit/>
          </a:bodyPr>
          <a:lstStyle/>
          <a:p>
            <a:pPr marL="12700">
              <a:lnSpc>
                <a:spcPct val="100000"/>
              </a:lnSpc>
              <a:spcBef>
                <a:spcPts val="100"/>
              </a:spcBef>
            </a:pPr>
            <a:r>
              <a:rPr sz="1300" spc="55" dirty="0">
                <a:solidFill>
                  <a:srgbClr val="595959"/>
                </a:solidFill>
                <a:latin typeface="Tahoma"/>
                <a:cs typeface="Tahoma"/>
              </a:rPr>
              <a:t>300</a:t>
            </a:r>
            <a:endParaRPr sz="1300">
              <a:latin typeface="Tahoma"/>
              <a:cs typeface="Tahoma"/>
            </a:endParaRPr>
          </a:p>
        </p:txBody>
      </p:sp>
      <p:sp>
        <p:nvSpPr>
          <p:cNvPr id="17" name="object 17"/>
          <p:cNvSpPr txBox="1"/>
          <p:nvPr/>
        </p:nvSpPr>
        <p:spPr>
          <a:xfrm>
            <a:off x="1089954" y="1522984"/>
            <a:ext cx="330835" cy="223520"/>
          </a:xfrm>
          <a:prstGeom prst="rect">
            <a:avLst/>
          </a:prstGeom>
        </p:spPr>
        <p:txBody>
          <a:bodyPr vert="horz" wrap="square" lIns="0" tIns="12700" rIns="0" bIns="0" rtlCol="0">
            <a:spAutoFit/>
          </a:bodyPr>
          <a:lstStyle/>
          <a:p>
            <a:pPr marL="12700">
              <a:lnSpc>
                <a:spcPct val="100000"/>
              </a:lnSpc>
              <a:spcBef>
                <a:spcPts val="100"/>
              </a:spcBef>
            </a:pPr>
            <a:r>
              <a:rPr sz="1300" spc="55" dirty="0">
                <a:solidFill>
                  <a:srgbClr val="595959"/>
                </a:solidFill>
                <a:latin typeface="Tahoma"/>
                <a:cs typeface="Tahoma"/>
              </a:rPr>
              <a:t>400</a:t>
            </a:r>
            <a:endParaRPr sz="1300">
              <a:latin typeface="Tahoma"/>
              <a:cs typeface="Tahoma"/>
            </a:endParaRPr>
          </a:p>
        </p:txBody>
      </p:sp>
      <p:sp>
        <p:nvSpPr>
          <p:cNvPr id="18" name="object 18"/>
          <p:cNvSpPr txBox="1"/>
          <p:nvPr/>
        </p:nvSpPr>
        <p:spPr>
          <a:xfrm>
            <a:off x="1494414" y="614375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solidFill>
                  <a:srgbClr val="595959"/>
                </a:solidFill>
                <a:latin typeface="Tahoma"/>
                <a:cs typeface="Tahoma"/>
              </a:rPr>
              <a:t>6</a:t>
            </a:r>
            <a:endParaRPr sz="1300">
              <a:latin typeface="Tahoma"/>
              <a:cs typeface="Tahoma"/>
            </a:endParaRPr>
          </a:p>
        </p:txBody>
      </p:sp>
      <p:sp>
        <p:nvSpPr>
          <p:cNvPr id="19" name="object 19"/>
          <p:cNvSpPr txBox="1"/>
          <p:nvPr/>
        </p:nvSpPr>
        <p:spPr>
          <a:xfrm>
            <a:off x="2731828" y="614375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solidFill>
                  <a:srgbClr val="595959"/>
                </a:solidFill>
                <a:latin typeface="Tahoma"/>
                <a:cs typeface="Tahoma"/>
              </a:rPr>
              <a:t>7</a:t>
            </a:r>
            <a:endParaRPr sz="1300">
              <a:latin typeface="Tahoma"/>
              <a:cs typeface="Tahoma"/>
            </a:endParaRPr>
          </a:p>
        </p:txBody>
      </p:sp>
      <p:sp>
        <p:nvSpPr>
          <p:cNvPr id="20" name="object 20"/>
          <p:cNvSpPr txBox="1"/>
          <p:nvPr/>
        </p:nvSpPr>
        <p:spPr>
          <a:xfrm>
            <a:off x="3969245" y="614375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solidFill>
                  <a:srgbClr val="595959"/>
                </a:solidFill>
                <a:latin typeface="Tahoma"/>
                <a:cs typeface="Tahoma"/>
              </a:rPr>
              <a:t>8</a:t>
            </a:r>
            <a:endParaRPr sz="1300">
              <a:latin typeface="Tahoma"/>
              <a:cs typeface="Tahoma"/>
            </a:endParaRPr>
          </a:p>
        </p:txBody>
      </p:sp>
      <p:sp>
        <p:nvSpPr>
          <p:cNvPr id="21" name="object 21"/>
          <p:cNvSpPr txBox="1"/>
          <p:nvPr/>
        </p:nvSpPr>
        <p:spPr>
          <a:xfrm>
            <a:off x="5206660" y="614375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solidFill>
                  <a:srgbClr val="595959"/>
                </a:solidFill>
                <a:latin typeface="Tahoma"/>
                <a:cs typeface="Tahoma"/>
              </a:rPr>
              <a:t>9</a:t>
            </a:r>
            <a:endParaRPr sz="1300">
              <a:latin typeface="Tahoma"/>
              <a:cs typeface="Tahoma"/>
            </a:endParaRPr>
          </a:p>
        </p:txBody>
      </p:sp>
      <p:sp>
        <p:nvSpPr>
          <p:cNvPr id="22" name="object 22"/>
          <p:cNvSpPr txBox="1"/>
          <p:nvPr/>
        </p:nvSpPr>
        <p:spPr>
          <a:xfrm>
            <a:off x="541780" y="2782009"/>
            <a:ext cx="507365" cy="2129155"/>
          </a:xfrm>
          <a:prstGeom prst="rect">
            <a:avLst/>
          </a:prstGeom>
        </p:spPr>
        <p:txBody>
          <a:bodyPr vert="vert270" wrap="square" lIns="0" tIns="9525" rIns="0" bIns="0" rtlCol="0">
            <a:spAutoFit/>
          </a:bodyPr>
          <a:lstStyle/>
          <a:p>
            <a:pPr algn="ctr">
              <a:lnSpc>
                <a:spcPct val="100000"/>
              </a:lnSpc>
              <a:spcBef>
                <a:spcPts val="75"/>
              </a:spcBef>
            </a:pPr>
            <a:r>
              <a:rPr sz="1400" b="1" dirty="0">
                <a:solidFill>
                  <a:srgbClr val="595959"/>
                </a:solidFill>
                <a:latin typeface="Tahoma"/>
                <a:cs typeface="Tahoma"/>
              </a:rPr>
              <a:t>CD4</a:t>
            </a:r>
            <a:r>
              <a:rPr sz="1400" b="1" spc="5" dirty="0">
                <a:solidFill>
                  <a:srgbClr val="595959"/>
                </a:solidFill>
                <a:latin typeface="Tahoma"/>
                <a:cs typeface="Tahoma"/>
              </a:rPr>
              <a:t> </a:t>
            </a:r>
            <a:r>
              <a:rPr sz="1400" b="1" spc="-120" dirty="0">
                <a:solidFill>
                  <a:srgbClr val="595959"/>
                </a:solidFill>
                <a:latin typeface="Tahoma"/>
                <a:cs typeface="Tahoma"/>
              </a:rPr>
              <a:t>T-</a:t>
            </a:r>
            <a:r>
              <a:rPr sz="1400" b="1" spc="-40" dirty="0">
                <a:solidFill>
                  <a:srgbClr val="595959"/>
                </a:solidFill>
                <a:latin typeface="Tahoma"/>
                <a:cs typeface="Tahoma"/>
              </a:rPr>
              <a:t>lymphocyte</a:t>
            </a:r>
            <a:r>
              <a:rPr sz="1400" b="1" spc="5" dirty="0">
                <a:solidFill>
                  <a:srgbClr val="595959"/>
                </a:solidFill>
                <a:latin typeface="Tahoma"/>
                <a:cs typeface="Tahoma"/>
              </a:rPr>
              <a:t> </a:t>
            </a:r>
            <a:r>
              <a:rPr sz="1400" b="1" spc="-10" dirty="0">
                <a:solidFill>
                  <a:srgbClr val="595959"/>
                </a:solidFill>
                <a:latin typeface="Tahoma"/>
                <a:cs typeface="Tahoma"/>
              </a:rPr>
              <a:t>count</a:t>
            </a:r>
            <a:endParaRPr sz="1400">
              <a:latin typeface="Tahoma"/>
              <a:cs typeface="Tahoma"/>
            </a:endParaRPr>
          </a:p>
          <a:p>
            <a:pPr algn="ctr">
              <a:lnSpc>
                <a:spcPct val="100000"/>
              </a:lnSpc>
              <a:spcBef>
                <a:spcPts val="420"/>
              </a:spcBef>
            </a:pPr>
            <a:r>
              <a:rPr sz="1400" dirty="0">
                <a:solidFill>
                  <a:srgbClr val="595959"/>
                </a:solidFill>
                <a:latin typeface="Tahoma"/>
                <a:cs typeface="Tahoma"/>
              </a:rPr>
              <a:t>(cells</a:t>
            </a:r>
            <a:r>
              <a:rPr sz="1400" spc="114" dirty="0">
                <a:solidFill>
                  <a:srgbClr val="595959"/>
                </a:solidFill>
                <a:latin typeface="Tahoma"/>
                <a:cs typeface="Tahoma"/>
              </a:rPr>
              <a:t> </a:t>
            </a:r>
            <a:r>
              <a:rPr sz="1400" spc="95" dirty="0">
                <a:solidFill>
                  <a:srgbClr val="595959"/>
                </a:solidFill>
                <a:latin typeface="Tahoma"/>
                <a:cs typeface="Tahoma"/>
              </a:rPr>
              <a:t>/</a:t>
            </a:r>
            <a:r>
              <a:rPr sz="1400" spc="114" dirty="0">
                <a:solidFill>
                  <a:srgbClr val="595959"/>
                </a:solidFill>
                <a:latin typeface="Tahoma"/>
                <a:cs typeface="Tahoma"/>
              </a:rPr>
              <a:t> </a:t>
            </a:r>
            <a:r>
              <a:rPr sz="1400" spc="-25" dirty="0">
                <a:solidFill>
                  <a:srgbClr val="595959"/>
                </a:solidFill>
                <a:latin typeface="Tahoma"/>
                <a:cs typeface="Tahoma"/>
              </a:rPr>
              <a:t>µL)</a:t>
            </a:r>
            <a:endParaRPr sz="1400">
              <a:latin typeface="Tahoma"/>
              <a:cs typeface="Tahoma"/>
            </a:endParaRPr>
          </a:p>
        </p:txBody>
      </p:sp>
      <p:sp>
        <p:nvSpPr>
          <p:cNvPr id="23" name="object 23"/>
          <p:cNvSpPr txBox="1"/>
          <p:nvPr/>
        </p:nvSpPr>
        <p:spPr>
          <a:xfrm>
            <a:off x="3558992" y="1710944"/>
            <a:ext cx="2207895" cy="1613535"/>
          </a:xfrm>
          <a:prstGeom prst="rect">
            <a:avLst/>
          </a:prstGeom>
        </p:spPr>
        <p:txBody>
          <a:bodyPr vert="horz" wrap="square" lIns="0" tIns="15240" rIns="0" bIns="0" rtlCol="0">
            <a:spAutoFit/>
          </a:bodyPr>
          <a:lstStyle/>
          <a:p>
            <a:pPr marL="12700" marR="5080" indent="416559" algn="r">
              <a:lnSpc>
                <a:spcPct val="98700"/>
              </a:lnSpc>
              <a:spcBef>
                <a:spcPts val="120"/>
              </a:spcBef>
            </a:pPr>
            <a:r>
              <a:rPr sz="1500" b="1" spc="-50" dirty="0">
                <a:latin typeface="Tahoma"/>
                <a:cs typeface="Tahoma"/>
              </a:rPr>
              <a:t>Above</a:t>
            </a:r>
            <a:r>
              <a:rPr sz="1500" b="1" spc="-45" dirty="0">
                <a:latin typeface="Tahoma"/>
                <a:cs typeface="Tahoma"/>
              </a:rPr>
              <a:t> </a:t>
            </a:r>
            <a:r>
              <a:rPr sz="1500" b="1" dirty="0">
                <a:latin typeface="Tahoma"/>
                <a:cs typeface="Tahoma"/>
              </a:rPr>
              <a:t>200</a:t>
            </a:r>
            <a:r>
              <a:rPr sz="1500" b="1" spc="-40" dirty="0">
                <a:latin typeface="Tahoma"/>
                <a:cs typeface="Tahoma"/>
              </a:rPr>
              <a:t> cells/µL </a:t>
            </a:r>
            <a:r>
              <a:rPr sz="1500" spc="50" dirty="0">
                <a:latin typeface="Tahoma"/>
                <a:cs typeface="Tahoma"/>
              </a:rPr>
              <a:t>Non-</a:t>
            </a:r>
            <a:r>
              <a:rPr sz="1500" spc="45" dirty="0">
                <a:latin typeface="Tahoma"/>
                <a:cs typeface="Tahoma"/>
              </a:rPr>
              <a:t>Hodgkin</a:t>
            </a:r>
            <a:r>
              <a:rPr sz="1500" spc="20" dirty="0">
                <a:latin typeface="Tahoma"/>
                <a:cs typeface="Tahoma"/>
              </a:rPr>
              <a:t> </a:t>
            </a:r>
            <a:r>
              <a:rPr sz="1500" spc="60" dirty="0">
                <a:latin typeface="Tahoma"/>
                <a:cs typeface="Tahoma"/>
              </a:rPr>
              <a:t>lymphoma </a:t>
            </a:r>
            <a:r>
              <a:rPr sz="1500" spc="55" dirty="0">
                <a:latin typeface="Tahoma"/>
                <a:cs typeface="Tahoma"/>
              </a:rPr>
              <a:t>Kaposi</a:t>
            </a:r>
            <a:r>
              <a:rPr sz="1500" spc="10" dirty="0">
                <a:latin typeface="Tahoma"/>
                <a:cs typeface="Tahoma"/>
              </a:rPr>
              <a:t> </a:t>
            </a:r>
            <a:r>
              <a:rPr sz="1500" spc="50" dirty="0">
                <a:latin typeface="Tahoma"/>
                <a:cs typeface="Tahoma"/>
              </a:rPr>
              <a:t>sarcoma</a:t>
            </a:r>
            <a:r>
              <a:rPr sz="1500" spc="20" dirty="0">
                <a:latin typeface="Tahoma"/>
                <a:cs typeface="Tahoma"/>
              </a:rPr>
              <a:t> </a:t>
            </a:r>
            <a:r>
              <a:rPr sz="1500" spc="-20" dirty="0">
                <a:latin typeface="Tahoma"/>
                <a:cs typeface="Tahoma"/>
              </a:rPr>
              <a:t>(KS) </a:t>
            </a:r>
            <a:r>
              <a:rPr sz="1500" dirty="0">
                <a:latin typeface="Tahoma"/>
                <a:cs typeface="Tahoma"/>
              </a:rPr>
              <a:t>Oral</a:t>
            </a:r>
            <a:r>
              <a:rPr sz="1500" spc="50" dirty="0">
                <a:latin typeface="Tahoma"/>
                <a:cs typeface="Tahoma"/>
              </a:rPr>
              <a:t> candidiasis</a:t>
            </a:r>
            <a:r>
              <a:rPr sz="1500" spc="55" dirty="0">
                <a:latin typeface="Tahoma"/>
                <a:cs typeface="Tahoma"/>
              </a:rPr>
              <a:t> </a:t>
            </a:r>
            <a:r>
              <a:rPr sz="1500" spc="-10" dirty="0">
                <a:latin typeface="Tahoma"/>
                <a:cs typeface="Tahoma"/>
              </a:rPr>
              <a:t>(thrush) </a:t>
            </a:r>
            <a:r>
              <a:rPr sz="1500" dirty="0">
                <a:latin typeface="Tahoma"/>
                <a:cs typeface="Tahoma"/>
              </a:rPr>
              <a:t>Oral</a:t>
            </a:r>
            <a:r>
              <a:rPr sz="1500" spc="135" dirty="0">
                <a:latin typeface="Tahoma"/>
                <a:cs typeface="Tahoma"/>
              </a:rPr>
              <a:t> </a:t>
            </a:r>
            <a:r>
              <a:rPr sz="1500" dirty="0">
                <a:latin typeface="Tahoma"/>
                <a:cs typeface="Tahoma"/>
              </a:rPr>
              <a:t>hairy</a:t>
            </a:r>
            <a:r>
              <a:rPr sz="1500" spc="135" dirty="0">
                <a:latin typeface="Tahoma"/>
                <a:cs typeface="Tahoma"/>
              </a:rPr>
              <a:t> </a:t>
            </a:r>
            <a:r>
              <a:rPr sz="1500" spc="-10" dirty="0">
                <a:latin typeface="Tahoma"/>
                <a:cs typeface="Tahoma"/>
              </a:rPr>
              <a:t>leukoplakia</a:t>
            </a:r>
            <a:endParaRPr sz="1500">
              <a:latin typeface="Tahoma"/>
              <a:cs typeface="Tahoma"/>
            </a:endParaRPr>
          </a:p>
          <a:p>
            <a:pPr marL="727075" marR="5715" indent="364490" algn="r">
              <a:lnSpc>
                <a:spcPct val="100000"/>
              </a:lnSpc>
            </a:pPr>
            <a:r>
              <a:rPr sz="1500" spc="-10" dirty="0">
                <a:latin typeface="Tahoma"/>
                <a:cs typeface="Tahoma"/>
              </a:rPr>
              <a:t>Tuberculosis </a:t>
            </a:r>
            <a:r>
              <a:rPr sz="1500" dirty="0">
                <a:latin typeface="Tahoma"/>
                <a:cs typeface="Tahoma"/>
              </a:rPr>
              <a:t>Zoster</a:t>
            </a:r>
            <a:r>
              <a:rPr sz="1500" spc="165" dirty="0">
                <a:latin typeface="Tahoma"/>
                <a:cs typeface="Tahoma"/>
              </a:rPr>
              <a:t> </a:t>
            </a:r>
            <a:r>
              <a:rPr sz="1500" spc="-10" dirty="0">
                <a:latin typeface="Tahoma"/>
                <a:cs typeface="Tahoma"/>
              </a:rPr>
              <a:t>(shingles)</a:t>
            </a:r>
            <a:endParaRPr sz="1500">
              <a:latin typeface="Tahoma"/>
              <a:cs typeface="Tahoma"/>
            </a:endParaRPr>
          </a:p>
        </p:txBody>
      </p:sp>
      <p:grpSp>
        <p:nvGrpSpPr>
          <p:cNvPr id="24" name="object 24"/>
          <p:cNvGrpSpPr/>
          <p:nvPr/>
        </p:nvGrpSpPr>
        <p:grpSpPr>
          <a:xfrm>
            <a:off x="1553979" y="3836626"/>
            <a:ext cx="6342380" cy="1115695"/>
            <a:chOff x="1553979" y="3836626"/>
            <a:chExt cx="6342380" cy="1115695"/>
          </a:xfrm>
        </p:grpSpPr>
        <p:sp>
          <p:nvSpPr>
            <p:cNvPr id="25" name="object 25"/>
            <p:cNvSpPr/>
            <p:nvPr/>
          </p:nvSpPr>
          <p:spPr>
            <a:xfrm>
              <a:off x="1559059" y="3841706"/>
              <a:ext cx="6331585" cy="1105535"/>
            </a:xfrm>
            <a:custGeom>
              <a:avLst/>
              <a:gdLst/>
              <a:ahLst/>
              <a:cxnLst/>
              <a:rect l="l" t="t" r="r" b="b"/>
              <a:pathLst>
                <a:path w="6331584" h="1105535">
                  <a:moveTo>
                    <a:pt x="6331191" y="0"/>
                  </a:moveTo>
                  <a:lnTo>
                    <a:pt x="0" y="0"/>
                  </a:lnTo>
                  <a:lnTo>
                    <a:pt x="0" y="1105128"/>
                  </a:lnTo>
                  <a:lnTo>
                    <a:pt x="6331191" y="1105128"/>
                  </a:lnTo>
                  <a:lnTo>
                    <a:pt x="6331191" y="0"/>
                  </a:lnTo>
                  <a:close/>
                </a:path>
              </a:pathLst>
            </a:custGeom>
            <a:solidFill>
              <a:srgbClr val="FFFFFF">
                <a:alpha val="59999"/>
              </a:srgbClr>
            </a:solidFill>
          </p:spPr>
          <p:txBody>
            <a:bodyPr wrap="square" lIns="0" tIns="0" rIns="0" bIns="0" rtlCol="0"/>
            <a:lstStyle/>
            <a:p>
              <a:endParaRPr/>
            </a:p>
          </p:txBody>
        </p:sp>
        <p:sp>
          <p:nvSpPr>
            <p:cNvPr id="26" name="object 26"/>
            <p:cNvSpPr/>
            <p:nvPr/>
          </p:nvSpPr>
          <p:spPr>
            <a:xfrm>
              <a:off x="1559059" y="3841706"/>
              <a:ext cx="6332220" cy="1105535"/>
            </a:xfrm>
            <a:custGeom>
              <a:avLst/>
              <a:gdLst/>
              <a:ahLst/>
              <a:cxnLst/>
              <a:rect l="l" t="t" r="r" b="b"/>
              <a:pathLst>
                <a:path w="6332220" h="1105535">
                  <a:moveTo>
                    <a:pt x="0" y="0"/>
                  </a:moveTo>
                  <a:lnTo>
                    <a:pt x="6331987" y="0"/>
                  </a:lnTo>
                  <a:lnTo>
                    <a:pt x="6331987" y="1105261"/>
                  </a:lnTo>
                  <a:lnTo>
                    <a:pt x="0" y="1105261"/>
                  </a:lnTo>
                  <a:lnTo>
                    <a:pt x="0" y="0"/>
                  </a:lnTo>
                  <a:close/>
                </a:path>
              </a:pathLst>
            </a:custGeom>
            <a:ln w="10161">
              <a:solidFill>
                <a:srgbClr val="7F7F7F"/>
              </a:solidFill>
            </a:ln>
          </p:spPr>
          <p:txBody>
            <a:bodyPr wrap="square" lIns="0" tIns="0" rIns="0" bIns="0" rtlCol="0"/>
            <a:lstStyle/>
            <a:p>
              <a:endParaRPr/>
            </a:p>
          </p:txBody>
        </p:sp>
      </p:grpSp>
      <p:sp>
        <p:nvSpPr>
          <p:cNvPr id="27" name="object 27"/>
          <p:cNvSpPr txBox="1"/>
          <p:nvPr/>
        </p:nvSpPr>
        <p:spPr>
          <a:xfrm>
            <a:off x="4976503" y="3926840"/>
            <a:ext cx="2829560" cy="939800"/>
          </a:xfrm>
          <a:prstGeom prst="rect">
            <a:avLst/>
          </a:prstGeom>
        </p:spPr>
        <p:txBody>
          <a:bodyPr vert="horz" wrap="square" lIns="0" tIns="12700" rIns="0" bIns="0" rtlCol="0">
            <a:spAutoFit/>
          </a:bodyPr>
          <a:lstStyle/>
          <a:p>
            <a:pPr marL="12700" marR="5080" indent="1086485" algn="r">
              <a:lnSpc>
                <a:spcPct val="100000"/>
              </a:lnSpc>
              <a:spcBef>
                <a:spcPts val="100"/>
              </a:spcBef>
            </a:pPr>
            <a:r>
              <a:rPr sz="1500" b="1" dirty="0">
                <a:latin typeface="Tahoma"/>
                <a:cs typeface="Tahoma"/>
              </a:rPr>
              <a:t>100</a:t>
            </a:r>
            <a:r>
              <a:rPr sz="1500" b="1" spc="-65" dirty="0">
                <a:latin typeface="Tahoma"/>
                <a:cs typeface="Tahoma"/>
              </a:rPr>
              <a:t> </a:t>
            </a:r>
            <a:r>
              <a:rPr sz="1500" b="1" spc="-220" dirty="0">
                <a:latin typeface="Tahoma"/>
                <a:cs typeface="Tahoma"/>
              </a:rPr>
              <a:t>–</a:t>
            </a:r>
            <a:r>
              <a:rPr sz="1500" b="1" spc="-5" dirty="0">
                <a:latin typeface="Tahoma"/>
                <a:cs typeface="Tahoma"/>
              </a:rPr>
              <a:t> </a:t>
            </a:r>
            <a:r>
              <a:rPr sz="1500" b="1" dirty="0">
                <a:latin typeface="Tahoma"/>
                <a:cs typeface="Tahoma"/>
              </a:rPr>
              <a:t>200</a:t>
            </a:r>
            <a:r>
              <a:rPr sz="1500" b="1" spc="-40" dirty="0">
                <a:latin typeface="Tahoma"/>
                <a:cs typeface="Tahoma"/>
              </a:rPr>
              <a:t> cells/µL </a:t>
            </a:r>
            <a:r>
              <a:rPr sz="1500" i="1" spc="-95" dirty="0">
                <a:latin typeface="Verdana"/>
                <a:cs typeface="Verdana"/>
              </a:rPr>
              <a:t>Pneumocystis</a:t>
            </a:r>
            <a:r>
              <a:rPr sz="1500" i="1" spc="-45" dirty="0">
                <a:latin typeface="Verdana"/>
                <a:cs typeface="Verdana"/>
              </a:rPr>
              <a:t> </a:t>
            </a:r>
            <a:r>
              <a:rPr sz="1500" spc="55" dirty="0">
                <a:latin typeface="Tahoma"/>
                <a:cs typeface="Tahoma"/>
              </a:rPr>
              <a:t>pneumonia</a:t>
            </a:r>
            <a:r>
              <a:rPr sz="1500" spc="20" dirty="0">
                <a:latin typeface="Tahoma"/>
                <a:cs typeface="Tahoma"/>
              </a:rPr>
              <a:t> </a:t>
            </a:r>
            <a:r>
              <a:rPr sz="1500" spc="30" dirty="0">
                <a:latin typeface="Tahoma"/>
                <a:cs typeface="Tahoma"/>
              </a:rPr>
              <a:t>(PCP) </a:t>
            </a:r>
            <a:r>
              <a:rPr sz="1500" dirty="0">
                <a:latin typeface="Tahoma"/>
                <a:cs typeface="Tahoma"/>
              </a:rPr>
              <a:t>Esophageal</a:t>
            </a:r>
            <a:r>
              <a:rPr sz="1500" spc="365" dirty="0">
                <a:latin typeface="Tahoma"/>
                <a:cs typeface="Tahoma"/>
              </a:rPr>
              <a:t> </a:t>
            </a:r>
            <a:r>
              <a:rPr sz="1500" spc="40" dirty="0">
                <a:latin typeface="Tahoma"/>
                <a:cs typeface="Tahoma"/>
              </a:rPr>
              <a:t>candidiasis</a:t>
            </a:r>
            <a:endParaRPr sz="1500">
              <a:latin typeface="Tahoma"/>
              <a:cs typeface="Tahoma"/>
            </a:endParaRPr>
          </a:p>
          <a:p>
            <a:pPr marR="5715" algn="r">
              <a:lnSpc>
                <a:spcPct val="100000"/>
              </a:lnSpc>
            </a:pPr>
            <a:r>
              <a:rPr sz="1500" dirty="0">
                <a:latin typeface="Tahoma"/>
                <a:cs typeface="Tahoma"/>
              </a:rPr>
              <a:t>Severe</a:t>
            </a:r>
            <a:r>
              <a:rPr sz="1500" spc="40" dirty="0">
                <a:latin typeface="Tahoma"/>
                <a:cs typeface="Tahoma"/>
              </a:rPr>
              <a:t> </a:t>
            </a:r>
            <a:r>
              <a:rPr sz="1500" spc="50" dirty="0">
                <a:latin typeface="Tahoma"/>
                <a:cs typeface="Tahoma"/>
              </a:rPr>
              <a:t>HSV</a:t>
            </a:r>
            <a:r>
              <a:rPr sz="1500" spc="40" dirty="0">
                <a:latin typeface="Tahoma"/>
                <a:cs typeface="Tahoma"/>
              </a:rPr>
              <a:t> </a:t>
            </a:r>
            <a:r>
              <a:rPr sz="1500" spc="-10" dirty="0">
                <a:latin typeface="Tahoma"/>
                <a:cs typeface="Tahoma"/>
              </a:rPr>
              <a:t>outbreaks</a:t>
            </a:r>
            <a:endParaRPr sz="1500">
              <a:latin typeface="Tahoma"/>
              <a:cs typeface="Tahoma"/>
            </a:endParaRPr>
          </a:p>
        </p:txBody>
      </p:sp>
      <p:grpSp>
        <p:nvGrpSpPr>
          <p:cNvPr id="28" name="object 28"/>
          <p:cNvGrpSpPr/>
          <p:nvPr/>
        </p:nvGrpSpPr>
        <p:grpSpPr>
          <a:xfrm>
            <a:off x="1553979" y="4941750"/>
            <a:ext cx="7567295" cy="1106170"/>
            <a:chOff x="1553979" y="4941750"/>
            <a:chExt cx="7567295" cy="1106170"/>
          </a:xfrm>
        </p:grpSpPr>
        <p:sp>
          <p:nvSpPr>
            <p:cNvPr id="29" name="object 29"/>
            <p:cNvSpPr/>
            <p:nvPr/>
          </p:nvSpPr>
          <p:spPr>
            <a:xfrm>
              <a:off x="1559059" y="4946830"/>
              <a:ext cx="7555865" cy="1096010"/>
            </a:xfrm>
            <a:custGeom>
              <a:avLst/>
              <a:gdLst/>
              <a:ahLst/>
              <a:cxnLst/>
              <a:rect l="l" t="t" r="r" b="b"/>
              <a:pathLst>
                <a:path w="7555865" h="1096010">
                  <a:moveTo>
                    <a:pt x="7555814" y="0"/>
                  </a:moveTo>
                  <a:lnTo>
                    <a:pt x="0" y="0"/>
                  </a:lnTo>
                  <a:lnTo>
                    <a:pt x="0" y="1095629"/>
                  </a:lnTo>
                  <a:lnTo>
                    <a:pt x="7555814" y="1095629"/>
                  </a:lnTo>
                  <a:lnTo>
                    <a:pt x="7555814" y="0"/>
                  </a:lnTo>
                  <a:close/>
                </a:path>
              </a:pathLst>
            </a:custGeom>
            <a:solidFill>
              <a:srgbClr val="FFFFFF">
                <a:alpha val="59999"/>
              </a:srgbClr>
            </a:solidFill>
          </p:spPr>
          <p:txBody>
            <a:bodyPr wrap="square" lIns="0" tIns="0" rIns="0" bIns="0" rtlCol="0"/>
            <a:lstStyle/>
            <a:p>
              <a:endParaRPr/>
            </a:p>
          </p:txBody>
        </p:sp>
        <p:sp>
          <p:nvSpPr>
            <p:cNvPr id="30" name="object 30"/>
            <p:cNvSpPr/>
            <p:nvPr/>
          </p:nvSpPr>
          <p:spPr>
            <a:xfrm>
              <a:off x="1559059" y="4946830"/>
              <a:ext cx="7557134" cy="1096010"/>
            </a:xfrm>
            <a:custGeom>
              <a:avLst/>
              <a:gdLst/>
              <a:ahLst/>
              <a:cxnLst/>
              <a:rect l="l" t="t" r="r" b="b"/>
              <a:pathLst>
                <a:path w="7557134" h="1096010">
                  <a:moveTo>
                    <a:pt x="0" y="0"/>
                  </a:moveTo>
                  <a:lnTo>
                    <a:pt x="7556760" y="0"/>
                  </a:lnTo>
                  <a:lnTo>
                    <a:pt x="7556760" y="1095763"/>
                  </a:lnTo>
                  <a:lnTo>
                    <a:pt x="0" y="1095763"/>
                  </a:lnTo>
                  <a:lnTo>
                    <a:pt x="0" y="0"/>
                  </a:lnTo>
                  <a:close/>
                </a:path>
              </a:pathLst>
            </a:custGeom>
            <a:ln w="10161">
              <a:solidFill>
                <a:srgbClr val="7F7F7F"/>
              </a:solidFill>
            </a:ln>
          </p:spPr>
          <p:txBody>
            <a:bodyPr wrap="square" lIns="0" tIns="0" rIns="0" bIns="0" rtlCol="0"/>
            <a:lstStyle/>
            <a:p>
              <a:endParaRPr/>
            </a:p>
          </p:txBody>
        </p:sp>
      </p:grpSp>
      <p:sp>
        <p:nvSpPr>
          <p:cNvPr id="31" name="object 31"/>
          <p:cNvSpPr txBox="1"/>
          <p:nvPr/>
        </p:nvSpPr>
        <p:spPr>
          <a:xfrm>
            <a:off x="6107225" y="5027167"/>
            <a:ext cx="2922905" cy="1340485"/>
          </a:xfrm>
          <a:prstGeom prst="rect">
            <a:avLst/>
          </a:prstGeom>
        </p:spPr>
        <p:txBody>
          <a:bodyPr vert="horz" wrap="square" lIns="0" tIns="12700" rIns="0" bIns="0" rtlCol="0">
            <a:spAutoFit/>
          </a:bodyPr>
          <a:lstStyle/>
          <a:p>
            <a:pPr marR="5080" algn="r">
              <a:lnSpc>
                <a:spcPct val="100000"/>
              </a:lnSpc>
              <a:spcBef>
                <a:spcPts val="100"/>
              </a:spcBef>
            </a:pPr>
            <a:r>
              <a:rPr sz="1500" b="1" spc="-55" dirty="0">
                <a:latin typeface="Tahoma"/>
                <a:cs typeface="Tahoma"/>
              </a:rPr>
              <a:t>Below</a:t>
            </a:r>
            <a:r>
              <a:rPr sz="1500" b="1" spc="-50" dirty="0">
                <a:latin typeface="Tahoma"/>
                <a:cs typeface="Tahoma"/>
              </a:rPr>
              <a:t> </a:t>
            </a:r>
            <a:r>
              <a:rPr sz="1500" b="1" dirty="0">
                <a:latin typeface="Tahoma"/>
                <a:cs typeface="Tahoma"/>
              </a:rPr>
              <a:t>100</a:t>
            </a:r>
            <a:r>
              <a:rPr sz="1500" b="1" spc="-40" dirty="0">
                <a:latin typeface="Tahoma"/>
                <a:cs typeface="Tahoma"/>
              </a:rPr>
              <a:t> </a:t>
            </a:r>
            <a:r>
              <a:rPr sz="1500" b="1" spc="-10" dirty="0">
                <a:latin typeface="Tahoma"/>
                <a:cs typeface="Tahoma"/>
              </a:rPr>
              <a:t>cells/µL</a:t>
            </a:r>
            <a:endParaRPr sz="1500">
              <a:latin typeface="Tahoma"/>
              <a:cs typeface="Tahoma"/>
            </a:endParaRPr>
          </a:p>
          <a:p>
            <a:pPr marR="5080" algn="r">
              <a:lnSpc>
                <a:spcPct val="100000"/>
              </a:lnSpc>
            </a:pPr>
            <a:r>
              <a:rPr sz="1500" i="1" spc="-140" dirty="0">
                <a:latin typeface="Verdana"/>
                <a:cs typeface="Verdana"/>
              </a:rPr>
              <a:t>Toxoplasma</a:t>
            </a:r>
            <a:r>
              <a:rPr sz="1500" i="1" dirty="0">
                <a:latin typeface="Verdana"/>
                <a:cs typeface="Verdana"/>
              </a:rPr>
              <a:t> </a:t>
            </a:r>
            <a:r>
              <a:rPr sz="1500" spc="60" dirty="0">
                <a:latin typeface="Tahoma"/>
                <a:cs typeface="Tahoma"/>
              </a:rPr>
              <a:t>and </a:t>
            </a:r>
            <a:r>
              <a:rPr sz="1500" dirty="0">
                <a:latin typeface="Tahoma"/>
                <a:cs typeface="Tahoma"/>
              </a:rPr>
              <a:t>fungal</a:t>
            </a:r>
            <a:r>
              <a:rPr sz="1500" spc="60" dirty="0">
                <a:latin typeface="Tahoma"/>
                <a:cs typeface="Tahoma"/>
              </a:rPr>
              <a:t> </a:t>
            </a:r>
            <a:r>
              <a:rPr sz="1500" spc="-10" dirty="0">
                <a:latin typeface="Tahoma"/>
                <a:cs typeface="Tahoma"/>
              </a:rPr>
              <a:t>infections</a:t>
            </a:r>
            <a:endParaRPr sz="1500">
              <a:latin typeface="Tahoma"/>
              <a:cs typeface="Tahoma"/>
            </a:endParaRPr>
          </a:p>
          <a:p>
            <a:pPr marL="1648460" marR="5080" indent="-316865" algn="r">
              <a:lnSpc>
                <a:spcPct val="100000"/>
              </a:lnSpc>
            </a:pPr>
            <a:r>
              <a:rPr sz="1500" i="1" spc="-105" dirty="0">
                <a:latin typeface="Verdana"/>
                <a:cs typeface="Verdana"/>
              </a:rPr>
              <a:t>M.</a:t>
            </a:r>
            <a:r>
              <a:rPr sz="1500" i="1" spc="-50" dirty="0">
                <a:latin typeface="Verdana"/>
                <a:cs typeface="Verdana"/>
              </a:rPr>
              <a:t> </a:t>
            </a:r>
            <a:r>
              <a:rPr sz="1500" i="1" spc="-135" dirty="0">
                <a:latin typeface="Verdana"/>
                <a:cs typeface="Verdana"/>
              </a:rPr>
              <a:t>avium</a:t>
            </a:r>
            <a:r>
              <a:rPr sz="1500" i="1" spc="-50" dirty="0">
                <a:latin typeface="Verdana"/>
                <a:cs typeface="Verdana"/>
              </a:rPr>
              <a:t> </a:t>
            </a:r>
            <a:r>
              <a:rPr sz="1500" spc="40" dirty="0">
                <a:latin typeface="Tahoma"/>
                <a:cs typeface="Tahoma"/>
              </a:rPr>
              <a:t>complex </a:t>
            </a:r>
            <a:r>
              <a:rPr sz="1500" spc="80" dirty="0">
                <a:latin typeface="Tahoma"/>
                <a:cs typeface="Tahoma"/>
              </a:rPr>
              <a:t>CMV</a:t>
            </a:r>
            <a:r>
              <a:rPr sz="1500" spc="-5" dirty="0">
                <a:latin typeface="Tahoma"/>
                <a:cs typeface="Tahoma"/>
              </a:rPr>
              <a:t> </a:t>
            </a:r>
            <a:r>
              <a:rPr sz="1500" spc="60" dirty="0">
                <a:latin typeface="Tahoma"/>
                <a:cs typeface="Tahoma"/>
              </a:rPr>
              <a:t>and</a:t>
            </a:r>
            <a:r>
              <a:rPr sz="1500" dirty="0">
                <a:latin typeface="Tahoma"/>
                <a:cs typeface="Tahoma"/>
              </a:rPr>
              <a:t> </a:t>
            </a:r>
            <a:r>
              <a:rPr sz="1500" spc="95" dirty="0">
                <a:latin typeface="Tahoma"/>
                <a:cs typeface="Tahoma"/>
              </a:rPr>
              <a:t>PML</a:t>
            </a:r>
            <a:endParaRPr sz="1500">
              <a:latin typeface="Tahoma"/>
              <a:cs typeface="Tahoma"/>
            </a:endParaRPr>
          </a:p>
          <a:p>
            <a:pPr marL="298450">
              <a:lnSpc>
                <a:spcPct val="100000"/>
              </a:lnSpc>
              <a:spcBef>
                <a:spcPts val="1590"/>
              </a:spcBef>
              <a:tabLst>
                <a:tab pos="1536065" algn="l"/>
              </a:tabLst>
            </a:pPr>
            <a:r>
              <a:rPr sz="1300" spc="65" dirty="0">
                <a:solidFill>
                  <a:srgbClr val="595959"/>
                </a:solidFill>
                <a:latin typeface="Tahoma"/>
                <a:cs typeface="Tahoma"/>
              </a:rPr>
              <a:t>10</a:t>
            </a:r>
            <a:r>
              <a:rPr sz="1300" dirty="0">
                <a:solidFill>
                  <a:srgbClr val="595959"/>
                </a:solidFill>
                <a:latin typeface="Tahoma"/>
                <a:cs typeface="Tahoma"/>
              </a:rPr>
              <a:t>	</a:t>
            </a:r>
            <a:r>
              <a:rPr sz="1300" spc="55" dirty="0">
                <a:solidFill>
                  <a:srgbClr val="595959"/>
                </a:solidFill>
                <a:latin typeface="Tahoma"/>
                <a:cs typeface="Tahoma"/>
              </a:rPr>
              <a:t>11</a:t>
            </a:r>
            <a:endParaRPr sz="1300">
              <a:latin typeface="Tahoma"/>
              <a:cs typeface="Tahoma"/>
            </a:endParaRPr>
          </a:p>
        </p:txBody>
      </p:sp>
      <p:sp>
        <p:nvSpPr>
          <p:cNvPr id="32" name="object 32"/>
          <p:cNvSpPr txBox="1"/>
          <p:nvPr/>
        </p:nvSpPr>
        <p:spPr>
          <a:xfrm>
            <a:off x="4442672" y="6287008"/>
            <a:ext cx="5381625" cy="1071880"/>
          </a:xfrm>
          <a:prstGeom prst="rect">
            <a:avLst/>
          </a:prstGeom>
        </p:spPr>
        <p:txBody>
          <a:bodyPr vert="horz" wrap="square" lIns="0" tIns="12700" rIns="0" bIns="0" rtlCol="0">
            <a:spAutoFit/>
          </a:bodyPr>
          <a:lstStyle/>
          <a:p>
            <a:pPr marL="12700">
              <a:lnSpc>
                <a:spcPct val="100000"/>
              </a:lnSpc>
              <a:spcBef>
                <a:spcPts val="100"/>
              </a:spcBef>
            </a:pPr>
            <a:r>
              <a:rPr sz="1300" b="1" spc="-10" dirty="0">
                <a:latin typeface="Tahoma"/>
                <a:cs typeface="Tahoma"/>
              </a:rPr>
              <a:t>Years</a:t>
            </a:r>
            <a:endParaRPr sz="1300">
              <a:latin typeface="Tahoma"/>
              <a:cs typeface="Tahoma"/>
            </a:endParaRPr>
          </a:p>
          <a:p>
            <a:pPr>
              <a:lnSpc>
                <a:spcPct val="100000"/>
              </a:lnSpc>
              <a:spcBef>
                <a:spcPts val="25"/>
              </a:spcBef>
            </a:pPr>
            <a:endParaRPr sz="1900">
              <a:latin typeface="Tahoma"/>
              <a:cs typeface="Tahoma"/>
            </a:endParaRPr>
          </a:p>
          <a:p>
            <a:pPr marL="895350" marR="5080" indent="3462654" algn="r">
              <a:lnSpc>
                <a:spcPct val="100800"/>
              </a:lnSpc>
            </a:pPr>
            <a:r>
              <a:rPr sz="1200" dirty="0">
                <a:solidFill>
                  <a:srgbClr val="7F7F7F"/>
                </a:solidFill>
                <a:latin typeface="Tahoma"/>
                <a:cs typeface="Tahoma"/>
              </a:rPr>
              <a:t>Adapted</a:t>
            </a:r>
            <a:r>
              <a:rPr sz="1200" spc="165" dirty="0">
                <a:solidFill>
                  <a:srgbClr val="7F7F7F"/>
                </a:solidFill>
                <a:latin typeface="Tahoma"/>
                <a:cs typeface="Tahoma"/>
              </a:rPr>
              <a:t> </a:t>
            </a:r>
            <a:r>
              <a:rPr sz="1200" spc="-10" dirty="0">
                <a:solidFill>
                  <a:srgbClr val="7F7F7F"/>
                </a:solidFill>
                <a:latin typeface="Tahoma"/>
                <a:cs typeface="Tahoma"/>
              </a:rPr>
              <a:t>from: </a:t>
            </a:r>
            <a:r>
              <a:rPr sz="1200" dirty="0">
                <a:solidFill>
                  <a:srgbClr val="7F7F7F"/>
                </a:solidFill>
                <a:latin typeface="Tahoma"/>
                <a:cs typeface="Tahoma"/>
              </a:rPr>
              <a:t>Horsburgh</a:t>
            </a:r>
            <a:r>
              <a:rPr sz="1200" spc="85" dirty="0">
                <a:solidFill>
                  <a:srgbClr val="7F7F7F"/>
                </a:solidFill>
                <a:latin typeface="Tahoma"/>
                <a:cs typeface="Tahoma"/>
              </a:rPr>
              <a:t> </a:t>
            </a:r>
            <a:r>
              <a:rPr sz="1200" spc="55" dirty="0">
                <a:solidFill>
                  <a:srgbClr val="7F7F7F"/>
                </a:solidFill>
                <a:latin typeface="Tahoma"/>
                <a:cs typeface="Tahoma"/>
              </a:rPr>
              <a:t>CR</a:t>
            </a:r>
            <a:r>
              <a:rPr sz="1200" spc="95" dirty="0">
                <a:solidFill>
                  <a:srgbClr val="7F7F7F"/>
                </a:solidFill>
                <a:latin typeface="Tahoma"/>
                <a:cs typeface="Tahoma"/>
              </a:rPr>
              <a:t> </a:t>
            </a:r>
            <a:r>
              <a:rPr sz="1200" dirty="0">
                <a:solidFill>
                  <a:srgbClr val="7F7F7F"/>
                </a:solidFill>
                <a:latin typeface="Tahoma"/>
                <a:cs typeface="Tahoma"/>
              </a:rPr>
              <a:t>Jr.</a:t>
            </a:r>
            <a:r>
              <a:rPr sz="1200" spc="105" dirty="0">
                <a:solidFill>
                  <a:srgbClr val="7F7F7F"/>
                </a:solidFill>
                <a:latin typeface="Tahoma"/>
                <a:cs typeface="Tahoma"/>
              </a:rPr>
              <a:t> </a:t>
            </a:r>
            <a:r>
              <a:rPr sz="1200" spc="100" dirty="0">
                <a:solidFill>
                  <a:srgbClr val="7F7F7F"/>
                </a:solidFill>
                <a:latin typeface="Tahoma"/>
                <a:cs typeface="Tahoma"/>
              </a:rPr>
              <a:t>N</a:t>
            </a:r>
            <a:r>
              <a:rPr sz="1200" spc="85" dirty="0">
                <a:solidFill>
                  <a:srgbClr val="7F7F7F"/>
                </a:solidFill>
                <a:latin typeface="Tahoma"/>
                <a:cs typeface="Tahoma"/>
              </a:rPr>
              <a:t> </a:t>
            </a:r>
            <a:r>
              <a:rPr sz="1200" dirty="0">
                <a:solidFill>
                  <a:srgbClr val="7F7F7F"/>
                </a:solidFill>
                <a:latin typeface="Tahoma"/>
                <a:cs typeface="Tahoma"/>
              </a:rPr>
              <a:t>Engl</a:t>
            </a:r>
            <a:r>
              <a:rPr sz="1200" spc="105" dirty="0">
                <a:solidFill>
                  <a:srgbClr val="7F7F7F"/>
                </a:solidFill>
                <a:latin typeface="Tahoma"/>
                <a:cs typeface="Tahoma"/>
              </a:rPr>
              <a:t> </a:t>
            </a:r>
            <a:r>
              <a:rPr sz="1200" spc="50" dirty="0">
                <a:solidFill>
                  <a:srgbClr val="7F7F7F"/>
                </a:solidFill>
                <a:latin typeface="Tahoma"/>
                <a:cs typeface="Tahoma"/>
              </a:rPr>
              <a:t>J</a:t>
            </a:r>
            <a:r>
              <a:rPr sz="1200" spc="110" dirty="0">
                <a:solidFill>
                  <a:srgbClr val="7F7F7F"/>
                </a:solidFill>
                <a:latin typeface="Tahoma"/>
                <a:cs typeface="Tahoma"/>
              </a:rPr>
              <a:t> </a:t>
            </a:r>
            <a:r>
              <a:rPr sz="1200" dirty="0">
                <a:solidFill>
                  <a:srgbClr val="7F7F7F"/>
                </a:solidFill>
                <a:latin typeface="Tahoma"/>
                <a:cs typeface="Tahoma"/>
              </a:rPr>
              <a:t>Med.</a:t>
            </a:r>
            <a:r>
              <a:rPr sz="1200" spc="105" dirty="0">
                <a:solidFill>
                  <a:srgbClr val="7F7F7F"/>
                </a:solidFill>
                <a:latin typeface="Tahoma"/>
                <a:cs typeface="Tahoma"/>
              </a:rPr>
              <a:t> </a:t>
            </a:r>
            <a:r>
              <a:rPr sz="1200" spc="75" dirty="0">
                <a:solidFill>
                  <a:srgbClr val="7F7F7F"/>
                </a:solidFill>
                <a:latin typeface="Tahoma"/>
                <a:cs typeface="Tahoma"/>
              </a:rPr>
              <a:t>1991</a:t>
            </a:r>
            <a:r>
              <a:rPr sz="1200" spc="95" dirty="0">
                <a:solidFill>
                  <a:srgbClr val="7F7F7F"/>
                </a:solidFill>
                <a:latin typeface="Tahoma"/>
                <a:cs typeface="Tahoma"/>
              </a:rPr>
              <a:t> </a:t>
            </a:r>
            <a:r>
              <a:rPr sz="1200" dirty="0">
                <a:solidFill>
                  <a:srgbClr val="7F7F7F"/>
                </a:solidFill>
                <a:latin typeface="Tahoma"/>
                <a:cs typeface="Tahoma"/>
              </a:rPr>
              <a:t>May</a:t>
            </a:r>
            <a:r>
              <a:rPr sz="1200" spc="105" dirty="0">
                <a:solidFill>
                  <a:srgbClr val="7F7F7F"/>
                </a:solidFill>
                <a:latin typeface="Tahoma"/>
                <a:cs typeface="Tahoma"/>
              </a:rPr>
              <a:t> </a:t>
            </a:r>
            <a:r>
              <a:rPr sz="1200" dirty="0">
                <a:solidFill>
                  <a:srgbClr val="7F7F7F"/>
                </a:solidFill>
                <a:latin typeface="Tahoma"/>
                <a:cs typeface="Tahoma"/>
              </a:rPr>
              <a:t>9;324(19):1332-</a:t>
            </a:r>
            <a:r>
              <a:rPr sz="1200" spc="40" dirty="0">
                <a:solidFill>
                  <a:srgbClr val="7F7F7F"/>
                </a:solidFill>
                <a:latin typeface="Tahoma"/>
                <a:cs typeface="Tahoma"/>
              </a:rPr>
              <a:t>8 </a:t>
            </a:r>
            <a:r>
              <a:rPr sz="1200" dirty="0">
                <a:solidFill>
                  <a:srgbClr val="7F7F7F"/>
                </a:solidFill>
                <a:latin typeface="Tahoma"/>
                <a:cs typeface="Tahoma"/>
              </a:rPr>
              <a:t>Corey</a:t>
            </a:r>
            <a:r>
              <a:rPr sz="1200" spc="70" dirty="0">
                <a:solidFill>
                  <a:srgbClr val="7F7F7F"/>
                </a:solidFill>
                <a:latin typeface="Tahoma"/>
                <a:cs typeface="Tahoma"/>
              </a:rPr>
              <a:t> </a:t>
            </a:r>
            <a:r>
              <a:rPr sz="1200" dirty="0">
                <a:solidFill>
                  <a:srgbClr val="7F7F7F"/>
                </a:solidFill>
                <a:latin typeface="Tahoma"/>
                <a:cs typeface="Tahoma"/>
              </a:rPr>
              <a:t>L,</a:t>
            </a:r>
            <a:r>
              <a:rPr sz="1200" spc="75" dirty="0">
                <a:solidFill>
                  <a:srgbClr val="7F7F7F"/>
                </a:solidFill>
                <a:latin typeface="Tahoma"/>
                <a:cs typeface="Tahoma"/>
              </a:rPr>
              <a:t> </a:t>
            </a:r>
            <a:r>
              <a:rPr sz="1200" dirty="0">
                <a:solidFill>
                  <a:srgbClr val="7F7F7F"/>
                </a:solidFill>
                <a:latin typeface="Tahoma"/>
                <a:cs typeface="Tahoma"/>
              </a:rPr>
              <a:t>Coombs</a:t>
            </a:r>
            <a:r>
              <a:rPr sz="1200" spc="60" dirty="0">
                <a:solidFill>
                  <a:srgbClr val="7F7F7F"/>
                </a:solidFill>
                <a:latin typeface="Tahoma"/>
                <a:cs typeface="Tahoma"/>
              </a:rPr>
              <a:t> </a:t>
            </a:r>
            <a:r>
              <a:rPr sz="1200" spc="-10" dirty="0">
                <a:solidFill>
                  <a:srgbClr val="7F7F7F"/>
                </a:solidFill>
                <a:latin typeface="Tahoma"/>
                <a:cs typeface="Tahoma"/>
              </a:rPr>
              <a:t>RW.</a:t>
            </a:r>
            <a:r>
              <a:rPr sz="1200" spc="75" dirty="0">
                <a:solidFill>
                  <a:srgbClr val="7F7F7F"/>
                </a:solidFill>
                <a:latin typeface="Tahoma"/>
                <a:cs typeface="Tahoma"/>
              </a:rPr>
              <a:t> </a:t>
            </a:r>
            <a:r>
              <a:rPr sz="1200" dirty="0">
                <a:solidFill>
                  <a:srgbClr val="7F7F7F"/>
                </a:solidFill>
                <a:latin typeface="Tahoma"/>
                <a:cs typeface="Tahoma"/>
              </a:rPr>
              <a:t>Clin</a:t>
            </a:r>
            <a:r>
              <a:rPr sz="1200" spc="55" dirty="0">
                <a:solidFill>
                  <a:srgbClr val="7F7F7F"/>
                </a:solidFill>
                <a:latin typeface="Tahoma"/>
                <a:cs typeface="Tahoma"/>
              </a:rPr>
              <a:t> </a:t>
            </a:r>
            <a:r>
              <a:rPr sz="1200" dirty="0">
                <a:solidFill>
                  <a:srgbClr val="7F7F7F"/>
                </a:solidFill>
                <a:latin typeface="Tahoma"/>
                <a:cs typeface="Tahoma"/>
              </a:rPr>
              <a:t>Infect</a:t>
            </a:r>
            <a:r>
              <a:rPr sz="1200" spc="75" dirty="0">
                <a:solidFill>
                  <a:srgbClr val="7F7F7F"/>
                </a:solidFill>
                <a:latin typeface="Tahoma"/>
                <a:cs typeface="Tahoma"/>
              </a:rPr>
              <a:t> </a:t>
            </a:r>
            <a:r>
              <a:rPr sz="1200" dirty="0">
                <a:solidFill>
                  <a:srgbClr val="7F7F7F"/>
                </a:solidFill>
                <a:latin typeface="Tahoma"/>
                <a:cs typeface="Tahoma"/>
              </a:rPr>
              <a:t>Dis.</a:t>
            </a:r>
            <a:r>
              <a:rPr sz="1200" spc="75" dirty="0">
                <a:solidFill>
                  <a:srgbClr val="7F7F7F"/>
                </a:solidFill>
                <a:latin typeface="Tahoma"/>
                <a:cs typeface="Tahoma"/>
              </a:rPr>
              <a:t> 1993</a:t>
            </a:r>
            <a:r>
              <a:rPr sz="1200" spc="65" dirty="0">
                <a:solidFill>
                  <a:srgbClr val="7F7F7F"/>
                </a:solidFill>
                <a:latin typeface="Tahoma"/>
                <a:cs typeface="Tahoma"/>
              </a:rPr>
              <a:t> </a:t>
            </a:r>
            <a:r>
              <a:rPr sz="1200" dirty="0">
                <a:solidFill>
                  <a:srgbClr val="7F7F7F"/>
                </a:solidFill>
                <a:latin typeface="Tahoma"/>
                <a:cs typeface="Tahoma"/>
              </a:rPr>
              <a:t>Feb;16</a:t>
            </a:r>
            <a:r>
              <a:rPr sz="1200" spc="60" dirty="0">
                <a:solidFill>
                  <a:srgbClr val="7F7F7F"/>
                </a:solidFill>
                <a:latin typeface="Tahoma"/>
                <a:cs typeface="Tahoma"/>
              </a:rPr>
              <a:t> </a:t>
            </a:r>
            <a:r>
              <a:rPr sz="1200" dirty="0">
                <a:solidFill>
                  <a:srgbClr val="7F7F7F"/>
                </a:solidFill>
                <a:latin typeface="Tahoma"/>
                <a:cs typeface="Tahoma"/>
              </a:rPr>
              <a:t>Suppl</a:t>
            </a:r>
            <a:r>
              <a:rPr sz="1200" spc="75" dirty="0">
                <a:solidFill>
                  <a:srgbClr val="7F7F7F"/>
                </a:solidFill>
                <a:latin typeface="Tahoma"/>
                <a:cs typeface="Tahoma"/>
              </a:rPr>
              <a:t> </a:t>
            </a:r>
            <a:r>
              <a:rPr sz="1200" dirty="0">
                <a:solidFill>
                  <a:srgbClr val="7F7F7F"/>
                </a:solidFill>
                <a:latin typeface="Tahoma"/>
                <a:cs typeface="Tahoma"/>
              </a:rPr>
              <a:t>1:S2-</a:t>
            </a:r>
            <a:r>
              <a:rPr sz="1200" spc="40" dirty="0">
                <a:solidFill>
                  <a:srgbClr val="7F7F7F"/>
                </a:solidFill>
                <a:latin typeface="Tahoma"/>
                <a:cs typeface="Tahoma"/>
              </a:rPr>
              <a:t>6</a:t>
            </a:r>
            <a:endParaRPr sz="1200">
              <a:latin typeface="Tahoma"/>
              <a:cs typeface="Tahoma"/>
            </a:endParaRPr>
          </a:p>
        </p:txBody>
      </p:sp>
      <p:grpSp>
        <p:nvGrpSpPr>
          <p:cNvPr id="33" name="object 33"/>
          <p:cNvGrpSpPr/>
          <p:nvPr/>
        </p:nvGrpSpPr>
        <p:grpSpPr>
          <a:xfrm>
            <a:off x="5873496" y="2773679"/>
            <a:ext cx="1325880" cy="939165"/>
            <a:chOff x="5873496" y="2773679"/>
            <a:chExt cx="1325880" cy="939165"/>
          </a:xfrm>
        </p:grpSpPr>
        <p:pic>
          <p:nvPicPr>
            <p:cNvPr id="34" name="object 34"/>
            <p:cNvPicPr/>
            <p:nvPr/>
          </p:nvPicPr>
          <p:blipFill>
            <a:blip r:embed="rId3" cstate="print"/>
            <a:stretch>
              <a:fillRect/>
            </a:stretch>
          </p:blipFill>
          <p:spPr>
            <a:xfrm>
              <a:off x="5873496" y="2773679"/>
              <a:ext cx="1325879" cy="938784"/>
            </a:xfrm>
            <a:prstGeom prst="rect">
              <a:avLst/>
            </a:prstGeom>
          </p:spPr>
        </p:pic>
        <p:pic>
          <p:nvPicPr>
            <p:cNvPr id="35" name="object 35"/>
            <p:cNvPicPr/>
            <p:nvPr/>
          </p:nvPicPr>
          <p:blipFill>
            <a:blip r:embed="rId4" cstate="print"/>
            <a:stretch>
              <a:fillRect/>
            </a:stretch>
          </p:blipFill>
          <p:spPr>
            <a:xfrm>
              <a:off x="5923787" y="2797314"/>
              <a:ext cx="1226451" cy="841247"/>
            </a:xfrm>
            <a:prstGeom prst="rect">
              <a:avLst/>
            </a:prstGeom>
          </p:spPr>
        </p:pic>
        <p:sp>
          <p:nvSpPr>
            <p:cNvPr id="36" name="object 36"/>
            <p:cNvSpPr/>
            <p:nvPr/>
          </p:nvSpPr>
          <p:spPr>
            <a:xfrm>
              <a:off x="5923794" y="2797317"/>
              <a:ext cx="1226820" cy="841375"/>
            </a:xfrm>
            <a:custGeom>
              <a:avLst/>
              <a:gdLst/>
              <a:ahLst/>
              <a:cxnLst/>
              <a:rect l="l" t="t" r="r" b="b"/>
              <a:pathLst>
                <a:path w="1226820" h="841375">
                  <a:moveTo>
                    <a:pt x="0" y="420676"/>
                  </a:moveTo>
                  <a:lnTo>
                    <a:pt x="420676" y="0"/>
                  </a:lnTo>
                  <a:lnTo>
                    <a:pt x="420676" y="210338"/>
                  </a:lnTo>
                  <a:lnTo>
                    <a:pt x="1226602" y="210338"/>
                  </a:lnTo>
                  <a:lnTo>
                    <a:pt x="1226602" y="631015"/>
                  </a:lnTo>
                  <a:lnTo>
                    <a:pt x="420676" y="631015"/>
                  </a:lnTo>
                  <a:lnTo>
                    <a:pt x="420676" y="841353"/>
                  </a:lnTo>
                  <a:lnTo>
                    <a:pt x="0" y="420676"/>
                  </a:lnTo>
                  <a:close/>
                </a:path>
              </a:pathLst>
            </a:custGeom>
            <a:ln w="10161">
              <a:solidFill>
                <a:srgbClr val="BE4B48"/>
              </a:solidFill>
            </a:ln>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83142" y="540511"/>
            <a:ext cx="8953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FFFF"/>
                </a:solidFill>
                <a:latin typeface="Arial"/>
                <a:cs typeface="Arial"/>
              </a:rPr>
              <a:t>2</a:t>
            </a:r>
            <a:endParaRPr sz="900">
              <a:latin typeface="Arial"/>
              <a:cs typeface="Arial"/>
            </a:endParaRPr>
          </a:p>
        </p:txBody>
      </p:sp>
      <p:sp>
        <p:nvSpPr>
          <p:cNvPr id="3" name="object 3"/>
          <p:cNvSpPr txBox="1">
            <a:spLocks noGrp="1"/>
          </p:cNvSpPr>
          <p:nvPr>
            <p:ph type="title"/>
          </p:nvPr>
        </p:nvSpPr>
        <p:spPr>
          <a:xfrm>
            <a:off x="736003" y="1353820"/>
            <a:ext cx="7218045" cy="543560"/>
          </a:xfrm>
          <a:prstGeom prst="rect">
            <a:avLst/>
          </a:prstGeom>
        </p:spPr>
        <p:txBody>
          <a:bodyPr vert="horz" wrap="square" lIns="0" tIns="12700" rIns="0" bIns="0" rtlCol="0">
            <a:spAutoFit/>
          </a:bodyPr>
          <a:lstStyle/>
          <a:p>
            <a:pPr marL="12700">
              <a:lnSpc>
                <a:spcPct val="100000"/>
              </a:lnSpc>
              <a:spcBef>
                <a:spcPts val="100"/>
              </a:spcBef>
            </a:pPr>
            <a:r>
              <a:rPr sz="3400" b="0" dirty="0">
                <a:solidFill>
                  <a:srgbClr val="D6201A"/>
                </a:solidFill>
                <a:latin typeface="Arial"/>
                <a:cs typeface="Arial"/>
              </a:rPr>
              <a:t>AETC</a:t>
            </a:r>
            <a:r>
              <a:rPr sz="3400" b="0" spc="20" dirty="0">
                <a:solidFill>
                  <a:srgbClr val="D6201A"/>
                </a:solidFill>
                <a:latin typeface="Arial"/>
                <a:cs typeface="Arial"/>
              </a:rPr>
              <a:t> </a:t>
            </a:r>
            <a:r>
              <a:rPr sz="3400" b="0" dirty="0">
                <a:solidFill>
                  <a:srgbClr val="D6201A"/>
                </a:solidFill>
                <a:latin typeface="Arial"/>
                <a:cs typeface="Arial"/>
              </a:rPr>
              <a:t>Program</a:t>
            </a:r>
            <a:r>
              <a:rPr sz="3400" b="0" spc="15" dirty="0">
                <a:solidFill>
                  <a:srgbClr val="D6201A"/>
                </a:solidFill>
                <a:latin typeface="Arial"/>
                <a:cs typeface="Arial"/>
              </a:rPr>
              <a:t> </a:t>
            </a:r>
            <a:r>
              <a:rPr sz="3400" b="0" dirty="0">
                <a:solidFill>
                  <a:srgbClr val="D6201A"/>
                </a:solidFill>
                <a:latin typeface="Arial"/>
                <a:cs typeface="Arial"/>
              </a:rPr>
              <a:t>–</a:t>
            </a:r>
            <a:r>
              <a:rPr sz="3400" b="0" spc="10" dirty="0">
                <a:solidFill>
                  <a:srgbClr val="D6201A"/>
                </a:solidFill>
                <a:latin typeface="Arial"/>
                <a:cs typeface="Arial"/>
              </a:rPr>
              <a:t> </a:t>
            </a:r>
            <a:r>
              <a:rPr sz="3400" b="0" dirty="0">
                <a:solidFill>
                  <a:srgbClr val="D6201A"/>
                </a:solidFill>
                <a:latin typeface="Arial"/>
                <a:cs typeface="Arial"/>
              </a:rPr>
              <a:t>National</a:t>
            </a:r>
            <a:r>
              <a:rPr sz="3400" b="0" spc="15" dirty="0">
                <a:solidFill>
                  <a:srgbClr val="D6201A"/>
                </a:solidFill>
                <a:latin typeface="Arial"/>
                <a:cs typeface="Arial"/>
              </a:rPr>
              <a:t> </a:t>
            </a:r>
            <a:r>
              <a:rPr sz="3400" b="0" spc="-10" dirty="0">
                <a:solidFill>
                  <a:srgbClr val="D6201A"/>
                </a:solidFill>
                <a:latin typeface="Arial"/>
                <a:cs typeface="Arial"/>
              </a:rPr>
              <a:t>Resources</a:t>
            </a:r>
            <a:endParaRPr sz="3400">
              <a:latin typeface="Arial"/>
              <a:cs typeface="Arial"/>
            </a:endParaRPr>
          </a:p>
        </p:txBody>
      </p:sp>
      <p:sp>
        <p:nvSpPr>
          <p:cNvPr id="4" name="object 4"/>
          <p:cNvSpPr txBox="1"/>
          <p:nvPr/>
        </p:nvSpPr>
        <p:spPr>
          <a:xfrm>
            <a:off x="745921" y="2239264"/>
            <a:ext cx="8611235" cy="3857625"/>
          </a:xfrm>
          <a:prstGeom prst="rect">
            <a:avLst/>
          </a:prstGeom>
        </p:spPr>
        <p:txBody>
          <a:bodyPr vert="horz" wrap="square" lIns="0" tIns="10160" rIns="0" bIns="0" rtlCol="0">
            <a:spAutoFit/>
          </a:bodyPr>
          <a:lstStyle/>
          <a:p>
            <a:pPr marL="252729" marR="5080" indent="-240665">
              <a:lnSpc>
                <a:spcPct val="100800"/>
              </a:lnSpc>
              <a:spcBef>
                <a:spcPts val="80"/>
              </a:spcBef>
              <a:buClr>
                <a:srgbClr val="D6201A"/>
              </a:buClr>
              <a:buFont typeface="Segoe UI Symbol"/>
              <a:buChar char="■"/>
              <a:tabLst>
                <a:tab pos="252729" algn="l"/>
              </a:tabLst>
            </a:pPr>
            <a:r>
              <a:rPr sz="1900" b="1" dirty="0">
                <a:solidFill>
                  <a:srgbClr val="222222"/>
                </a:solidFill>
                <a:latin typeface="Arial"/>
                <a:cs typeface="Arial"/>
              </a:rPr>
              <a:t>National</a:t>
            </a:r>
            <a:r>
              <a:rPr sz="1900" b="1" spc="45" dirty="0">
                <a:solidFill>
                  <a:srgbClr val="222222"/>
                </a:solidFill>
                <a:latin typeface="Arial"/>
                <a:cs typeface="Arial"/>
              </a:rPr>
              <a:t> </a:t>
            </a:r>
            <a:r>
              <a:rPr sz="1900" b="1" dirty="0">
                <a:solidFill>
                  <a:srgbClr val="222222"/>
                </a:solidFill>
                <a:latin typeface="Arial"/>
                <a:cs typeface="Arial"/>
              </a:rPr>
              <a:t>Coordinating</a:t>
            </a:r>
            <a:r>
              <a:rPr sz="1900" b="1" spc="60" dirty="0">
                <a:solidFill>
                  <a:srgbClr val="222222"/>
                </a:solidFill>
                <a:latin typeface="Arial"/>
                <a:cs typeface="Arial"/>
              </a:rPr>
              <a:t> </a:t>
            </a:r>
            <a:r>
              <a:rPr sz="1900" b="1" dirty="0">
                <a:solidFill>
                  <a:srgbClr val="222222"/>
                </a:solidFill>
                <a:latin typeface="Arial"/>
                <a:cs typeface="Arial"/>
              </a:rPr>
              <a:t>Resource</a:t>
            </a:r>
            <a:r>
              <a:rPr sz="1900" b="1" spc="60" dirty="0">
                <a:solidFill>
                  <a:srgbClr val="222222"/>
                </a:solidFill>
                <a:latin typeface="Arial"/>
                <a:cs typeface="Arial"/>
              </a:rPr>
              <a:t> </a:t>
            </a:r>
            <a:r>
              <a:rPr sz="1900" b="1" dirty="0">
                <a:solidFill>
                  <a:srgbClr val="222222"/>
                </a:solidFill>
                <a:latin typeface="Arial"/>
                <a:cs typeface="Arial"/>
              </a:rPr>
              <a:t>Center</a:t>
            </a:r>
            <a:r>
              <a:rPr sz="1900" b="1" spc="35" dirty="0">
                <a:solidFill>
                  <a:srgbClr val="222222"/>
                </a:solidFill>
                <a:latin typeface="Arial"/>
                <a:cs typeface="Arial"/>
              </a:rPr>
              <a:t> </a:t>
            </a:r>
            <a:r>
              <a:rPr sz="1900" dirty="0">
                <a:solidFill>
                  <a:srgbClr val="222222"/>
                </a:solidFill>
                <a:latin typeface="Arial"/>
                <a:cs typeface="Arial"/>
              </a:rPr>
              <a:t>–</a:t>
            </a:r>
            <a:r>
              <a:rPr sz="1900" spc="65" dirty="0">
                <a:solidFill>
                  <a:srgbClr val="222222"/>
                </a:solidFill>
                <a:latin typeface="Arial"/>
                <a:cs typeface="Arial"/>
              </a:rPr>
              <a:t> </a:t>
            </a:r>
            <a:r>
              <a:rPr sz="1900" dirty="0">
                <a:solidFill>
                  <a:srgbClr val="222222"/>
                </a:solidFill>
                <a:latin typeface="Arial"/>
                <a:cs typeface="Arial"/>
              </a:rPr>
              <a:t>serves</a:t>
            </a:r>
            <a:r>
              <a:rPr sz="1900" spc="55" dirty="0">
                <a:solidFill>
                  <a:srgbClr val="222222"/>
                </a:solidFill>
                <a:latin typeface="Arial"/>
                <a:cs typeface="Arial"/>
              </a:rPr>
              <a:t> </a:t>
            </a:r>
            <a:r>
              <a:rPr sz="1900" dirty="0">
                <a:solidFill>
                  <a:srgbClr val="222222"/>
                </a:solidFill>
                <a:latin typeface="Arial"/>
                <a:cs typeface="Arial"/>
              </a:rPr>
              <a:t>as</a:t>
            </a:r>
            <a:r>
              <a:rPr sz="1900" spc="55" dirty="0">
                <a:solidFill>
                  <a:srgbClr val="222222"/>
                </a:solidFill>
                <a:latin typeface="Arial"/>
                <a:cs typeface="Arial"/>
              </a:rPr>
              <a:t> </a:t>
            </a:r>
            <a:r>
              <a:rPr sz="1900" dirty="0">
                <a:solidFill>
                  <a:srgbClr val="222222"/>
                </a:solidFill>
                <a:latin typeface="Arial"/>
                <a:cs typeface="Arial"/>
              </a:rPr>
              <a:t>the</a:t>
            </a:r>
            <a:r>
              <a:rPr sz="1900" spc="55" dirty="0">
                <a:solidFill>
                  <a:srgbClr val="222222"/>
                </a:solidFill>
                <a:latin typeface="Arial"/>
                <a:cs typeface="Arial"/>
              </a:rPr>
              <a:t> </a:t>
            </a:r>
            <a:r>
              <a:rPr sz="1900" dirty="0">
                <a:solidFill>
                  <a:srgbClr val="222222"/>
                </a:solidFill>
                <a:latin typeface="Arial"/>
                <a:cs typeface="Arial"/>
              </a:rPr>
              <a:t>central</a:t>
            </a:r>
            <a:r>
              <a:rPr sz="1900" spc="50" dirty="0">
                <a:solidFill>
                  <a:srgbClr val="222222"/>
                </a:solidFill>
                <a:latin typeface="Arial"/>
                <a:cs typeface="Arial"/>
              </a:rPr>
              <a:t> </a:t>
            </a:r>
            <a:r>
              <a:rPr sz="1900" dirty="0">
                <a:solidFill>
                  <a:srgbClr val="222222"/>
                </a:solidFill>
                <a:latin typeface="Arial"/>
                <a:cs typeface="Arial"/>
              </a:rPr>
              <a:t>web-</a:t>
            </a:r>
            <a:r>
              <a:rPr sz="1900" spc="-10" dirty="0">
                <a:solidFill>
                  <a:srgbClr val="222222"/>
                </a:solidFill>
                <a:latin typeface="Arial"/>
                <a:cs typeface="Arial"/>
              </a:rPr>
              <a:t>based </a:t>
            </a:r>
            <a:r>
              <a:rPr sz="1900" dirty="0">
                <a:solidFill>
                  <a:srgbClr val="222222"/>
                </a:solidFill>
                <a:latin typeface="Arial"/>
                <a:cs typeface="Arial"/>
              </a:rPr>
              <a:t>repository</a:t>
            </a:r>
            <a:r>
              <a:rPr sz="1900" spc="60" dirty="0">
                <a:solidFill>
                  <a:srgbClr val="222222"/>
                </a:solidFill>
                <a:latin typeface="Arial"/>
                <a:cs typeface="Arial"/>
              </a:rPr>
              <a:t> </a:t>
            </a:r>
            <a:r>
              <a:rPr sz="1900" dirty="0">
                <a:solidFill>
                  <a:srgbClr val="222222"/>
                </a:solidFill>
                <a:latin typeface="Arial"/>
                <a:cs typeface="Arial"/>
              </a:rPr>
              <a:t>for</a:t>
            </a:r>
            <a:r>
              <a:rPr sz="1900" spc="-55" dirty="0">
                <a:solidFill>
                  <a:srgbClr val="222222"/>
                </a:solidFill>
                <a:latin typeface="Arial"/>
                <a:cs typeface="Arial"/>
              </a:rPr>
              <a:t> </a:t>
            </a:r>
            <a:r>
              <a:rPr sz="1900" dirty="0">
                <a:solidFill>
                  <a:srgbClr val="222222"/>
                </a:solidFill>
                <a:latin typeface="Arial"/>
                <a:cs typeface="Arial"/>
              </a:rPr>
              <a:t>AETC</a:t>
            </a:r>
            <a:r>
              <a:rPr sz="1900" spc="70" dirty="0">
                <a:solidFill>
                  <a:srgbClr val="222222"/>
                </a:solidFill>
                <a:latin typeface="Arial"/>
                <a:cs typeface="Arial"/>
              </a:rPr>
              <a:t> </a:t>
            </a:r>
            <a:r>
              <a:rPr sz="1900" dirty="0">
                <a:solidFill>
                  <a:srgbClr val="222222"/>
                </a:solidFill>
                <a:latin typeface="Arial"/>
                <a:cs typeface="Arial"/>
              </a:rPr>
              <a:t>Program</a:t>
            </a:r>
            <a:r>
              <a:rPr sz="1900" spc="70" dirty="0">
                <a:solidFill>
                  <a:srgbClr val="222222"/>
                </a:solidFill>
                <a:latin typeface="Arial"/>
                <a:cs typeface="Arial"/>
              </a:rPr>
              <a:t> </a:t>
            </a:r>
            <a:r>
              <a:rPr sz="1900" dirty="0">
                <a:solidFill>
                  <a:srgbClr val="222222"/>
                </a:solidFill>
                <a:latin typeface="Arial"/>
                <a:cs typeface="Arial"/>
              </a:rPr>
              <a:t>training</a:t>
            </a:r>
            <a:r>
              <a:rPr sz="1900" spc="65" dirty="0">
                <a:solidFill>
                  <a:srgbClr val="222222"/>
                </a:solidFill>
                <a:latin typeface="Arial"/>
                <a:cs typeface="Arial"/>
              </a:rPr>
              <a:t> </a:t>
            </a:r>
            <a:r>
              <a:rPr sz="1900" dirty="0">
                <a:solidFill>
                  <a:srgbClr val="222222"/>
                </a:solidFill>
                <a:latin typeface="Arial"/>
                <a:cs typeface="Arial"/>
              </a:rPr>
              <a:t>and</a:t>
            </a:r>
            <a:r>
              <a:rPr sz="1900" spc="60" dirty="0">
                <a:solidFill>
                  <a:srgbClr val="222222"/>
                </a:solidFill>
                <a:latin typeface="Arial"/>
                <a:cs typeface="Arial"/>
              </a:rPr>
              <a:t> </a:t>
            </a:r>
            <a:r>
              <a:rPr sz="1900" dirty="0">
                <a:solidFill>
                  <a:srgbClr val="222222"/>
                </a:solidFill>
                <a:latin typeface="Arial"/>
                <a:cs typeface="Arial"/>
              </a:rPr>
              <a:t>capacity</a:t>
            </a:r>
            <a:r>
              <a:rPr sz="1900" spc="65" dirty="0">
                <a:solidFill>
                  <a:srgbClr val="222222"/>
                </a:solidFill>
                <a:latin typeface="Arial"/>
                <a:cs typeface="Arial"/>
              </a:rPr>
              <a:t> </a:t>
            </a:r>
            <a:r>
              <a:rPr sz="1900" dirty="0">
                <a:solidFill>
                  <a:srgbClr val="222222"/>
                </a:solidFill>
                <a:latin typeface="Arial"/>
                <a:cs typeface="Arial"/>
              </a:rPr>
              <a:t>building</a:t>
            </a:r>
            <a:r>
              <a:rPr sz="1900" spc="65" dirty="0">
                <a:solidFill>
                  <a:srgbClr val="222222"/>
                </a:solidFill>
                <a:latin typeface="Arial"/>
                <a:cs typeface="Arial"/>
              </a:rPr>
              <a:t> </a:t>
            </a:r>
            <a:r>
              <a:rPr sz="1900" dirty="0">
                <a:solidFill>
                  <a:srgbClr val="222222"/>
                </a:solidFill>
                <a:latin typeface="Arial"/>
                <a:cs typeface="Arial"/>
              </a:rPr>
              <a:t>resources;</a:t>
            </a:r>
            <a:r>
              <a:rPr sz="1900" spc="60" dirty="0">
                <a:solidFill>
                  <a:srgbClr val="222222"/>
                </a:solidFill>
                <a:latin typeface="Arial"/>
                <a:cs typeface="Arial"/>
              </a:rPr>
              <a:t> </a:t>
            </a:r>
            <a:r>
              <a:rPr sz="1900" spc="-25" dirty="0">
                <a:solidFill>
                  <a:srgbClr val="222222"/>
                </a:solidFill>
                <a:latin typeface="Arial"/>
                <a:cs typeface="Arial"/>
              </a:rPr>
              <a:t>its </a:t>
            </a:r>
            <a:r>
              <a:rPr sz="1900" dirty="0">
                <a:solidFill>
                  <a:srgbClr val="222222"/>
                </a:solidFill>
                <a:latin typeface="Arial"/>
                <a:cs typeface="Arial"/>
              </a:rPr>
              <a:t>website</a:t>
            </a:r>
            <a:r>
              <a:rPr sz="1900" spc="50" dirty="0">
                <a:solidFill>
                  <a:srgbClr val="222222"/>
                </a:solidFill>
                <a:latin typeface="Arial"/>
                <a:cs typeface="Arial"/>
              </a:rPr>
              <a:t> </a:t>
            </a:r>
            <a:r>
              <a:rPr sz="1900" dirty="0">
                <a:solidFill>
                  <a:srgbClr val="222222"/>
                </a:solidFill>
                <a:latin typeface="Arial"/>
                <a:cs typeface="Arial"/>
              </a:rPr>
              <a:t>includes</a:t>
            </a:r>
            <a:r>
              <a:rPr sz="1900" spc="40" dirty="0">
                <a:solidFill>
                  <a:srgbClr val="222222"/>
                </a:solidFill>
                <a:latin typeface="Arial"/>
                <a:cs typeface="Arial"/>
              </a:rPr>
              <a:t> </a:t>
            </a:r>
            <a:r>
              <a:rPr sz="1900" dirty="0">
                <a:solidFill>
                  <a:srgbClr val="222222"/>
                </a:solidFill>
                <a:latin typeface="Arial"/>
                <a:cs typeface="Arial"/>
              </a:rPr>
              <a:t>a</a:t>
            </a:r>
            <a:r>
              <a:rPr sz="1900" spc="55" dirty="0">
                <a:solidFill>
                  <a:srgbClr val="222222"/>
                </a:solidFill>
                <a:latin typeface="Arial"/>
                <a:cs typeface="Arial"/>
              </a:rPr>
              <a:t> </a:t>
            </a:r>
            <a:r>
              <a:rPr sz="1900" dirty="0">
                <a:solidFill>
                  <a:srgbClr val="222222"/>
                </a:solidFill>
                <a:latin typeface="Arial"/>
                <a:cs typeface="Arial"/>
              </a:rPr>
              <a:t>free</a:t>
            </a:r>
            <a:r>
              <a:rPr sz="1900" spc="50" dirty="0">
                <a:solidFill>
                  <a:srgbClr val="222222"/>
                </a:solidFill>
                <a:latin typeface="Arial"/>
                <a:cs typeface="Arial"/>
              </a:rPr>
              <a:t> </a:t>
            </a:r>
            <a:r>
              <a:rPr sz="1900" dirty="0">
                <a:solidFill>
                  <a:srgbClr val="222222"/>
                </a:solidFill>
                <a:latin typeface="Arial"/>
                <a:cs typeface="Arial"/>
              </a:rPr>
              <a:t>virtual</a:t>
            </a:r>
            <a:r>
              <a:rPr sz="1900" spc="45" dirty="0">
                <a:solidFill>
                  <a:srgbClr val="222222"/>
                </a:solidFill>
                <a:latin typeface="Arial"/>
                <a:cs typeface="Arial"/>
              </a:rPr>
              <a:t> </a:t>
            </a:r>
            <a:r>
              <a:rPr sz="1900" dirty="0">
                <a:solidFill>
                  <a:srgbClr val="222222"/>
                </a:solidFill>
                <a:latin typeface="Arial"/>
                <a:cs typeface="Arial"/>
              </a:rPr>
              <a:t>library</a:t>
            </a:r>
            <a:r>
              <a:rPr sz="1900" spc="40" dirty="0">
                <a:solidFill>
                  <a:srgbClr val="222222"/>
                </a:solidFill>
                <a:latin typeface="Arial"/>
                <a:cs typeface="Arial"/>
              </a:rPr>
              <a:t> </a:t>
            </a:r>
            <a:r>
              <a:rPr sz="1900" dirty="0">
                <a:solidFill>
                  <a:srgbClr val="222222"/>
                </a:solidFill>
                <a:latin typeface="Arial"/>
                <a:cs typeface="Arial"/>
              </a:rPr>
              <a:t>with</a:t>
            </a:r>
            <a:r>
              <a:rPr sz="1900" spc="50" dirty="0">
                <a:solidFill>
                  <a:srgbClr val="222222"/>
                </a:solidFill>
                <a:latin typeface="Arial"/>
                <a:cs typeface="Arial"/>
              </a:rPr>
              <a:t> </a:t>
            </a:r>
            <a:r>
              <a:rPr sz="1900" dirty="0">
                <a:solidFill>
                  <a:srgbClr val="222222"/>
                </a:solidFill>
                <a:latin typeface="Arial"/>
                <a:cs typeface="Arial"/>
              </a:rPr>
              <a:t>training</a:t>
            </a:r>
            <a:r>
              <a:rPr sz="1900" spc="55" dirty="0">
                <a:solidFill>
                  <a:srgbClr val="222222"/>
                </a:solidFill>
                <a:latin typeface="Arial"/>
                <a:cs typeface="Arial"/>
              </a:rPr>
              <a:t> </a:t>
            </a:r>
            <a:r>
              <a:rPr sz="1900" dirty="0">
                <a:solidFill>
                  <a:srgbClr val="222222"/>
                </a:solidFill>
                <a:latin typeface="Arial"/>
                <a:cs typeface="Arial"/>
              </a:rPr>
              <a:t>and</a:t>
            </a:r>
            <a:r>
              <a:rPr sz="1900" spc="50" dirty="0">
                <a:solidFill>
                  <a:srgbClr val="222222"/>
                </a:solidFill>
                <a:latin typeface="Arial"/>
                <a:cs typeface="Arial"/>
              </a:rPr>
              <a:t> </a:t>
            </a:r>
            <a:r>
              <a:rPr sz="1900" dirty="0">
                <a:solidFill>
                  <a:srgbClr val="222222"/>
                </a:solidFill>
                <a:latin typeface="Arial"/>
                <a:cs typeface="Arial"/>
              </a:rPr>
              <a:t>technical</a:t>
            </a:r>
            <a:r>
              <a:rPr sz="1900" spc="45" dirty="0">
                <a:solidFill>
                  <a:srgbClr val="222222"/>
                </a:solidFill>
                <a:latin typeface="Arial"/>
                <a:cs typeface="Arial"/>
              </a:rPr>
              <a:t> </a:t>
            </a:r>
            <a:r>
              <a:rPr sz="1900" spc="-10" dirty="0">
                <a:solidFill>
                  <a:srgbClr val="222222"/>
                </a:solidFill>
                <a:latin typeface="Arial"/>
                <a:cs typeface="Arial"/>
              </a:rPr>
              <a:t>assistance </a:t>
            </a:r>
            <a:r>
              <a:rPr sz="1900" dirty="0">
                <a:solidFill>
                  <a:srgbClr val="222222"/>
                </a:solidFill>
                <a:latin typeface="Arial"/>
                <a:cs typeface="Arial"/>
              </a:rPr>
              <a:t>materials,</a:t>
            </a:r>
            <a:r>
              <a:rPr sz="1900" spc="15" dirty="0">
                <a:solidFill>
                  <a:srgbClr val="222222"/>
                </a:solidFill>
                <a:latin typeface="Arial"/>
                <a:cs typeface="Arial"/>
              </a:rPr>
              <a:t> </a:t>
            </a:r>
            <a:r>
              <a:rPr sz="1900" dirty="0">
                <a:solidFill>
                  <a:srgbClr val="222222"/>
                </a:solidFill>
                <a:latin typeface="Arial"/>
                <a:cs typeface="Arial"/>
              </a:rPr>
              <a:t>a</a:t>
            </a:r>
            <a:r>
              <a:rPr sz="1900" spc="30" dirty="0">
                <a:solidFill>
                  <a:srgbClr val="222222"/>
                </a:solidFill>
                <a:latin typeface="Arial"/>
                <a:cs typeface="Arial"/>
              </a:rPr>
              <a:t> </a:t>
            </a:r>
            <a:r>
              <a:rPr sz="1900" dirty="0">
                <a:solidFill>
                  <a:srgbClr val="222222"/>
                </a:solidFill>
                <a:latin typeface="Arial"/>
                <a:cs typeface="Arial"/>
              </a:rPr>
              <a:t>program</a:t>
            </a:r>
            <a:r>
              <a:rPr sz="1900" spc="30" dirty="0">
                <a:solidFill>
                  <a:srgbClr val="222222"/>
                </a:solidFill>
                <a:latin typeface="Arial"/>
                <a:cs typeface="Arial"/>
              </a:rPr>
              <a:t> </a:t>
            </a:r>
            <a:r>
              <a:rPr sz="1900" dirty="0">
                <a:solidFill>
                  <a:srgbClr val="222222"/>
                </a:solidFill>
                <a:latin typeface="Arial"/>
                <a:cs typeface="Arial"/>
              </a:rPr>
              <a:t>director,</a:t>
            </a:r>
            <a:r>
              <a:rPr sz="1900" spc="20" dirty="0">
                <a:solidFill>
                  <a:srgbClr val="222222"/>
                </a:solidFill>
                <a:latin typeface="Arial"/>
                <a:cs typeface="Arial"/>
              </a:rPr>
              <a:t> </a:t>
            </a:r>
            <a:r>
              <a:rPr sz="1900" dirty="0">
                <a:solidFill>
                  <a:srgbClr val="222222"/>
                </a:solidFill>
                <a:latin typeface="Arial"/>
                <a:cs typeface="Arial"/>
              </a:rPr>
              <a:t>and</a:t>
            </a:r>
            <a:r>
              <a:rPr sz="1900" spc="25" dirty="0">
                <a:solidFill>
                  <a:srgbClr val="222222"/>
                </a:solidFill>
                <a:latin typeface="Arial"/>
                <a:cs typeface="Arial"/>
              </a:rPr>
              <a:t> </a:t>
            </a:r>
            <a:r>
              <a:rPr sz="1900" dirty="0">
                <a:solidFill>
                  <a:srgbClr val="222222"/>
                </a:solidFill>
                <a:latin typeface="Arial"/>
                <a:cs typeface="Arial"/>
              </a:rPr>
              <a:t>a</a:t>
            </a:r>
            <a:r>
              <a:rPr sz="1900" spc="25" dirty="0">
                <a:solidFill>
                  <a:srgbClr val="222222"/>
                </a:solidFill>
                <a:latin typeface="Arial"/>
                <a:cs typeface="Arial"/>
              </a:rPr>
              <a:t> </a:t>
            </a:r>
            <a:r>
              <a:rPr sz="1900" dirty="0">
                <a:solidFill>
                  <a:srgbClr val="222222"/>
                </a:solidFill>
                <a:latin typeface="Arial"/>
                <a:cs typeface="Arial"/>
              </a:rPr>
              <a:t>calendar</a:t>
            </a:r>
            <a:r>
              <a:rPr sz="1900" spc="20" dirty="0">
                <a:solidFill>
                  <a:srgbClr val="222222"/>
                </a:solidFill>
                <a:latin typeface="Arial"/>
                <a:cs typeface="Arial"/>
              </a:rPr>
              <a:t> </a:t>
            </a:r>
            <a:r>
              <a:rPr sz="1900" dirty="0">
                <a:solidFill>
                  <a:srgbClr val="222222"/>
                </a:solidFill>
                <a:latin typeface="Arial"/>
                <a:cs typeface="Arial"/>
              </a:rPr>
              <a:t>of</a:t>
            </a:r>
            <a:r>
              <a:rPr sz="1900" spc="20" dirty="0">
                <a:solidFill>
                  <a:srgbClr val="222222"/>
                </a:solidFill>
                <a:latin typeface="Arial"/>
                <a:cs typeface="Arial"/>
              </a:rPr>
              <a:t> </a:t>
            </a:r>
            <a:r>
              <a:rPr sz="1900" dirty="0">
                <a:solidFill>
                  <a:srgbClr val="222222"/>
                </a:solidFill>
                <a:latin typeface="Arial"/>
                <a:cs typeface="Arial"/>
              </a:rPr>
              <a:t>trainings</a:t>
            </a:r>
            <a:r>
              <a:rPr sz="1900" spc="25" dirty="0">
                <a:solidFill>
                  <a:srgbClr val="222222"/>
                </a:solidFill>
                <a:latin typeface="Arial"/>
                <a:cs typeface="Arial"/>
              </a:rPr>
              <a:t> </a:t>
            </a:r>
            <a:r>
              <a:rPr sz="1900" dirty="0">
                <a:solidFill>
                  <a:srgbClr val="222222"/>
                </a:solidFill>
                <a:latin typeface="Arial"/>
                <a:cs typeface="Arial"/>
              </a:rPr>
              <a:t>and</a:t>
            </a:r>
            <a:r>
              <a:rPr sz="1900" spc="25" dirty="0">
                <a:solidFill>
                  <a:srgbClr val="222222"/>
                </a:solidFill>
                <a:latin typeface="Arial"/>
                <a:cs typeface="Arial"/>
              </a:rPr>
              <a:t> </a:t>
            </a:r>
            <a:r>
              <a:rPr sz="1900" dirty="0">
                <a:solidFill>
                  <a:srgbClr val="222222"/>
                </a:solidFill>
                <a:latin typeface="Arial"/>
                <a:cs typeface="Arial"/>
              </a:rPr>
              <a:t>other</a:t>
            </a:r>
            <a:r>
              <a:rPr sz="1900" spc="20" dirty="0">
                <a:solidFill>
                  <a:srgbClr val="222222"/>
                </a:solidFill>
                <a:latin typeface="Arial"/>
                <a:cs typeface="Arial"/>
              </a:rPr>
              <a:t> </a:t>
            </a:r>
            <a:r>
              <a:rPr sz="1900" spc="-10" dirty="0">
                <a:solidFill>
                  <a:srgbClr val="222222"/>
                </a:solidFill>
                <a:latin typeface="Arial"/>
                <a:cs typeface="Arial"/>
              </a:rPr>
              <a:t>events. </a:t>
            </a:r>
            <a:r>
              <a:rPr sz="1900" dirty="0">
                <a:solidFill>
                  <a:srgbClr val="222222"/>
                </a:solidFill>
                <a:latin typeface="Arial"/>
                <a:cs typeface="Arial"/>
              </a:rPr>
              <a:t>Learn</a:t>
            </a:r>
            <a:r>
              <a:rPr sz="1900" spc="45" dirty="0">
                <a:solidFill>
                  <a:srgbClr val="222222"/>
                </a:solidFill>
                <a:latin typeface="Arial"/>
                <a:cs typeface="Arial"/>
              </a:rPr>
              <a:t> </a:t>
            </a:r>
            <a:r>
              <a:rPr sz="1900" dirty="0">
                <a:solidFill>
                  <a:srgbClr val="222222"/>
                </a:solidFill>
                <a:latin typeface="Arial"/>
                <a:cs typeface="Arial"/>
              </a:rPr>
              <a:t>more:</a:t>
            </a:r>
            <a:r>
              <a:rPr sz="1900" spc="50" dirty="0">
                <a:solidFill>
                  <a:srgbClr val="222222"/>
                </a:solidFill>
                <a:latin typeface="Arial"/>
                <a:cs typeface="Arial"/>
              </a:rPr>
              <a:t> </a:t>
            </a:r>
            <a:r>
              <a:rPr sz="1900" spc="-10" dirty="0">
                <a:solidFill>
                  <a:srgbClr val="00B0F0"/>
                </a:solidFill>
                <a:latin typeface="Arial"/>
                <a:cs typeface="Arial"/>
              </a:rPr>
              <a:t>https://aidsetc.org/</a:t>
            </a:r>
            <a:endParaRPr sz="1900">
              <a:latin typeface="Arial"/>
              <a:cs typeface="Arial"/>
            </a:endParaRPr>
          </a:p>
          <a:p>
            <a:pPr marL="252729" marR="46355" indent="-240665">
              <a:lnSpc>
                <a:spcPct val="101099"/>
              </a:lnSpc>
              <a:spcBef>
                <a:spcPts val="1295"/>
              </a:spcBef>
              <a:buClr>
                <a:srgbClr val="D6201A"/>
              </a:buClr>
              <a:buFont typeface="Segoe UI Symbol"/>
              <a:buChar char="■"/>
              <a:tabLst>
                <a:tab pos="252729" algn="l"/>
              </a:tabLst>
            </a:pPr>
            <a:r>
              <a:rPr sz="1900" b="1" dirty="0">
                <a:solidFill>
                  <a:srgbClr val="222222"/>
                </a:solidFill>
                <a:latin typeface="Arial"/>
                <a:cs typeface="Arial"/>
              </a:rPr>
              <a:t>National</a:t>
            </a:r>
            <a:r>
              <a:rPr sz="1900" b="1" spc="65" dirty="0">
                <a:solidFill>
                  <a:srgbClr val="222222"/>
                </a:solidFill>
                <a:latin typeface="Arial"/>
                <a:cs typeface="Arial"/>
              </a:rPr>
              <a:t> </a:t>
            </a:r>
            <a:r>
              <a:rPr sz="1900" b="1" dirty="0">
                <a:solidFill>
                  <a:srgbClr val="222222"/>
                </a:solidFill>
                <a:latin typeface="Arial"/>
                <a:cs typeface="Arial"/>
              </a:rPr>
              <a:t>Clinician</a:t>
            </a:r>
            <a:r>
              <a:rPr sz="1900" b="1" spc="70" dirty="0">
                <a:solidFill>
                  <a:srgbClr val="222222"/>
                </a:solidFill>
                <a:latin typeface="Arial"/>
                <a:cs typeface="Arial"/>
              </a:rPr>
              <a:t> </a:t>
            </a:r>
            <a:r>
              <a:rPr sz="1900" b="1" dirty="0">
                <a:solidFill>
                  <a:srgbClr val="222222"/>
                </a:solidFill>
                <a:latin typeface="Arial"/>
                <a:cs typeface="Arial"/>
              </a:rPr>
              <a:t>Consultation</a:t>
            </a:r>
            <a:r>
              <a:rPr sz="1900" b="1" spc="75" dirty="0">
                <a:solidFill>
                  <a:srgbClr val="222222"/>
                </a:solidFill>
                <a:latin typeface="Arial"/>
                <a:cs typeface="Arial"/>
              </a:rPr>
              <a:t> </a:t>
            </a:r>
            <a:r>
              <a:rPr sz="1900" b="1" dirty="0">
                <a:solidFill>
                  <a:srgbClr val="222222"/>
                </a:solidFill>
                <a:latin typeface="Arial"/>
                <a:cs typeface="Arial"/>
              </a:rPr>
              <a:t>Center</a:t>
            </a:r>
            <a:r>
              <a:rPr sz="1900" b="1" spc="50" dirty="0">
                <a:solidFill>
                  <a:srgbClr val="222222"/>
                </a:solidFill>
                <a:latin typeface="Arial"/>
                <a:cs typeface="Arial"/>
              </a:rPr>
              <a:t> </a:t>
            </a:r>
            <a:r>
              <a:rPr sz="1900" dirty="0">
                <a:solidFill>
                  <a:srgbClr val="222222"/>
                </a:solidFill>
                <a:latin typeface="Arial"/>
                <a:cs typeface="Arial"/>
              </a:rPr>
              <a:t>–</a:t>
            </a:r>
            <a:r>
              <a:rPr sz="1900" spc="70" dirty="0">
                <a:solidFill>
                  <a:srgbClr val="222222"/>
                </a:solidFill>
                <a:latin typeface="Arial"/>
                <a:cs typeface="Arial"/>
              </a:rPr>
              <a:t> </a:t>
            </a:r>
            <a:r>
              <a:rPr sz="1900" dirty="0">
                <a:solidFill>
                  <a:srgbClr val="222222"/>
                </a:solidFill>
                <a:latin typeface="Arial"/>
                <a:cs typeface="Arial"/>
              </a:rPr>
              <a:t>provides</a:t>
            </a:r>
            <a:r>
              <a:rPr sz="1900" spc="70" dirty="0">
                <a:solidFill>
                  <a:srgbClr val="222222"/>
                </a:solidFill>
                <a:latin typeface="Arial"/>
                <a:cs typeface="Arial"/>
              </a:rPr>
              <a:t> </a:t>
            </a:r>
            <a:r>
              <a:rPr sz="1900" dirty="0">
                <a:solidFill>
                  <a:srgbClr val="222222"/>
                </a:solidFill>
                <a:latin typeface="Arial"/>
                <a:cs typeface="Arial"/>
              </a:rPr>
              <a:t>free,</a:t>
            </a:r>
            <a:r>
              <a:rPr sz="1900" spc="65" dirty="0">
                <a:solidFill>
                  <a:srgbClr val="222222"/>
                </a:solidFill>
                <a:latin typeface="Arial"/>
                <a:cs typeface="Arial"/>
              </a:rPr>
              <a:t> </a:t>
            </a:r>
            <a:r>
              <a:rPr sz="1900" dirty="0">
                <a:solidFill>
                  <a:srgbClr val="222222"/>
                </a:solidFill>
                <a:latin typeface="Arial"/>
                <a:cs typeface="Arial"/>
              </a:rPr>
              <a:t>peer-to-</a:t>
            </a:r>
            <a:r>
              <a:rPr sz="1900" spc="-10" dirty="0">
                <a:solidFill>
                  <a:srgbClr val="222222"/>
                </a:solidFill>
                <a:latin typeface="Arial"/>
                <a:cs typeface="Arial"/>
              </a:rPr>
              <a:t>peer, </a:t>
            </a:r>
            <a:r>
              <a:rPr sz="1900" dirty="0">
                <a:solidFill>
                  <a:srgbClr val="222222"/>
                </a:solidFill>
                <a:latin typeface="Arial"/>
                <a:cs typeface="Arial"/>
              </a:rPr>
              <a:t>expert</a:t>
            </a:r>
            <a:r>
              <a:rPr sz="1900" spc="20" dirty="0">
                <a:solidFill>
                  <a:srgbClr val="222222"/>
                </a:solidFill>
                <a:latin typeface="Arial"/>
                <a:cs typeface="Arial"/>
              </a:rPr>
              <a:t> </a:t>
            </a:r>
            <a:r>
              <a:rPr sz="1900" dirty="0">
                <a:solidFill>
                  <a:srgbClr val="222222"/>
                </a:solidFill>
                <a:latin typeface="Arial"/>
                <a:cs typeface="Arial"/>
              </a:rPr>
              <a:t>advice</a:t>
            </a:r>
            <a:r>
              <a:rPr sz="1900" spc="40" dirty="0">
                <a:solidFill>
                  <a:srgbClr val="222222"/>
                </a:solidFill>
                <a:latin typeface="Arial"/>
                <a:cs typeface="Arial"/>
              </a:rPr>
              <a:t> </a:t>
            </a:r>
            <a:r>
              <a:rPr sz="1900" dirty="0">
                <a:solidFill>
                  <a:srgbClr val="222222"/>
                </a:solidFill>
                <a:latin typeface="Arial"/>
                <a:cs typeface="Arial"/>
              </a:rPr>
              <a:t>for</a:t>
            </a:r>
            <a:r>
              <a:rPr sz="1900" spc="40" dirty="0">
                <a:solidFill>
                  <a:srgbClr val="222222"/>
                </a:solidFill>
                <a:latin typeface="Arial"/>
                <a:cs typeface="Arial"/>
              </a:rPr>
              <a:t> </a:t>
            </a:r>
            <a:r>
              <a:rPr sz="1900" dirty="0">
                <a:solidFill>
                  <a:srgbClr val="222222"/>
                </a:solidFill>
                <a:latin typeface="Arial"/>
                <a:cs typeface="Arial"/>
              </a:rPr>
              <a:t>health</a:t>
            </a:r>
            <a:r>
              <a:rPr sz="1900" spc="40" dirty="0">
                <a:solidFill>
                  <a:srgbClr val="222222"/>
                </a:solidFill>
                <a:latin typeface="Arial"/>
                <a:cs typeface="Arial"/>
              </a:rPr>
              <a:t> </a:t>
            </a:r>
            <a:r>
              <a:rPr sz="1900" dirty="0">
                <a:solidFill>
                  <a:srgbClr val="222222"/>
                </a:solidFill>
                <a:latin typeface="Arial"/>
                <a:cs typeface="Arial"/>
              </a:rPr>
              <a:t>professionals</a:t>
            </a:r>
            <a:r>
              <a:rPr sz="1900" spc="50" dirty="0">
                <a:solidFill>
                  <a:srgbClr val="222222"/>
                </a:solidFill>
                <a:latin typeface="Arial"/>
                <a:cs typeface="Arial"/>
              </a:rPr>
              <a:t> </a:t>
            </a:r>
            <a:r>
              <a:rPr sz="1900" dirty="0">
                <a:solidFill>
                  <a:srgbClr val="222222"/>
                </a:solidFill>
                <a:latin typeface="Arial"/>
                <a:cs typeface="Arial"/>
              </a:rPr>
              <a:t>on</a:t>
            </a:r>
            <a:r>
              <a:rPr sz="1900" spc="40" dirty="0">
                <a:solidFill>
                  <a:srgbClr val="222222"/>
                </a:solidFill>
                <a:latin typeface="Arial"/>
                <a:cs typeface="Arial"/>
              </a:rPr>
              <a:t> </a:t>
            </a:r>
            <a:r>
              <a:rPr sz="1900" dirty="0">
                <a:solidFill>
                  <a:srgbClr val="222222"/>
                </a:solidFill>
                <a:latin typeface="Arial"/>
                <a:cs typeface="Arial"/>
              </a:rPr>
              <a:t>HIV</a:t>
            </a:r>
            <a:r>
              <a:rPr sz="1900" spc="45" dirty="0">
                <a:solidFill>
                  <a:srgbClr val="222222"/>
                </a:solidFill>
                <a:latin typeface="Arial"/>
                <a:cs typeface="Arial"/>
              </a:rPr>
              <a:t> </a:t>
            </a:r>
            <a:r>
              <a:rPr sz="1900" dirty="0">
                <a:solidFill>
                  <a:srgbClr val="222222"/>
                </a:solidFill>
                <a:latin typeface="Arial"/>
                <a:cs typeface="Arial"/>
              </a:rPr>
              <a:t>prevention,</a:t>
            </a:r>
            <a:r>
              <a:rPr sz="1900" spc="35" dirty="0">
                <a:solidFill>
                  <a:srgbClr val="222222"/>
                </a:solidFill>
                <a:latin typeface="Arial"/>
                <a:cs typeface="Arial"/>
              </a:rPr>
              <a:t> </a:t>
            </a:r>
            <a:r>
              <a:rPr sz="1900" dirty="0">
                <a:solidFill>
                  <a:srgbClr val="222222"/>
                </a:solidFill>
                <a:latin typeface="Arial"/>
                <a:cs typeface="Arial"/>
              </a:rPr>
              <a:t>care,</a:t>
            </a:r>
            <a:r>
              <a:rPr sz="1900" spc="35" dirty="0">
                <a:solidFill>
                  <a:srgbClr val="222222"/>
                </a:solidFill>
                <a:latin typeface="Arial"/>
                <a:cs typeface="Arial"/>
              </a:rPr>
              <a:t> </a:t>
            </a:r>
            <a:r>
              <a:rPr sz="1900" dirty="0">
                <a:solidFill>
                  <a:srgbClr val="222222"/>
                </a:solidFill>
                <a:latin typeface="Arial"/>
                <a:cs typeface="Arial"/>
              </a:rPr>
              <a:t>and</a:t>
            </a:r>
            <a:r>
              <a:rPr sz="1900" spc="40" dirty="0">
                <a:solidFill>
                  <a:srgbClr val="222222"/>
                </a:solidFill>
                <a:latin typeface="Arial"/>
                <a:cs typeface="Arial"/>
              </a:rPr>
              <a:t> </a:t>
            </a:r>
            <a:r>
              <a:rPr sz="1900" spc="-10" dirty="0">
                <a:solidFill>
                  <a:srgbClr val="222222"/>
                </a:solidFill>
                <a:latin typeface="Arial"/>
                <a:cs typeface="Arial"/>
              </a:rPr>
              <a:t>treatment </a:t>
            </a:r>
            <a:r>
              <a:rPr sz="1900" dirty="0">
                <a:solidFill>
                  <a:srgbClr val="222222"/>
                </a:solidFill>
                <a:latin typeface="Arial"/>
                <a:cs typeface="Arial"/>
              </a:rPr>
              <a:t>and</a:t>
            </a:r>
            <a:r>
              <a:rPr sz="1900" spc="30" dirty="0">
                <a:solidFill>
                  <a:srgbClr val="222222"/>
                </a:solidFill>
                <a:latin typeface="Arial"/>
                <a:cs typeface="Arial"/>
              </a:rPr>
              <a:t> </a:t>
            </a:r>
            <a:r>
              <a:rPr sz="1900" dirty="0">
                <a:solidFill>
                  <a:srgbClr val="222222"/>
                </a:solidFill>
                <a:latin typeface="Arial"/>
                <a:cs typeface="Arial"/>
              </a:rPr>
              <a:t>related</a:t>
            </a:r>
            <a:r>
              <a:rPr sz="1900" spc="40" dirty="0">
                <a:solidFill>
                  <a:srgbClr val="222222"/>
                </a:solidFill>
                <a:latin typeface="Arial"/>
                <a:cs typeface="Arial"/>
              </a:rPr>
              <a:t> </a:t>
            </a:r>
            <a:r>
              <a:rPr sz="1900" dirty="0">
                <a:solidFill>
                  <a:srgbClr val="222222"/>
                </a:solidFill>
                <a:latin typeface="Arial"/>
                <a:cs typeface="Arial"/>
              </a:rPr>
              <a:t>topics.</a:t>
            </a:r>
            <a:r>
              <a:rPr sz="1900" spc="35" dirty="0">
                <a:solidFill>
                  <a:srgbClr val="222222"/>
                </a:solidFill>
                <a:latin typeface="Arial"/>
                <a:cs typeface="Arial"/>
              </a:rPr>
              <a:t> </a:t>
            </a:r>
            <a:r>
              <a:rPr sz="1900" dirty="0">
                <a:solidFill>
                  <a:srgbClr val="222222"/>
                </a:solidFill>
                <a:latin typeface="Arial"/>
                <a:cs typeface="Arial"/>
              </a:rPr>
              <a:t>Learn</a:t>
            </a:r>
            <a:r>
              <a:rPr sz="1900" spc="40" dirty="0">
                <a:solidFill>
                  <a:srgbClr val="222222"/>
                </a:solidFill>
                <a:latin typeface="Arial"/>
                <a:cs typeface="Arial"/>
              </a:rPr>
              <a:t> </a:t>
            </a:r>
            <a:r>
              <a:rPr sz="1900" dirty="0">
                <a:solidFill>
                  <a:srgbClr val="222222"/>
                </a:solidFill>
                <a:latin typeface="Arial"/>
                <a:cs typeface="Arial"/>
              </a:rPr>
              <a:t>more:</a:t>
            </a:r>
            <a:r>
              <a:rPr sz="1900" spc="45" dirty="0">
                <a:solidFill>
                  <a:srgbClr val="222222"/>
                </a:solidFill>
                <a:latin typeface="Arial"/>
                <a:cs typeface="Arial"/>
              </a:rPr>
              <a:t> </a:t>
            </a:r>
            <a:r>
              <a:rPr sz="1900" spc="-10" dirty="0">
                <a:solidFill>
                  <a:srgbClr val="00B0F0"/>
                </a:solidFill>
                <a:latin typeface="Arial"/>
                <a:cs typeface="Arial"/>
              </a:rPr>
              <a:t>https://nccc.ucsf.edu</a:t>
            </a:r>
            <a:endParaRPr sz="1900">
              <a:latin typeface="Arial"/>
              <a:cs typeface="Arial"/>
            </a:endParaRPr>
          </a:p>
          <a:p>
            <a:pPr marL="252729" marR="304165" indent="-240665" algn="just">
              <a:lnSpc>
                <a:spcPct val="100699"/>
              </a:lnSpc>
              <a:spcBef>
                <a:spcPts val="1305"/>
              </a:spcBef>
              <a:buClr>
                <a:srgbClr val="D6201A"/>
              </a:buClr>
              <a:buFont typeface="Segoe UI Symbol"/>
              <a:buChar char="■"/>
              <a:tabLst>
                <a:tab pos="252729" algn="l"/>
              </a:tabLst>
            </a:pPr>
            <a:r>
              <a:rPr sz="1900" b="1" dirty="0">
                <a:solidFill>
                  <a:srgbClr val="222222"/>
                </a:solidFill>
                <a:latin typeface="Arial"/>
                <a:cs typeface="Arial"/>
              </a:rPr>
              <a:t>National</a:t>
            </a:r>
            <a:r>
              <a:rPr sz="1900" b="1" spc="45" dirty="0">
                <a:solidFill>
                  <a:srgbClr val="222222"/>
                </a:solidFill>
                <a:latin typeface="Arial"/>
                <a:cs typeface="Arial"/>
              </a:rPr>
              <a:t> </a:t>
            </a:r>
            <a:r>
              <a:rPr sz="1900" b="1" dirty="0">
                <a:solidFill>
                  <a:srgbClr val="222222"/>
                </a:solidFill>
                <a:latin typeface="Arial"/>
                <a:cs typeface="Arial"/>
              </a:rPr>
              <a:t>HIV</a:t>
            </a:r>
            <a:r>
              <a:rPr sz="1900" b="1" spc="50" dirty="0">
                <a:solidFill>
                  <a:srgbClr val="222222"/>
                </a:solidFill>
                <a:latin typeface="Arial"/>
                <a:cs typeface="Arial"/>
              </a:rPr>
              <a:t> </a:t>
            </a:r>
            <a:r>
              <a:rPr sz="1900" b="1" dirty="0">
                <a:solidFill>
                  <a:srgbClr val="222222"/>
                </a:solidFill>
                <a:latin typeface="Arial"/>
                <a:cs typeface="Arial"/>
              </a:rPr>
              <a:t>Curriculum</a:t>
            </a:r>
            <a:r>
              <a:rPr sz="1900" b="1" spc="55" dirty="0">
                <a:solidFill>
                  <a:srgbClr val="222222"/>
                </a:solidFill>
                <a:latin typeface="Arial"/>
                <a:cs typeface="Arial"/>
              </a:rPr>
              <a:t> </a:t>
            </a:r>
            <a:r>
              <a:rPr sz="1900" dirty="0">
                <a:solidFill>
                  <a:srgbClr val="222222"/>
                </a:solidFill>
                <a:latin typeface="Arial"/>
                <a:cs typeface="Arial"/>
              </a:rPr>
              <a:t>–</a:t>
            </a:r>
            <a:r>
              <a:rPr sz="1900" spc="50" dirty="0">
                <a:solidFill>
                  <a:srgbClr val="222222"/>
                </a:solidFill>
                <a:latin typeface="Arial"/>
                <a:cs typeface="Arial"/>
              </a:rPr>
              <a:t> </a:t>
            </a:r>
            <a:r>
              <a:rPr sz="1900" dirty="0">
                <a:solidFill>
                  <a:srgbClr val="222222"/>
                </a:solidFill>
                <a:latin typeface="Arial"/>
                <a:cs typeface="Arial"/>
              </a:rPr>
              <a:t>provides</a:t>
            </a:r>
            <a:r>
              <a:rPr sz="1900" spc="55" dirty="0">
                <a:solidFill>
                  <a:srgbClr val="222222"/>
                </a:solidFill>
                <a:latin typeface="Arial"/>
                <a:cs typeface="Arial"/>
              </a:rPr>
              <a:t> </a:t>
            </a:r>
            <a:r>
              <a:rPr sz="1900" dirty="0">
                <a:solidFill>
                  <a:srgbClr val="222222"/>
                </a:solidFill>
                <a:latin typeface="Arial"/>
                <a:cs typeface="Arial"/>
              </a:rPr>
              <a:t>ongoing,</a:t>
            </a:r>
            <a:r>
              <a:rPr sz="1900" spc="40" dirty="0">
                <a:solidFill>
                  <a:srgbClr val="222222"/>
                </a:solidFill>
                <a:latin typeface="Arial"/>
                <a:cs typeface="Arial"/>
              </a:rPr>
              <a:t> </a:t>
            </a:r>
            <a:r>
              <a:rPr sz="1900" dirty="0">
                <a:solidFill>
                  <a:srgbClr val="222222"/>
                </a:solidFill>
                <a:latin typeface="Arial"/>
                <a:cs typeface="Arial"/>
              </a:rPr>
              <a:t>up-to-date</a:t>
            </a:r>
            <a:r>
              <a:rPr sz="1900" spc="50" dirty="0">
                <a:solidFill>
                  <a:srgbClr val="222222"/>
                </a:solidFill>
                <a:latin typeface="Arial"/>
                <a:cs typeface="Arial"/>
              </a:rPr>
              <a:t> </a:t>
            </a:r>
            <a:r>
              <a:rPr sz="1900" dirty="0">
                <a:solidFill>
                  <a:srgbClr val="222222"/>
                </a:solidFill>
                <a:latin typeface="Arial"/>
                <a:cs typeface="Arial"/>
              </a:rPr>
              <a:t>HIV</a:t>
            </a:r>
            <a:r>
              <a:rPr sz="1900" spc="50" dirty="0">
                <a:solidFill>
                  <a:srgbClr val="222222"/>
                </a:solidFill>
                <a:latin typeface="Arial"/>
                <a:cs typeface="Arial"/>
              </a:rPr>
              <a:t> </a:t>
            </a:r>
            <a:r>
              <a:rPr sz="1900" dirty="0">
                <a:solidFill>
                  <a:srgbClr val="222222"/>
                </a:solidFill>
                <a:latin typeface="Arial"/>
                <a:cs typeface="Arial"/>
              </a:rPr>
              <a:t>training</a:t>
            </a:r>
            <a:r>
              <a:rPr sz="1900" spc="50" dirty="0">
                <a:solidFill>
                  <a:srgbClr val="222222"/>
                </a:solidFill>
                <a:latin typeface="Arial"/>
                <a:cs typeface="Arial"/>
              </a:rPr>
              <a:t> </a:t>
            </a:r>
            <a:r>
              <a:rPr sz="1900" spc="-25" dirty="0">
                <a:solidFill>
                  <a:srgbClr val="222222"/>
                </a:solidFill>
                <a:latin typeface="Arial"/>
                <a:cs typeface="Arial"/>
              </a:rPr>
              <a:t>and </a:t>
            </a:r>
            <a:r>
              <a:rPr sz="1900" dirty="0">
                <a:solidFill>
                  <a:srgbClr val="222222"/>
                </a:solidFill>
                <a:latin typeface="Arial"/>
                <a:cs typeface="Arial"/>
              </a:rPr>
              <a:t>information</a:t>
            </a:r>
            <a:r>
              <a:rPr sz="1900" spc="45" dirty="0">
                <a:solidFill>
                  <a:srgbClr val="222222"/>
                </a:solidFill>
                <a:latin typeface="Arial"/>
                <a:cs typeface="Arial"/>
              </a:rPr>
              <a:t> </a:t>
            </a:r>
            <a:r>
              <a:rPr sz="1900" dirty="0">
                <a:solidFill>
                  <a:srgbClr val="222222"/>
                </a:solidFill>
                <a:latin typeface="Arial"/>
                <a:cs typeface="Arial"/>
              </a:rPr>
              <a:t>for</a:t>
            </a:r>
            <a:r>
              <a:rPr sz="1900" spc="50" dirty="0">
                <a:solidFill>
                  <a:srgbClr val="222222"/>
                </a:solidFill>
                <a:latin typeface="Arial"/>
                <a:cs typeface="Arial"/>
              </a:rPr>
              <a:t> </a:t>
            </a:r>
            <a:r>
              <a:rPr sz="1900" dirty="0">
                <a:solidFill>
                  <a:srgbClr val="222222"/>
                </a:solidFill>
                <a:latin typeface="Arial"/>
                <a:cs typeface="Arial"/>
              </a:rPr>
              <a:t>health</a:t>
            </a:r>
            <a:r>
              <a:rPr sz="1900" spc="55" dirty="0">
                <a:solidFill>
                  <a:srgbClr val="222222"/>
                </a:solidFill>
                <a:latin typeface="Arial"/>
                <a:cs typeface="Arial"/>
              </a:rPr>
              <a:t> </a:t>
            </a:r>
            <a:r>
              <a:rPr sz="1900" dirty="0">
                <a:solidFill>
                  <a:srgbClr val="222222"/>
                </a:solidFill>
                <a:latin typeface="Arial"/>
                <a:cs typeface="Arial"/>
              </a:rPr>
              <a:t>professionals</a:t>
            </a:r>
            <a:r>
              <a:rPr sz="1900" spc="55" dirty="0">
                <a:solidFill>
                  <a:srgbClr val="222222"/>
                </a:solidFill>
                <a:latin typeface="Arial"/>
                <a:cs typeface="Arial"/>
              </a:rPr>
              <a:t> </a:t>
            </a:r>
            <a:r>
              <a:rPr sz="1900" dirty="0">
                <a:solidFill>
                  <a:srgbClr val="222222"/>
                </a:solidFill>
                <a:latin typeface="Arial"/>
                <a:cs typeface="Arial"/>
              </a:rPr>
              <a:t>through</a:t>
            </a:r>
            <a:r>
              <a:rPr sz="1900" spc="55" dirty="0">
                <a:solidFill>
                  <a:srgbClr val="222222"/>
                </a:solidFill>
                <a:latin typeface="Arial"/>
                <a:cs typeface="Arial"/>
              </a:rPr>
              <a:t> </a:t>
            </a:r>
            <a:r>
              <a:rPr sz="1900" dirty="0">
                <a:solidFill>
                  <a:srgbClr val="222222"/>
                </a:solidFill>
                <a:latin typeface="Arial"/>
                <a:cs typeface="Arial"/>
              </a:rPr>
              <a:t>a</a:t>
            </a:r>
            <a:r>
              <a:rPr sz="1900" spc="55" dirty="0">
                <a:solidFill>
                  <a:srgbClr val="222222"/>
                </a:solidFill>
                <a:latin typeface="Arial"/>
                <a:cs typeface="Arial"/>
              </a:rPr>
              <a:t> </a:t>
            </a:r>
            <a:r>
              <a:rPr sz="1900" dirty="0">
                <a:solidFill>
                  <a:srgbClr val="222222"/>
                </a:solidFill>
                <a:latin typeface="Arial"/>
                <a:cs typeface="Arial"/>
              </a:rPr>
              <a:t>free,</a:t>
            </a:r>
            <a:r>
              <a:rPr sz="1900" spc="50" dirty="0">
                <a:solidFill>
                  <a:srgbClr val="222222"/>
                </a:solidFill>
                <a:latin typeface="Arial"/>
                <a:cs typeface="Arial"/>
              </a:rPr>
              <a:t> </a:t>
            </a:r>
            <a:r>
              <a:rPr sz="1900" dirty="0">
                <a:solidFill>
                  <a:srgbClr val="222222"/>
                </a:solidFill>
                <a:latin typeface="Arial"/>
                <a:cs typeface="Arial"/>
              </a:rPr>
              <a:t>web-based</a:t>
            </a:r>
            <a:r>
              <a:rPr sz="1900" spc="55" dirty="0">
                <a:solidFill>
                  <a:srgbClr val="222222"/>
                </a:solidFill>
                <a:latin typeface="Arial"/>
                <a:cs typeface="Arial"/>
              </a:rPr>
              <a:t> </a:t>
            </a:r>
            <a:r>
              <a:rPr sz="1900" spc="-10" dirty="0">
                <a:solidFill>
                  <a:srgbClr val="222222"/>
                </a:solidFill>
                <a:latin typeface="Arial"/>
                <a:cs typeface="Arial"/>
              </a:rPr>
              <a:t>curriculum; </a:t>
            </a:r>
            <a:r>
              <a:rPr sz="1900" dirty="0">
                <a:solidFill>
                  <a:srgbClr val="222222"/>
                </a:solidFill>
                <a:latin typeface="Arial"/>
                <a:cs typeface="Arial"/>
              </a:rPr>
              <a:t>also</a:t>
            </a:r>
            <a:r>
              <a:rPr sz="1900" spc="40" dirty="0">
                <a:solidFill>
                  <a:srgbClr val="222222"/>
                </a:solidFill>
                <a:latin typeface="Arial"/>
                <a:cs typeface="Arial"/>
              </a:rPr>
              <a:t> </a:t>
            </a:r>
            <a:r>
              <a:rPr sz="1900" dirty="0">
                <a:solidFill>
                  <a:srgbClr val="222222"/>
                </a:solidFill>
                <a:latin typeface="Arial"/>
                <a:cs typeface="Arial"/>
              </a:rPr>
              <a:t>provides</a:t>
            </a:r>
            <a:r>
              <a:rPr sz="1900" spc="45" dirty="0">
                <a:solidFill>
                  <a:srgbClr val="222222"/>
                </a:solidFill>
                <a:latin typeface="Arial"/>
                <a:cs typeface="Arial"/>
              </a:rPr>
              <a:t> </a:t>
            </a:r>
            <a:r>
              <a:rPr sz="1900" dirty="0">
                <a:solidFill>
                  <a:srgbClr val="222222"/>
                </a:solidFill>
                <a:latin typeface="Arial"/>
                <a:cs typeface="Arial"/>
              </a:rPr>
              <a:t>free</a:t>
            </a:r>
            <a:r>
              <a:rPr sz="1900" spc="45" dirty="0">
                <a:solidFill>
                  <a:srgbClr val="222222"/>
                </a:solidFill>
                <a:latin typeface="Arial"/>
                <a:cs typeface="Arial"/>
              </a:rPr>
              <a:t> </a:t>
            </a:r>
            <a:r>
              <a:rPr sz="1900" dirty="0">
                <a:solidFill>
                  <a:srgbClr val="222222"/>
                </a:solidFill>
                <a:latin typeface="Arial"/>
                <a:cs typeface="Arial"/>
              </a:rPr>
              <a:t>CME</a:t>
            </a:r>
            <a:r>
              <a:rPr sz="1900" spc="45" dirty="0">
                <a:solidFill>
                  <a:srgbClr val="222222"/>
                </a:solidFill>
                <a:latin typeface="Arial"/>
                <a:cs typeface="Arial"/>
              </a:rPr>
              <a:t> </a:t>
            </a:r>
            <a:r>
              <a:rPr sz="1900" dirty="0">
                <a:solidFill>
                  <a:srgbClr val="222222"/>
                </a:solidFill>
                <a:latin typeface="Arial"/>
                <a:cs typeface="Arial"/>
              </a:rPr>
              <a:t>credits,</a:t>
            </a:r>
            <a:r>
              <a:rPr sz="1900" spc="40" dirty="0">
                <a:solidFill>
                  <a:srgbClr val="222222"/>
                </a:solidFill>
                <a:latin typeface="Arial"/>
                <a:cs typeface="Arial"/>
              </a:rPr>
              <a:t> </a:t>
            </a:r>
            <a:r>
              <a:rPr sz="1900" dirty="0">
                <a:solidFill>
                  <a:srgbClr val="222222"/>
                </a:solidFill>
                <a:latin typeface="Arial"/>
                <a:cs typeface="Arial"/>
              </a:rPr>
              <a:t>CNE</a:t>
            </a:r>
            <a:r>
              <a:rPr sz="1900" spc="45" dirty="0">
                <a:solidFill>
                  <a:srgbClr val="222222"/>
                </a:solidFill>
                <a:latin typeface="Arial"/>
                <a:cs typeface="Arial"/>
              </a:rPr>
              <a:t> </a:t>
            </a:r>
            <a:r>
              <a:rPr sz="1900" dirty="0">
                <a:solidFill>
                  <a:srgbClr val="222222"/>
                </a:solidFill>
                <a:latin typeface="Arial"/>
                <a:cs typeface="Arial"/>
              </a:rPr>
              <a:t>contact</a:t>
            </a:r>
            <a:r>
              <a:rPr sz="1900" spc="40" dirty="0">
                <a:solidFill>
                  <a:srgbClr val="222222"/>
                </a:solidFill>
                <a:latin typeface="Arial"/>
                <a:cs typeface="Arial"/>
              </a:rPr>
              <a:t> </a:t>
            </a:r>
            <a:r>
              <a:rPr sz="1900" dirty="0">
                <a:solidFill>
                  <a:srgbClr val="222222"/>
                </a:solidFill>
                <a:latin typeface="Arial"/>
                <a:cs typeface="Arial"/>
              </a:rPr>
              <a:t>hours,</a:t>
            </a:r>
            <a:r>
              <a:rPr sz="1900" spc="35" dirty="0">
                <a:solidFill>
                  <a:srgbClr val="222222"/>
                </a:solidFill>
                <a:latin typeface="Arial"/>
                <a:cs typeface="Arial"/>
              </a:rPr>
              <a:t> </a:t>
            </a:r>
            <a:r>
              <a:rPr sz="1900" dirty="0">
                <a:solidFill>
                  <a:srgbClr val="222222"/>
                </a:solidFill>
                <a:latin typeface="Arial"/>
                <a:cs typeface="Arial"/>
              </a:rPr>
              <a:t>CE</a:t>
            </a:r>
            <a:r>
              <a:rPr sz="1900" spc="50" dirty="0">
                <a:solidFill>
                  <a:srgbClr val="222222"/>
                </a:solidFill>
                <a:latin typeface="Arial"/>
                <a:cs typeface="Arial"/>
              </a:rPr>
              <a:t> </a:t>
            </a:r>
            <a:r>
              <a:rPr sz="1900" dirty="0">
                <a:solidFill>
                  <a:srgbClr val="222222"/>
                </a:solidFill>
                <a:latin typeface="Arial"/>
                <a:cs typeface="Arial"/>
              </a:rPr>
              <a:t>contact</a:t>
            </a:r>
            <a:r>
              <a:rPr sz="1900" spc="35" dirty="0">
                <a:solidFill>
                  <a:srgbClr val="222222"/>
                </a:solidFill>
                <a:latin typeface="Arial"/>
                <a:cs typeface="Arial"/>
              </a:rPr>
              <a:t> </a:t>
            </a:r>
            <a:r>
              <a:rPr sz="1900" dirty="0">
                <a:solidFill>
                  <a:srgbClr val="222222"/>
                </a:solidFill>
                <a:latin typeface="Arial"/>
                <a:cs typeface="Arial"/>
              </a:rPr>
              <a:t>hours,</a:t>
            </a:r>
            <a:r>
              <a:rPr sz="1900" spc="40" dirty="0">
                <a:solidFill>
                  <a:srgbClr val="222222"/>
                </a:solidFill>
                <a:latin typeface="Arial"/>
                <a:cs typeface="Arial"/>
              </a:rPr>
              <a:t> </a:t>
            </a:r>
            <a:r>
              <a:rPr sz="1900" spc="-25" dirty="0">
                <a:solidFill>
                  <a:srgbClr val="222222"/>
                </a:solidFill>
                <a:latin typeface="Arial"/>
                <a:cs typeface="Arial"/>
              </a:rPr>
              <a:t>and </a:t>
            </a:r>
            <a:r>
              <a:rPr sz="1900" dirty="0">
                <a:solidFill>
                  <a:srgbClr val="222222"/>
                </a:solidFill>
                <a:latin typeface="Arial"/>
                <a:cs typeface="Arial"/>
              </a:rPr>
              <a:t>maintenance</a:t>
            </a:r>
            <a:r>
              <a:rPr sz="1900" spc="35" dirty="0">
                <a:solidFill>
                  <a:srgbClr val="222222"/>
                </a:solidFill>
                <a:latin typeface="Arial"/>
                <a:cs typeface="Arial"/>
              </a:rPr>
              <a:t> </a:t>
            </a:r>
            <a:r>
              <a:rPr sz="1900" dirty="0">
                <a:solidFill>
                  <a:srgbClr val="222222"/>
                </a:solidFill>
                <a:latin typeface="Arial"/>
                <a:cs typeface="Arial"/>
              </a:rPr>
              <a:t>of</a:t>
            </a:r>
            <a:r>
              <a:rPr sz="1900" spc="40" dirty="0">
                <a:solidFill>
                  <a:srgbClr val="222222"/>
                </a:solidFill>
                <a:latin typeface="Arial"/>
                <a:cs typeface="Arial"/>
              </a:rPr>
              <a:t> </a:t>
            </a:r>
            <a:r>
              <a:rPr sz="1900" dirty="0">
                <a:solidFill>
                  <a:srgbClr val="222222"/>
                </a:solidFill>
                <a:latin typeface="Arial"/>
                <a:cs typeface="Arial"/>
              </a:rPr>
              <a:t>certification</a:t>
            </a:r>
            <a:r>
              <a:rPr sz="1900" spc="45" dirty="0">
                <a:solidFill>
                  <a:srgbClr val="222222"/>
                </a:solidFill>
                <a:latin typeface="Arial"/>
                <a:cs typeface="Arial"/>
              </a:rPr>
              <a:t> </a:t>
            </a:r>
            <a:r>
              <a:rPr sz="1900" dirty="0">
                <a:solidFill>
                  <a:srgbClr val="222222"/>
                </a:solidFill>
                <a:latin typeface="Arial"/>
                <a:cs typeface="Arial"/>
              </a:rPr>
              <a:t>credits.</a:t>
            </a:r>
            <a:r>
              <a:rPr sz="1900" spc="40" dirty="0">
                <a:solidFill>
                  <a:srgbClr val="222222"/>
                </a:solidFill>
                <a:latin typeface="Arial"/>
                <a:cs typeface="Arial"/>
              </a:rPr>
              <a:t> </a:t>
            </a:r>
            <a:r>
              <a:rPr sz="1900" dirty="0">
                <a:solidFill>
                  <a:srgbClr val="222222"/>
                </a:solidFill>
                <a:latin typeface="Arial"/>
                <a:cs typeface="Arial"/>
              </a:rPr>
              <a:t>Learn</a:t>
            </a:r>
            <a:r>
              <a:rPr sz="1900" spc="45" dirty="0">
                <a:solidFill>
                  <a:srgbClr val="222222"/>
                </a:solidFill>
                <a:latin typeface="Arial"/>
                <a:cs typeface="Arial"/>
              </a:rPr>
              <a:t> </a:t>
            </a:r>
            <a:r>
              <a:rPr sz="1900" dirty="0">
                <a:solidFill>
                  <a:srgbClr val="222222"/>
                </a:solidFill>
                <a:latin typeface="Arial"/>
                <a:cs typeface="Arial"/>
              </a:rPr>
              <a:t>more:</a:t>
            </a:r>
            <a:r>
              <a:rPr sz="1900" spc="50" dirty="0">
                <a:solidFill>
                  <a:srgbClr val="222222"/>
                </a:solidFill>
                <a:latin typeface="Arial"/>
                <a:cs typeface="Arial"/>
              </a:rPr>
              <a:t> </a:t>
            </a:r>
            <a:r>
              <a:rPr sz="1900" spc="-10" dirty="0">
                <a:solidFill>
                  <a:srgbClr val="00B0F0"/>
                </a:solidFill>
                <a:latin typeface="Arial"/>
                <a:cs typeface="Arial"/>
                <a:hlinkClick r:id="rId2"/>
              </a:rPr>
              <a:t>www.hiv.uw.edu</a:t>
            </a:r>
            <a:endParaRPr sz="19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21</a:t>
            </a:r>
            <a:endParaRPr sz="900">
              <a:latin typeface="Arial"/>
              <a:cs typeface="Arial"/>
            </a:endParaRPr>
          </a:p>
        </p:txBody>
      </p:sp>
      <p:sp>
        <p:nvSpPr>
          <p:cNvPr id="3" name="object 3"/>
          <p:cNvSpPr txBox="1">
            <a:spLocks noGrp="1"/>
          </p:cNvSpPr>
          <p:nvPr>
            <p:ph type="title"/>
          </p:nvPr>
        </p:nvSpPr>
        <p:spPr>
          <a:xfrm>
            <a:off x="401473" y="342900"/>
            <a:ext cx="8455025" cy="513080"/>
          </a:xfrm>
          <a:prstGeom prst="rect">
            <a:avLst/>
          </a:prstGeom>
        </p:spPr>
        <p:txBody>
          <a:bodyPr vert="horz" wrap="square" lIns="0" tIns="12700" rIns="0" bIns="0" rtlCol="0">
            <a:spAutoFit/>
          </a:bodyPr>
          <a:lstStyle/>
          <a:p>
            <a:pPr marL="12700">
              <a:lnSpc>
                <a:spcPct val="100000"/>
              </a:lnSpc>
              <a:spcBef>
                <a:spcPts val="100"/>
              </a:spcBef>
            </a:pPr>
            <a:r>
              <a:rPr sz="3200" dirty="0"/>
              <a:t>Tingly</a:t>
            </a:r>
            <a:r>
              <a:rPr sz="3200" spc="-30" dirty="0"/>
              <a:t> </a:t>
            </a:r>
            <a:r>
              <a:rPr sz="3200" dirty="0"/>
              <a:t>skin,</a:t>
            </a:r>
            <a:r>
              <a:rPr sz="3200" spc="-5" dirty="0"/>
              <a:t> </a:t>
            </a:r>
            <a:r>
              <a:rPr sz="3200" dirty="0"/>
              <a:t>vesicular</a:t>
            </a:r>
            <a:r>
              <a:rPr sz="3200" spc="-20" dirty="0"/>
              <a:t> </a:t>
            </a:r>
            <a:r>
              <a:rPr sz="3200" dirty="0"/>
              <a:t>rash?</a:t>
            </a:r>
            <a:r>
              <a:rPr sz="3200" spc="-5" dirty="0"/>
              <a:t> </a:t>
            </a:r>
            <a:r>
              <a:rPr sz="3200" dirty="0"/>
              <a:t>Think</a:t>
            </a:r>
            <a:r>
              <a:rPr sz="3200" spc="-15" dirty="0"/>
              <a:t> </a:t>
            </a:r>
            <a:r>
              <a:rPr sz="3200" spc="-10" dirty="0"/>
              <a:t>shingles!</a:t>
            </a:r>
            <a:endParaRPr sz="3200"/>
          </a:p>
        </p:txBody>
      </p:sp>
      <p:graphicFrame>
        <p:nvGraphicFramePr>
          <p:cNvPr id="4" name="object 4"/>
          <p:cNvGraphicFramePr>
            <a:graphicFrameLocks noGrp="1"/>
          </p:cNvGraphicFramePr>
          <p:nvPr/>
        </p:nvGraphicFramePr>
        <p:xfrm>
          <a:off x="550283" y="1468535"/>
          <a:ext cx="9029065" cy="4843780"/>
        </p:xfrm>
        <a:graphic>
          <a:graphicData uri="http://schemas.openxmlformats.org/drawingml/2006/table">
            <a:tbl>
              <a:tblPr firstRow="1" bandRow="1">
                <a:tableStyleId>{2D5ABB26-0587-4C30-8999-92F81FD0307C}</a:tableStyleId>
              </a:tblPr>
              <a:tblGrid>
                <a:gridCol w="2979420">
                  <a:extLst>
                    <a:ext uri="{9D8B030D-6E8A-4147-A177-3AD203B41FA5}">
                      <a16:colId xmlns:a16="http://schemas.microsoft.com/office/drawing/2014/main" val="20000"/>
                    </a:ext>
                  </a:extLst>
                </a:gridCol>
                <a:gridCol w="2979420">
                  <a:extLst>
                    <a:ext uri="{9D8B030D-6E8A-4147-A177-3AD203B41FA5}">
                      <a16:colId xmlns:a16="http://schemas.microsoft.com/office/drawing/2014/main" val="20001"/>
                    </a:ext>
                  </a:extLst>
                </a:gridCol>
                <a:gridCol w="2979419">
                  <a:extLst>
                    <a:ext uri="{9D8B030D-6E8A-4147-A177-3AD203B41FA5}">
                      <a16:colId xmlns:a16="http://schemas.microsoft.com/office/drawing/2014/main" val="20002"/>
                    </a:ext>
                  </a:extLst>
                </a:gridCol>
              </a:tblGrid>
              <a:tr h="422275">
                <a:tc>
                  <a:txBody>
                    <a:bodyPr/>
                    <a:lstStyle/>
                    <a:p>
                      <a:pPr algn="ctr">
                        <a:lnSpc>
                          <a:spcPct val="100000"/>
                        </a:lnSpc>
                        <a:spcBef>
                          <a:spcPts val="370"/>
                        </a:spcBef>
                      </a:pPr>
                      <a:r>
                        <a:rPr sz="2100" b="1" spc="-10" dirty="0">
                          <a:solidFill>
                            <a:srgbClr val="FFFFFF"/>
                          </a:solidFill>
                          <a:latin typeface="Tahoma"/>
                          <a:cs typeface="Tahoma"/>
                        </a:rPr>
                        <a:t>Caused</a:t>
                      </a:r>
                      <a:r>
                        <a:rPr sz="2100" b="1" spc="-114" dirty="0">
                          <a:solidFill>
                            <a:srgbClr val="FFFFFF"/>
                          </a:solidFill>
                          <a:latin typeface="Tahoma"/>
                          <a:cs typeface="Tahoma"/>
                        </a:rPr>
                        <a:t> </a:t>
                      </a:r>
                      <a:r>
                        <a:rPr sz="2100" b="1" spc="-25" dirty="0">
                          <a:solidFill>
                            <a:srgbClr val="FFFFFF"/>
                          </a:solidFill>
                          <a:latin typeface="Tahoma"/>
                          <a:cs typeface="Tahoma"/>
                        </a:rPr>
                        <a:t>by</a:t>
                      </a:r>
                      <a:endParaRPr sz="2100">
                        <a:latin typeface="Tahoma"/>
                        <a:cs typeface="Tahoma"/>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00B0F0"/>
                    </a:solidFill>
                  </a:tcPr>
                </a:tc>
                <a:tc>
                  <a:txBody>
                    <a:bodyPr/>
                    <a:lstStyle/>
                    <a:p>
                      <a:pPr marL="271145">
                        <a:lnSpc>
                          <a:spcPct val="100000"/>
                        </a:lnSpc>
                        <a:spcBef>
                          <a:spcPts val="370"/>
                        </a:spcBef>
                      </a:pPr>
                      <a:r>
                        <a:rPr sz="2100" b="1" spc="-10" dirty="0">
                          <a:solidFill>
                            <a:srgbClr val="FFFFFF"/>
                          </a:solidFill>
                          <a:latin typeface="Tahoma"/>
                          <a:cs typeface="Tahoma"/>
                        </a:rPr>
                        <a:t>Signs</a:t>
                      </a:r>
                      <a:r>
                        <a:rPr sz="2100" b="1" spc="-105" dirty="0">
                          <a:solidFill>
                            <a:srgbClr val="FFFFFF"/>
                          </a:solidFill>
                          <a:latin typeface="Tahoma"/>
                          <a:cs typeface="Tahoma"/>
                        </a:rPr>
                        <a:t> </a:t>
                      </a:r>
                      <a:r>
                        <a:rPr sz="2100" b="1" dirty="0">
                          <a:solidFill>
                            <a:srgbClr val="FFFFFF"/>
                          </a:solidFill>
                          <a:latin typeface="Tahoma"/>
                          <a:cs typeface="Tahoma"/>
                        </a:rPr>
                        <a:t>&amp;</a:t>
                      </a:r>
                      <a:r>
                        <a:rPr sz="2100" b="1" spc="-100" dirty="0">
                          <a:solidFill>
                            <a:srgbClr val="FFFFFF"/>
                          </a:solidFill>
                          <a:latin typeface="Tahoma"/>
                          <a:cs typeface="Tahoma"/>
                        </a:rPr>
                        <a:t> </a:t>
                      </a:r>
                      <a:r>
                        <a:rPr sz="2100" b="1" spc="-10" dirty="0">
                          <a:solidFill>
                            <a:srgbClr val="FFFFFF"/>
                          </a:solidFill>
                          <a:latin typeface="Tahoma"/>
                          <a:cs typeface="Tahoma"/>
                        </a:rPr>
                        <a:t>Symptoms</a:t>
                      </a:r>
                      <a:endParaRPr sz="2100">
                        <a:latin typeface="Tahoma"/>
                        <a:cs typeface="Tahoma"/>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00B0F0"/>
                    </a:solidFill>
                  </a:tcPr>
                </a:tc>
                <a:tc>
                  <a:txBody>
                    <a:bodyPr/>
                    <a:lstStyle/>
                    <a:p>
                      <a:pPr algn="ctr">
                        <a:lnSpc>
                          <a:spcPct val="100000"/>
                        </a:lnSpc>
                        <a:spcBef>
                          <a:spcPts val="370"/>
                        </a:spcBef>
                      </a:pPr>
                      <a:r>
                        <a:rPr sz="2100" b="1" spc="-10" dirty="0">
                          <a:solidFill>
                            <a:srgbClr val="FFFFFF"/>
                          </a:solidFill>
                          <a:latin typeface="Tahoma"/>
                          <a:cs typeface="Tahoma"/>
                        </a:rPr>
                        <a:t>Diagnosis</a:t>
                      </a:r>
                      <a:endParaRPr sz="2100">
                        <a:latin typeface="Tahoma"/>
                        <a:cs typeface="Tahoma"/>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00B0F0"/>
                    </a:solidFill>
                  </a:tcPr>
                </a:tc>
                <a:extLst>
                  <a:ext uri="{0D108BD9-81ED-4DB2-BD59-A6C34878D82A}">
                    <a16:rowId xmlns:a16="http://schemas.microsoft.com/office/drawing/2014/main" val="10000"/>
                  </a:ext>
                </a:extLst>
              </a:tr>
              <a:tr h="479425">
                <a:tc>
                  <a:txBody>
                    <a:bodyPr/>
                    <a:lstStyle/>
                    <a:p>
                      <a:pPr algn="ctr">
                        <a:lnSpc>
                          <a:spcPct val="100000"/>
                        </a:lnSpc>
                        <a:spcBef>
                          <a:spcPts val="380"/>
                        </a:spcBef>
                      </a:pPr>
                      <a:r>
                        <a:rPr sz="2100" spc="55" dirty="0">
                          <a:latin typeface="Tahoma"/>
                          <a:cs typeface="Tahoma"/>
                        </a:rPr>
                        <a:t>Varicella</a:t>
                      </a:r>
                      <a:r>
                        <a:rPr sz="2100" spc="45" dirty="0">
                          <a:latin typeface="Tahoma"/>
                          <a:cs typeface="Tahoma"/>
                        </a:rPr>
                        <a:t> </a:t>
                      </a:r>
                      <a:r>
                        <a:rPr sz="2100" spc="65" dirty="0">
                          <a:latin typeface="Tahoma"/>
                          <a:cs typeface="Tahoma"/>
                        </a:rPr>
                        <a:t>zoster</a:t>
                      </a:r>
                      <a:r>
                        <a:rPr sz="2100" spc="40" dirty="0">
                          <a:latin typeface="Tahoma"/>
                          <a:cs typeface="Tahoma"/>
                        </a:rPr>
                        <a:t> </a:t>
                      </a:r>
                      <a:r>
                        <a:rPr sz="2100" spc="45" dirty="0">
                          <a:latin typeface="Tahoma"/>
                          <a:cs typeface="Tahoma"/>
                        </a:rPr>
                        <a:t>virus</a:t>
                      </a:r>
                      <a:endParaRPr sz="2100">
                        <a:latin typeface="Tahoma"/>
                        <a:cs typeface="Tahoma"/>
                      </a:endParaRPr>
                    </a:p>
                  </a:txBody>
                  <a:tcPr marL="0" marR="0" marT="48260" marB="0">
                    <a:lnL w="19050">
                      <a:solidFill>
                        <a:srgbClr val="FFFFFF"/>
                      </a:solidFill>
                      <a:prstDash val="solid"/>
                    </a:lnL>
                    <a:lnR w="19050">
                      <a:solidFill>
                        <a:srgbClr val="FFFFFF"/>
                      </a:solidFill>
                      <a:prstDash val="solid"/>
                    </a:lnR>
                    <a:lnT w="38100">
                      <a:solidFill>
                        <a:srgbClr val="FFFFFF"/>
                      </a:solidFill>
                      <a:prstDash val="solid"/>
                    </a:lnT>
                    <a:solidFill>
                      <a:srgbClr val="01B0F0">
                        <a:alpha val="19999"/>
                      </a:srgbClr>
                    </a:solidFill>
                  </a:tcPr>
                </a:tc>
                <a:tc>
                  <a:txBody>
                    <a:bodyPr/>
                    <a:lstStyle/>
                    <a:p>
                      <a:pPr marR="185420" algn="r">
                        <a:lnSpc>
                          <a:spcPct val="100000"/>
                        </a:lnSpc>
                        <a:spcBef>
                          <a:spcPts val="375"/>
                        </a:spcBef>
                      </a:pPr>
                      <a:r>
                        <a:rPr sz="2100" spc="85" dirty="0">
                          <a:solidFill>
                            <a:srgbClr val="222222"/>
                          </a:solidFill>
                          <a:latin typeface="Tahoma"/>
                          <a:cs typeface="Tahoma"/>
                        </a:rPr>
                        <a:t>Headache</a:t>
                      </a:r>
                      <a:r>
                        <a:rPr sz="2100" spc="35" dirty="0">
                          <a:solidFill>
                            <a:srgbClr val="222222"/>
                          </a:solidFill>
                          <a:latin typeface="Tahoma"/>
                          <a:cs typeface="Tahoma"/>
                        </a:rPr>
                        <a:t> </a:t>
                      </a:r>
                      <a:r>
                        <a:rPr sz="2100" spc="95" dirty="0">
                          <a:solidFill>
                            <a:srgbClr val="222222"/>
                          </a:solidFill>
                          <a:latin typeface="Tahoma"/>
                          <a:cs typeface="Tahoma"/>
                        </a:rPr>
                        <a:t>&amp;</a:t>
                      </a:r>
                      <a:r>
                        <a:rPr sz="2100" spc="45" dirty="0">
                          <a:solidFill>
                            <a:srgbClr val="222222"/>
                          </a:solidFill>
                          <a:latin typeface="Tahoma"/>
                          <a:cs typeface="Tahoma"/>
                        </a:rPr>
                        <a:t> </a:t>
                      </a:r>
                      <a:r>
                        <a:rPr sz="2100" spc="75" dirty="0">
                          <a:solidFill>
                            <a:srgbClr val="222222"/>
                          </a:solidFill>
                          <a:latin typeface="Tahoma"/>
                          <a:cs typeface="Tahoma"/>
                        </a:rPr>
                        <a:t>malaise</a:t>
                      </a:r>
                      <a:endParaRPr sz="2100">
                        <a:latin typeface="Tahoma"/>
                        <a:cs typeface="Tahoma"/>
                      </a:endParaRPr>
                    </a:p>
                  </a:txBody>
                  <a:tcPr marL="0" marR="0" marT="47625" marB="0">
                    <a:lnL w="19050">
                      <a:solidFill>
                        <a:srgbClr val="FFFFFF"/>
                      </a:solidFill>
                      <a:prstDash val="solid"/>
                    </a:lnL>
                    <a:lnR w="19050">
                      <a:solidFill>
                        <a:srgbClr val="FFFFFF"/>
                      </a:solidFill>
                      <a:prstDash val="solid"/>
                    </a:lnR>
                    <a:lnT w="38100">
                      <a:solidFill>
                        <a:srgbClr val="FFFFFF"/>
                      </a:solidFill>
                      <a:prstDash val="solid"/>
                    </a:lnT>
                    <a:solidFill>
                      <a:srgbClr val="01B0F0">
                        <a:alpha val="19999"/>
                      </a:srgbClr>
                    </a:solidFill>
                  </a:tcPr>
                </a:tc>
                <a:tc>
                  <a:txBody>
                    <a:bodyPr/>
                    <a:lstStyle/>
                    <a:p>
                      <a:pPr algn="ctr">
                        <a:lnSpc>
                          <a:spcPct val="100000"/>
                        </a:lnSpc>
                        <a:spcBef>
                          <a:spcPts val="375"/>
                        </a:spcBef>
                      </a:pPr>
                      <a:r>
                        <a:rPr sz="2100" spc="95" dirty="0">
                          <a:latin typeface="Tahoma"/>
                          <a:cs typeface="Tahoma"/>
                        </a:rPr>
                        <a:t>Physical</a:t>
                      </a:r>
                      <a:r>
                        <a:rPr sz="2100" spc="40" dirty="0">
                          <a:latin typeface="Tahoma"/>
                          <a:cs typeface="Tahoma"/>
                        </a:rPr>
                        <a:t> </a:t>
                      </a:r>
                      <a:r>
                        <a:rPr sz="2100" spc="50" dirty="0">
                          <a:latin typeface="Tahoma"/>
                          <a:cs typeface="Tahoma"/>
                        </a:rPr>
                        <a:t>exam</a:t>
                      </a:r>
                      <a:endParaRPr sz="2100">
                        <a:latin typeface="Tahoma"/>
                        <a:cs typeface="Tahoma"/>
                      </a:endParaRPr>
                    </a:p>
                  </a:txBody>
                  <a:tcPr marL="0" marR="0" marT="47625" marB="0">
                    <a:lnL w="19050">
                      <a:solidFill>
                        <a:srgbClr val="FFFFFF"/>
                      </a:solidFill>
                      <a:prstDash val="solid"/>
                    </a:lnL>
                    <a:lnR w="19050">
                      <a:solidFill>
                        <a:srgbClr val="FFFFFF"/>
                      </a:solidFill>
                      <a:prstDash val="solid"/>
                    </a:lnR>
                    <a:lnT w="38100">
                      <a:solidFill>
                        <a:srgbClr val="FFFFFF"/>
                      </a:solidFill>
                      <a:prstDash val="solid"/>
                    </a:lnT>
                    <a:solidFill>
                      <a:srgbClr val="01B0F0">
                        <a:alpha val="19999"/>
                      </a:srgbClr>
                    </a:solidFill>
                  </a:tcPr>
                </a:tc>
                <a:extLst>
                  <a:ext uri="{0D108BD9-81ED-4DB2-BD59-A6C34878D82A}">
                    <a16:rowId xmlns:a16="http://schemas.microsoft.com/office/drawing/2014/main" val="10001"/>
                  </a:ext>
                </a:extLst>
              </a:tr>
              <a:tr h="871219">
                <a:tc>
                  <a:txBody>
                    <a:bodyPr/>
                    <a:lstStyle/>
                    <a:p>
                      <a:pPr marL="885190" marR="398145" indent="-480695">
                        <a:lnSpc>
                          <a:spcPct val="103499"/>
                        </a:lnSpc>
                        <a:spcBef>
                          <a:spcPts val="720"/>
                        </a:spcBef>
                      </a:pPr>
                      <a:r>
                        <a:rPr sz="1700" dirty="0">
                          <a:latin typeface="Tahoma"/>
                          <a:cs typeface="Tahoma"/>
                        </a:rPr>
                        <a:t>(the</a:t>
                      </a:r>
                      <a:r>
                        <a:rPr sz="1700" spc="120" dirty="0">
                          <a:latin typeface="Tahoma"/>
                          <a:cs typeface="Tahoma"/>
                        </a:rPr>
                        <a:t> </a:t>
                      </a:r>
                      <a:r>
                        <a:rPr sz="1700" dirty="0">
                          <a:latin typeface="Tahoma"/>
                          <a:cs typeface="Tahoma"/>
                        </a:rPr>
                        <a:t>virus</a:t>
                      </a:r>
                      <a:r>
                        <a:rPr sz="1700" spc="120" dirty="0">
                          <a:latin typeface="Tahoma"/>
                          <a:cs typeface="Tahoma"/>
                        </a:rPr>
                        <a:t> </a:t>
                      </a:r>
                      <a:r>
                        <a:rPr sz="1700" dirty="0">
                          <a:latin typeface="Tahoma"/>
                          <a:cs typeface="Tahoma"/>
                        </a:rPr>
                        <a:t>that</a:t>
                      </a:r>
                      <a:r>
                        <a:rPr sz="1700" spc="114" dirty="0">
                          <a:latin typeface="Tahoma"/>
                          <a:cs typeface="Tahoma"/>
                        </a:rPr>
                        <a:t> </a:t>
                      </a:r>
                      <a:r>
                        <a:rPr sz="1700" spc="45" dirty="0">
                          <a:latin typeface="Tahoma"/>
                          <a:cs typeface="Tahoma"/>
                        </a:rPr>
                        <a:t>causes </a:t>
                      </a:r>
                      <a:r>
                        <a:rPr sz="1700" spc="35" dirty="0">
                          <a:latin typeface="Tahoma"/>
                          <a:cs typeface="Tahoma"/>
                        </a:rPr>
                        <a:t>chickenpox)</a:t>
                      </a:r>
                      <a:endParaRPr sz="1700">
                        <a:latin typeface="Tahoma"/>
                        <a:cs typeface="Tahoma"/>
                      </a:endParaRPr>
                    </a:p>
                  </a:txBody>
                  <a:tcPr marL="0" marR="0" marT="91440" marB="0">
                    <a:lnL w="19050">
                      <a:solidFill>
                        <a:srgbClr val="FFFFFF"/>
                      </a:solidFill>
                      <a:prstDash val="solid"/>
                    </a:lnL>
                    <a:lnR w="19050">
                      <a:solidFill>
                        <a:srgbClr val="FFFFFF"/>
                      </a:solidFill>
                      <a:prstDash val="solid"/>
                    </a:lnR>
                    <a:solidFill>
                      <a:srgbClr val="01B0F0">
                        <a:alpha val="19999"/>
                      </a:srgbClr>
                    </a:solidFill>
                  </a:tcPr>
                </a:tc>
                <a:tc>
                  <a:txBody>
                    <a:bodyPr/>
                    <a:lstStyle/>
                    <a:p>
                      <a:pPr marL="286385" marR="280670" indent="67310">
                        <a:lnSpc>
                          <a:spcPct val="103800"/>
                        </a:lnSpc>
                        <a:spcBef>
                          <a:spcPts val="1570"/>
                        </a:spcBef>
                      </a:pPr>
                      <a:r>
                        <a:rPr sz="2100" spc="95" dirty="0">
                          <a:solidFill>
                            <a:srgbClr val="222222"/>
                          </a:solidFill>
                          <a:latin typeface="Tahoma"/>
                          <a:cs typeface="Tahoma"/>
                        </a:rPr>
                        <a:t>Dermatomal</a:t>
                      </a:r>
                      <a:r>
                        <a:rPr sz="2100" spc="10" dirty="0">
                          <a:solidFill>
                            <a:srgbClr val="222222"/>
                          </a:solidFill>
                          <a:latin typeface="Tahoma"/>
                          <a:cs typeface="Tahoma"/>
                        </a:rPr>
                        <a:t> </a:t>
                      </a:r>
                      <a:r>
                        <a:rPr sz="2100" spc="-20" dirty="0">
                          <a:solidFill>
                            <a:srgbClr val="222222"/>
                          </a:solidFill>
                          <a:latin typeface="Tahoma"/>
                          <a:cs typeface="Tahoma"/>
                        </a:rPr>
                        <a:t>pain, </a:t>
                      </a:r>
                      <a:r>
                        <a:rPr sz="2100" dirty="0">
                          <a:solidFill>
                            <a:srgbClr val="222222"/>
                          </a:solidFill>
                          <a:latin typeface="Tahoma"/>
                          <a:cs typeface="Tahoma"/>
                        </a:rPr>
                        <a:t>tingling,</a:t>
                      </a:r>
                      <a:r>
                        <a:rPr sz="2100" spc="355" dirty="0">
                          <a:solidFill>
                            <a:srgbClr val="222222"/>
                          </a:solidFill>
                          <a:latin typeface="Tahoma"/>
                          <a:cs typeface="Tahoma"/>
                        </a:rPr>
                        <a:t> </a:t>
                      </a:r>
                      <a:r>
                        <a:rPr sz="2100" spc="105" dirty="0">
                          <a:solidFill>
                            <a:srgbClr val="222222"/>
                          </a:solidFill>
                          <a:latin typeface="Tahoma"/>
                          <a:cs typeface="Tahoma"/>
                        </a:rPr>
                        <a:t>numbness</a:t>
                      </a:r>
                      <a:endParaRPr sz="2100">
                        <a:latin typeface="Tahoma"/>
                        <a:cs typeface="Tahoma"/>
                      </a:endParaRPr>
                    </a:p>
                  </a:txBody>
                  <a:tcPr marL="0" marR="0" marT="199390" marB="0">
                    <a:lnL w="19050">
                      <a:solidFill>
                        <a:srgbClr val="FFFFFF"/>
                      </a:solidFill>
                      <a:prstDash val="solid"/>
                    </a:lnL>
                    <a:lnR w="19050">
                      <a:solidFill>
                        <a:srgbClr val="FFFFFF"/>
                      </a:solidFill>
                      <a:prstDash val="solid"/>
                    </a:lnR>
                    <a:solidFill>
                      <a:srgbClr val="01B0F0">
                        <a:alpha val="19999"/>
                      </a:srgbClr>
                    </a:solidFill>
                  </a:tcPr>
                </a:tc>
                <a:tc>
                  <a:txBody>
                    <a:bodyPr/>
                    <a:lstStyle/>
                    <a:p>
                      <a:pPr algn="ctr">
                        <a:lnSpc>
                          <a:spcPct val="100000"/>
                        </a:lnSpc>
                        <a:spcBef>
                          <a:spcPts val="894"/>
                        </a:spcBef>
                      </a:pPr>
                      <a:r>
                        <a:rPr sz="2100" dirty="0">
                          <a:latin typeface="Tahoma"/>
                          <a:cs typeface="Tahoma"/>
                        </a:rPr>
                        <a:t>VZV</a:t>
                      </a:r>
                      <a:r>
                        <a:rPr sz="2100" spc="65" dirty="0">
                          <a:latin typeface="Tahoma"/>
                          <a:cs typeface="Tahoma"/>
                        </a:rPr>
                        <a:t> </a:t>
                      </a:r>
                      <a:r>
                        <a:rPr sz="2100" spc="155" dirty="0">
                          <a:latin typeface="Tahoma"/>
                          <a:cs typeface="Tahoma"/>
                        </a:rPr>
                        <a:t>PCR</a:t>
                      </a:r>
                      <a:r>
                        <a:rPr sz="2100" spc="75" dirty="0">
                          <a:latin typeface="Tahoma"/>
                          <a:cs typeface="Tahoma"/>
                        </a:rPr>
                        <a:t> </a:t>
                      </a:r>
                      <a:r>
                        <a:rPr sz="2100" spc="80" dirty="0">
                          <a:latin typeface="Tahoma"/>
                          <a:cs typeface="Tahoma"/>
                        </a:rPr>
                        <a:t>from</a:t>
                      </a:r>
                      <a:r>
                        <a:rPr sz="2100" spc="75" dirty="0">
                          <a:latin typeface="Tahoma"/>
                          <a:cs typeface="Tahoma"/>
                        </a:rPr>
                        <a:t> </a:t>
                      </a:r>
                      <a:r>
                        <a:rPr sz="2100" spc="60" dirty="0">
                          <a:latin typeface="Tahoma"/>
                          <a:cs typeface="Tahoma"/>
                        </a:rPr>
                        <a:t>lesion</a:t>
                      </a:r>
                      <a:endParaRPr sz="2100">
                        <a:latin typeface="Tahoma"/>
                        <a:cs typeface="Tahoma"/>
                      </a:endParaRPr>
                    </a:p>
                  </a:txBody>
                  <a:tcPr marL="0" marR="0" marT="113664" marB="0">
                    <a:lnL w="19050">
                      <a:solidFill>
                        <a:srgbClr val="FFFFFF"/>
                      </a:solidFill>
                      <a:prstDash val="solid"/>
                    </a:lnL>
                    <a:lnR w="19050">
                      <a:solidFill>
                        <a:srgbClr val="FFFFFF"/>
                      </a:solidFill>
                      <a:prstDash val="solid"/>
                    </a:lnR>
                    <a:solidFill>
                      <a:srgbClr val="01B0F0">
                        <a:alpha val="19999"/>
                      </a:srgbClr>
                    </a:solidFill>
                  </a:tcPr>
                </a:tc>
                <a:extLst>
                  <a:ext uri="{0D108BD9-81ED-4DB2-BD59-A6C34878D82A}">
                    <a16:rowId xmlns:a16="http://schemas.microsoft.com/office/drawing/2014/main" val="10002"/>
                  </a:ext>
                </a:extLst>
              </a:tr>
              <a:tr h="430530">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rgbClr val="01B0F0">
                        <a:alpha val="19999"/>
                      </a:srgbClr>
                    </a:solidFill>
                  </a:tcPr>
                </a:tc>
                <a:tc>
                  <a:txBody>
                    <a:bodyPr/>
                    <a:lstStyle/>
                    <a:p>
                      <a:pPr marL="349885" marR="233679" indent="-349885" algn="r">
                        <a:lnSpc>
                          <a:spcPts val="2465"/>
                        </a:lnSpc>
                        <a:buFont typeface="Segoe UI Symbol"/>
                        <a:buChar char="➔"/>
                        <a:tabLst>
                          <a:tab pos="349885" algn="l"/>
                        </a:tabLst>
                      </a:pPr>
                      <a:r>
                        <a:rPr sz="2100" spc="65" dirty="0">
                          <a:solidFill>
                            <a:srgbClr val="222222"/>
                          </a:solidFill>
                          <a:latin typeface="Tahoma"/>
                          <a:cs typeface="Tahoma"/>
                        </a:rPr>
                        <a:t>vesicles/pustules</a:t>
                      </a:r>
                      <a:endParaRPr sz="2100">
                        <a:latin typeface="Tahoma"/>
                        <a:cs typeface="Tahoma"/>
                      </a:endParaRPr>
                    </a:p>
                  </a:txBody>
                  <a:tcPr marL="0" marR="0" marT="0" marB="0">
                    <a:lnL w="19050">
                      <a:solidFill>
                        <a:srgbClr val="FFFFFF"/>
                      </a:solidFill>
                      <a:prstDash val="solid"/>
                    </a:lnL>
                    <a:lnR w="19050">
                      <a:solidFill>
                        <a:srgbClr val="FFFFFF"/>
                      </a:solidFill>
                      <a:prstDash val="solid"/>
                    </a:lnR>
                    <a:solidFill>
                      <a:srgbClr val="01B0F0">
                        <a:alpha val="19999"/>
                      </a:srgbClr>
                    </a:solidFill>
                  </a:tcPr>
                </a:tc>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rgbClr val="01B0F0">
                        <a:alpha val="19999"/>
                      </a:srgbClr>
                    </a:solidFill>
                  </a:tcPr>
                </a:tc>
                <a:extLst>
                  <a:ext uri="{0D108BD9-81ED-4DB2-BD59-A6C34878D82A}">
                    <a16:rowId xmlns:a16="http://schemas.microsoft.com/office/drawing/2014/main" val="10003"/>
                  </a:ext>
                </a:extLst>
              </a:tr>
              <a:tr h="2640965">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lnB w="19050">
                      <a:solidFill>
                        <a:srgbClr val="FFFFFF"/>
                      </a:solidFill>
                      <a:prstDash val="solid"/>
                    </a:lnB>
                    <a:solidFill>
                      <a:srgbClr val="01B0F0">
                        <a:alpha val="19999"/>
                      </a:srgbClr>
                    </a:solidFill>
                  </a:tcPr>
                </a:tc>
                <a:tc>
                  <a:txBody>
                    <a:bodyPr/>
                    <a:lstStyle/>
                    <a:p>
                      <a:pPr marR="193040" algn="r">
                        <a:lnSpc>
                          <a:spcPct val="100000"/>
                        </a:lnSpc>
                        <a:spcBef>
                          <a:spcPts val="800"/>
                        </a:spcBef>
                      </a:pPr>
                      <a:r>
                        <a:rPr sz="1300" i="1" spc="-95" dirty="0">
                          <a:solidFill>
                            <a:srgbClr val="222222"/>
                          </a:solidFill>
                          <a:latin typeface="Verdana"/>
                          <a:cs typeface="Verdana"/>
                        </a:rPr>
                        <a:t>Dissemination</a:t>
                      </a:r>
                      <a:r>
                        <a:rPr sz="1300" i="1" spc="-15" dirty="0">
                          <a:solidFill>
                            <a:srgbClr val="222222"/>
                          </a:solidFill>
                          <a:latin typeface="Verdana"/>
                          <a:cs typeface="Verdana"/>
                        </a:rPr>
                        <a:t> </a:t>
                      </a:r>
                      <a:r>
                        <a:rPr sz="1300" i="1" spc="-90" dirty="0">
                          <a:solidFill>
                            <a:srgbClr val="222222"/>
                          </a:solidFill>
                          <a:latin typeface="Verdana"/>
                          <a:cs typeface="Verdana"/>
                        </a:rPr>
                        <a:t>less</a:t>
                      </a:r>
                      <a:r>
                        <a:rPr sz="1300" i="1" dirty="0">
                          <a:solidFill>
                            <a:srgbClr val="222222"/>
                          </a:solidFill>
                          <a:latin typeface="Verdana"/>
                          <a:cs typeface="Verdana"/>
                        </a:rPr>
                        <a:t> </a:t>
                      </a:r>
                      <a:r>
                        <a:rPr sz="1300" i="1" spc="-110" dirty="0">
                          <a:solidFill>
                            <a:srgbClr val="222222"/>
                          </a:solidFill>
                          <a:latin typeface="Verdana"/>
                          <a:cs typeface="Verdana"/>
                        </a:rPr>
                        <a:t>common</a:t>
                      </a:r>
                      <a:r>
                        <a:rPr sz="1300" i="1" spc="-10" dirty="0">
                          <a:solidFill>
                            <a:srgbClr val="222222"/>
                          </a:solidFill>
                          <a:latin typeface="Verdana"/>
                          <a:cs typeface="Verdana"/>
                        </a:rPr>
                        <a:t> </a:t>
                      </a:r>
                      <a:r>
                        <a:rPr sz="1350" i="1" spc="-25" dirty="0">
                          <a:solidFill>
                            <a:srgbClr val="222222"/>
                          </a:solidFill>
                          <a:latin typeface="Meiryo UI"/>
                          <a:cs typeface="Meiryo UI"/>
                        </a:rPr>
                        <a:t>➔➔➔</a:t>
                      </a:r>
                      <a:endParaRPr sz="1350">
                        <a:latin typeface="Meiryo UI"/>
                        <a:cs typeface="Meiryo UI"/>
                      </a:endParaRPr>
                    </a:p>
                  </a:txBody>
                  <a:tcPr marL="0" marR="0" marT="101600" marB="0">
                    <a:lnL w="19050">
                      <a:solidFill>
                        <a:srgbClr val="FFFFFF"/>
                      </a:solidFill>
                      <a:prstDash val="solid"/>
                    </a:lnL>
                    <a:lnR w="19050">
                      <a:solidFill>
                        <a:srgbClr val="FFFFFF"/>
                      </a:solidFill>
                      <a:prstDash val="solid"/>
                    </a:lnR>
                    <a:lnB w="19050">
                      <a:solidFill>
                        <a:srgbClr val="FFFFFF"/>
                      </a:solidFill>
                      <a:prstDash val="solid"/>
                    </a:lnB>
                    <a:solidFill>
                      <a:srgbClr val="01B0F0">
                        <a:alpha val="19999"/>
                      </a:srgbClr>
                    </a:solidFill>
                  </a:tcPr>
                </a:tc>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lnB w="19050">
                      <a:solidFill>
                        <a:srgbClr val="FFFFFF"/>
                      </a:solidFill>
                      <a:prstDash val="solid"/>
                    </a:lnB>
                    <a:solidFill>
                      <a:srgbClr val="01B0F0">
                        <a:alpha val="19999"/>
                      </a:srgbClr>
                    </a:solidFill>
                  </a:tcPr>
                </a:tc>
                <a:extLst>
                  <a:ext uri="{0D108BD9-81ED-4DB2-BD59-A6C34878D82A}">
                    <a16:rowId xmlns:a16="http://schemas.microsoft.com/office/drawing/2014/main" val="10004"/>
                  </a:ext>
                </a:extLst>
              </a:tr>
            </a:tbl>
          </a:graphicData>
        </a:graphic>
      </p:graphicFrame>
      <p:sp>
        <p:nvSpPr>
          <p:cNvPr id="5" name="object 5"/>
          <p:cNvSpPr txBox="1"/>
          <p:nvPr/>
        </p:nvSpPr>
        <p:spPr>
          <a:xfrm>
            <a:off x="371810" y="7040880"/>
            <a:ext cx="9300210" cy="358140"/>
          </a:xfrm>
          <a:prstGeom prst="rect">
            <a:avLst/>
          </a:prstGeom>
        </p:spPr>
        <p:txBody>
          <a:bodyPr vert="horz" wrap="square" lIns="0" tIns="20320" rIns="0" bIns="0" rtlCol="0">
            <a:spAutoFit/>
          </a:bodyPr>
          <a:lstStyle/>
          <a:p>
            <a:pPr marL="12700" marR="5080" indent="1296670">
              <a:lnSpc>
                <a:spcPts val="1300"/>
              </a:lnSpc>
              <a:spcBef>
                <a:spcPts val="160"/>
              </a:spcBef>
              <a:tabLst>
                <a:tab pos="4950460" algn="l"/>
              </a:tabLst>
            </a:pPr>
            <a:r>
              <a:rPr sz="1100" dirty="0">
                <a:solidFill>
                  <a:srgbClr val="A6A6A6"/>
                </a:solidFill>
                <a:latin typeface="Tahoma"/>
                <a:cs typeface="Tahoma"/>
              </a:rPr>
              <a:t>Drawing:</a:t>
            </a:r>
            <a:r>
              <a:rPr sz="1100" spc="335" dirty="0">
                <a:solidFill>
                  <a:srgbClr val="A6A6A6"/>
                </a:solidFill>
                <a:latin typeface="Tahoma"/>
                <a:cs typeface="Tahoma"/>
              </a:rPr>
              <a:t>    </a:t>
            </a:r>
            <a:r>
              <a:rPr sz="1100" dirty="0">
                <a:solidFill>
                  <a:srgbClr val="A6A6A6"/>
                </a:solidFill>
                <a:latin typeface="Tahoma"/>
                <a:cs typeface="Tahoma"/>
              </a:rPr>
              <a:t>https://microbewiki.kenyon.edu/images/c/cd/Varicella-</a:t>
            </a:r>
            <a:r>
              <a:rPr sz="1100" spc="-10" dirty="0">
                <a:solidFill>
                  <a:srgbClr val="A6A6A6"/>
                </a:solidFill>
                <a:latin typeface="Tahoma"/>
                <a:cs typeface="Tahoma"/>
              </a:rPr>
              <a:t>zoster_virus_enhanced_by_an_electron_microscope.jpg</a:t>
            </a:r>
            <a:r>
              <a:rPr sz="1100" spc="500" dirty="0">
                <a:solidFill>
                  <a:srgbClr val="A6A6A6"/>
                </a:solidFill>
                <a:latin typeface="Tahoma"/>
                <a:cs typeface="Tahoma"/>
              </a:rPr>
              <a:t>  </a:t>
            </a:r>
            <a:r>
              <a:rPr sz="1100" spc="45" dirty="0">
                <a:solidFill>
                  <a:srgbClr val="A6A6A6"/>
                </a:solidFill>
                <a:latin typeface="Tahoma"/>
                <a:cs typeface="Tahoma"/>
              </a:rPr>
              <a:t>Clinical</a:t>
            </a:r>
            <a:r>
              <a:rPr sz="1100" spc="110" dirty="0">
                <a:solidFill>
                  <a:srgbClr val="A6A6A6"/>
                </a:solidFill>
                <a:latin typeface="Tahoma"/>
                <a:cs typeface="Tahoma"/>
              </a:rPr>
              <a:t> </a:t>
            </a:r>
            <a:r>
              <a:rPr sz="1100" spc="10" dirty="0">
                <a:solidFill>
                  <a:srgbClr val="A6A6A6"/>
                </a:solidFill>
                <a:latin typeface="Tahoma"/>
                <a:cs typeface="Tahoma"/>
              </a:rPr>
              <a:t>photographs:</a:t>
            </a:r>
            <a:r>
              <a:rPr sz="1100" spc="105" dirty="0">
                <a:solidFill>
                  <a:srgbClr val="A6A6A6"/>
                </a:solidFill>
                <a:latin typeface="Tahoma"/>
                <a:cs typeface="Tahoma"/>
              </a:rPr>
              <a:t> </a:t>
            </a:r>
            <a:r>
              <a:rPr sz="1100" spc="10" dirty="0">
                <a:solidFill>
                  <a:srgbClr val="A6A6A6"/>
                </a:solidFill>
                <a:latin typeface="Tahoma"/>
                <a:cs typeface="Tahoma"/>
              </a:rPr>
              <a:t>(L)</a:t>
            </a:r>
            <a:r>
              <a:rPr sz="1100" spc="120" dirty="0">
                <a:solidFill>
                  <a:srgbClr val="A6A6A6"/>
                </a:solidFill>
                <a:latin typeface="Tahoma"/>
                <a:cs typeface="Tahoma"/>
              </a:rPr>
              <a:t> </a:t>
            </a:r>
            <a:r>
              <a:rPr sz="1100" spc="-10" dirty="0">
                <a:solidFill>
                  <a:srgbClr val="A6A6A6"/>
                </a:solidFill>
                <a:latin typeface="Tahoma"/>
                <a:cs typeface="Tahoma"/>
              </a:rPr>
              <a:t>https://</a:t>
            </a:r>
            <a:r>
              <a:rPr sz="1100" spc="-10" dirty="0">
                <a:solidFill>
                  <a:srgbClr val="A6A6A6"/>
                </a:solidFill>
                <a:latin typeface="Tahoma"/>
                <a:cs typeface="Tahoma"/>
                <a:hlinkClick r:id="rId2"/>
              </a:rPr>
              <a:t>www.bmj.com/content/364/bmj.k5095</a:t>
            </a:r>
            <a:r>
              <a:rPr sz="1100" dirty="0">
                <a:solidFill>
                  <a:srgbClr val="A6A6A6"/>
                </a:solidFill>
                <a:latin typeface="Tahoma"/>
                <a:cs typeface="Tahoma"/>
              </a:rPr>
              <a:t>	(R)</a:t>
            </a:r>
            <a:r>
              <a:rPr sz="1100" spc="35" dirty="0">
                <a:solidFill>
                  <a:srgbClr val="A6A6A6"/>
                </a:solidFill>
                <a:latin typeface="Tahoma"/>
                <a:cs typeface="Tahoma"/>
              </a:rPr>
              <a:t> </a:t>
            </a:r>
            <a:r>
              <a:rPr sz="1100" spc="55" dirty="0">
                <a:solidFill>
                  <a:srgbClr val="A6A6A6"/>
                </a:solidFill>
                <a:latin typeface="Tahoma"/>
                <a:cs typeface="Tahoma"/>
              </a:rPr>
              <a:t>Konheim </a:t>
            </a:r>
            <a:r>
              <a:rPr sz="1100" dirty="0">
                <a:solidFill>
                  <a:srgbClr val="A6A6A6"/>
                </a:solidFill>
                <a:latin typeface="Tahoma"/>
                <a:cs typeface="Tahoma"/>
              </a:rPr>
              <a:t>A,</a:t>
            </a:r>
            <a:r>
              <a:rPr sz="1100" spc="30" dirty="0">
                <a:solidFill>
                  <a:srgbClr val="A6A6A6"/>
                </a:solidFill>
                <a:latin typeface="Tahoma"/>
                <a:cs typeface="Tahoma"/>
              </a:rPr>
              <a:t> </a:t>
            </a:r>
            <a:r>
              <a:rPr sz="1100" dirty="0">
                <a:solidFill>
                  <a:srgbClr val="A6A6A6"/>
                </a:solidFill>
                <a:latin typeface="Tahoma"/>
                <a:cs typeface="Tahoma"/>
              </a:rPr>
              <a:t>et</a:t>
            </a:r>
            <a:r>
              <a:rPr sz="1100" spc="35" dirty="0">
                <a:solidFill>
                  <a:srgbClr val="A6A6A6"/>
                </a:solidFill>
                <a:latin typeface="Tahoma"/>
                <a:cs typeface="Tahoma"/>
              </a:rPr>
              <a:t> </a:t>
            </a:r>
            <a:r>
              <a:rPr sz="1100" dirty="0">
                <a:solidFill>
                  <a:srgbClr val="A6A6A6"/>
                </a:solidFill>
                <a:latin typeface="Tahoma"/>
                <a:cs typeface="Tahoma"/>
              </a:rPr>
              <a:t>al.</a:t>
            </a:r>
            <a:r>
              <a:rPr sz="1100" spc="30" dirty="0">
                <a:solidFill>
                  <a:srgbClr val="A6A6A6"/>
                </a:solidFill>
                <a:latin typeface="Tahoma"/>
                <a:cs typeface="Tahoma"/>
              </a:rPr>
              <a:t> </a:t>
            </a:r>
            <a:r>
              <a:rPr sz="1100" spc="75" dirty="0">
                <a:solidFill>
                  <a:srgbClr val="A6A6A6"/>
                </a:solidFill>
                <a:latin typeface="Tahoma"/>
                <a:cs typeface="Tahoma"/>
              </a:rPr>
              <a:t>Am</a:t>
            </a:r>
            <a:r>
              <a:rPr sz="1100" spc="55" dirty="0">
                <a:solidFill>
                  <a:srgbClr val="A6A6A6"/>
                </a:solidFill>
                <a:latin typeface="Tahoma"/>
                <a:cs typeface="Tahoma"/>
              </a:rPr>
              <a:t> Fam </a:t>
            </a:r>
            <a:r>
              <a:rPr sz="1100" dirty="0">
                <a:solidFill>
                  <a:srgbClr val="A6A6A6"/>
                </a:solidFill>
                <a:latin typeface="Tahoma"/>
                <a:cs typeface="Tahoma"/>
              </a:rPr>
              <a:t>Phys.</a:t>
            </a:r>
            <a:r>
              <a:rPr sz="1100" spc="35" dirty="0">
                <a:solidFill>
                  <a:srgbClr val="A6A6A6"/>
                </a:solidFill>
                <a:latin typeface="Tahoma"/>
                <a:cs typeface="Tahoma"/>
              </a:rPr>
              <a:t> </a:t>
            </a:r>
            <a:r>
              <a:rPr sz="1100" spc="95" dirty="0">
                <a:solidFill>
                  <a:srgbClr val="A6A6A6"/>
                </a:solidFill>
                <a:latin typeface="Tahoma"/>
                <a:cs typeface="Tahoma"/>
              </a:rPr>
              <a:t>2016</a:t>
            </a:r>
            <a:r>
              <a:rPr sz="1100" spc="50" dirty="0">
                <a:solidFill>
                  <a:srgbClr val="A6A6A6"/>
                </a:solidFill>
                <a:latin typeface="Tahoma"/>
                <a:cs typeface="Tahoma"/>
              </a:rPr>
              <a:t> </a:t>
            </a:r>
            <a:r>
              <a:rPr sz="1100" dirty="0">
                <a:solidFill>
                  <a:srgbClr val="A6A6A6"/>
                </a:solidFill>
                <a:latin typeface="Tahoma"/>
                <a:cs typeface="Tahoma"/>
              </a:rPr>
              <a:t>Oct</a:t>
            </a:r>
            <a:r>
              <a:rPr sz="1100" spc="35" dirty="0">
                <a:solidFill>
                  <a:srgbClr val="A6A6A6"/>
                </a:solidFill>
                <a:latin typeface="Tahoma"/>
                <a:cs typeface="Tahoma"/>
              </a:rPr>
              <a:t> </a:t>
            </a:r>
            <a:r>
              <a:rPr sz="1100" spc="45" dirty="0">
                <a:solidFill>
                  <a:srgbClr val="A6A6A6"/>
                </a:solidFill>
                <a:latin typeface="Tahoma"/>
                <a:cs typeface="Tahoma"/>
              </a:rPr>
              <a:t>15;94(8):658-</a:t>
            </a:r>
            <a:r>
              <a:rPr sz="1100" spc="35" dirty="0">
                <a:solidFill>
                  <a:srgbClr val="A6A6A6"/>
                </a:solidFill>
                <a:latin typeface="Tahoma"/>
                <a:cs typeface="Tahoma"/>
              </a:rPr>
              <a:t>660.</a:t>
            </a:r>
            <a:endParaRPr sz="1100">
              <a:latin typeface="Tahoma"/>
              <a:cs typeface="Tahoma"/>
            </a:endParaRPr>
          </a:p>
        </p:txBody>
      </p:sp>
      <p:pic>
        <p:nvPicPr>
          <p:cNvPr id="6" name="object 6"/>
          <p:cNvPicPr/>
          <p:nvPr/>
        </p:nvPicPr>
        <p:blipFill>
          <a:blip r:embed="rId3" cstate="print"/>
          <a:stretch>
            <a:fillRect/>
          </a:stretch>
        </p:blipFill>
        <p:spPr>
          <a:xfrm>
            <a:off x="3650475" y="4111078"/>
            <a:ext cx="2750845" cy="2082787"/>
          </a:xfrm>
          <a:prstGeom prst="rect">
            <a:avLst/>
          </a:prstGeom>
        </p:spPr>
      </p:pic>
      <p:pic>
        <p:nvPicPr>
          <p:cNvPr id="7" name="object 7"/>
          <p:cNvPicPr/>
          <p:nvPr/>
        </p:nvPicPr>
        <p:blipFill>
          <a:blip r:embed="rId4" cstate="print"/>
          <a:stretch>
            <a:fillRect/>
          </a:stretch>
        </p:blipFill>
        <p:spPr>
          <a:xfrm>
            <a:off x="6625691" y="3229574"/>
            <a:ext cx="2750855" cy="2964279"/>
          </a:xfrm>
          <a:prstGeom prst="rect">
            <a:avLst/>
          </a:prstGeom>
        </p:spPr>
      </p:pic>
      <p:pic>
        <p:nvPicPr>
          <p:cNvPr id="8" name="object 8"/>
          <p:cNvPicPr/>
          <p:nvPr/>
        </p:nvPicPr>
        <p:blipFill>
          <a:blip r:embed="rId5" cstate="print"/>
          <a:stretch>
            <a:fillRect/>
          </a:stretch>
        </p:blipFill>
        <p:spPr>
          <a:xfrm>
            <a:off x="862825" y="3166859"/>
            <a:ext cx="2378214" cy="302699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22</a:t>
            </a:r>
            <a:endParaRPr sz="900">
              <a:latin typeface="Arial"/>
              <a:cs typeface="Arial"/>
            </a:endParaRPr>
          </a:p>
        </p:txBody>
      </p:sp>
      <p:grpSp>
        <p:nvGrpSpPr>
          <p:cNvPr id="3" name="object 3"/>
          <p:cNvGrpSpPr/>
          <p:nvPr/>
        </p:nvGrpSpPr>
        <p:grpSpPr>
          <a:xfrm>
            <a:off x="193095" y="1185672"/>
            <a:ext cx="9432925" cy="2786380"/>
            <a:chOff x="193095" y="1185672"/>
            <a:chExt cx="9432925" cy="2786380"/>
          </a:xfrm>
        </p:grpSpPr>
        <p:pic>
          <p:nvPicPr>
            <p:cNvPr id="4" name="object 4"/>
            <p:cNvPicPr/>
            <p:nvPr/>
          </p:nvPicPr>
          <p:blipFill>
            <a:blip r:embed="rId2" cstate="print"/>
            <a:stretch>
              <a:fillRect/>
            </a:stretch>
          </p:blipFill>
          <p:spPr>
            <a:xfrm>
              <a:off x="193095" y="1427675"/>
              <a:ext cx="2427384" cy="2427383"/>
            </a:xfrm>
            <a:prstGeom prst="rect">
              <a:avLst/>
            </a:prstGeom>
          </p:spPr>
        </p:pic>
        <p:sp>
          <p:nvSpPr>
            <p:cNvPr id="5" name="object 5"/>
            <p:cNvSpPr/>
            <p:nvPr/>
          </p:nvSpPr>
          <p:spPr>
            <a:xfrm>
              <a:off x="1132323" y="1461736"/>
              <a:ext cx="2053589" cy="1681480"/>
            </a:xfrm>
            <a:custGeom>
              <a:avLst/>
              <a:gdLst/>
              <a:ahLst/>
              <a:cxnLst/>
              <a:rect l="l" t="t" r="r" b="b"/>
              <a:pathLst>
                <a:path w="2053589" h="1681480">
                  <a:moveTo>
                    <a:pt x="326491" y="0"/>
                  </a:moveTo>
                  <a:lnTo>
                    <a:pt x="0" y="1218488"/>
                  </a:lnTo>
                  <a:lnTo>
                    <a:pt x="1726552" y="1681124"/>
                  </a:lnTo>
                  <a:lnTo>
                    <a:pt x="2053056" y="462635"/>
                  </a:lnTo>
                  <a:lnTo>
                    <a:pt x="326491"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1179575" y="1185672"/>
              <a:ext cx="8446008" cy="2785872"/>
            </a:xfrm>
            <a:prstGeom prst="rect">
              <a:avLst/>
            </a:prstGeom>
          </p:spPr>
        </p:pic>
        <p:sp>
          <p:nvSpPr>
            <p:cNvPr id="7" name="object 7"/>
            <p:cNvSpPr/>
            <p:nvPr/>
          </p:nvSpPr>
          <p:spPr>
            <a:xfrm>
              <a:off x="1270911" y="1254099"/>
              <a:ext cx="8263890" cy="2600960"/>
            </a:xfrm>
            <a:custGeom>
              <a:avLst/>
              <a:gdLst/>
              <a:ahLst/>
              <a:cxnLst/>
              <a:rect l="l" t="t" r="r" b="b"/>
              <a:pathLst>
                <a:path w="8263890" h="2600960">
                  <a:moveTo>
                    <a:pt x="7830197" y="0"/>
                  </a:moveTo>
                  <a:lnTo>
                    <a:pt x="1836801" y="0"/>
                  </a:lnTo>
                  <a:lnTo>
                    <a:pt x="1789565" y="2543"/>
                  </a:lnTo>
                  <a:lnTo>
                    <a:pt x="1743803" y="9998"/>
                  </a:lnTo>
                  <a:lnTo>
                    <a:pt x="1699779" y="22099"/>
                  </a:lnTo>
                  <a:lnTo>
                    <a:pt x="1657757" y="38583"/>
                  </a:lnTo>
                  <a:lnTo>
                    <a:pt x="1618002" y="59184"/>
                  </a:lnTo>
                  <a:lnTo>
                    <a:pt x="1580778" y="83639"/>
                  </a:lnTo>
                  <a:lnTo>
                    <a:pt x="1546350" y="111683"/>
                  </a:lnTo>
                  <a:lnTo>
                    <a:pt x="1514982" y="143051"/>
                  </a:lnTo>
                  <a:lnTo>
                    <a:pt x="1486938" y="177479"/>
                  </a:lnTo>
                  <a:lnTo>
                    <a:pt x="1462484" y="214703"/>
                  </a:lnTo>
                  <a:lnTo>
                    <a:pt x="1441882" y="254458"/>
                  </a:lnTo>
                  <a:lnTo>
                    <a:pt x="1425399" y="296480"/>
                  </a:lnTo>
                  <a:lnTo>
                    <a:pt x="1413297" y="340504"/>
                  </a:lnTo>
                  <a:lnTo>
                    <a:pt x="1405842" y="386266"/>
                  </a:lnTo>
                  <a:lnTo>
                    <a:pt x="1403299" y="433501"/>
                  </a:lnTo>
                  <a:lnTo>
                    <a:pt x="0" y="859853"/>
                  </a:lnTo>
                  <a:lnTo>
                    <a:pt x="1403299" y="1083729"/>
                  </a:lnTo>
                  <a:lnTo>
                    <a:pt x="1403299" y="2167458"/>
                  </a:lnTo>
                  <a:lnTo>
                    <a:pt x="1405842" y="2214693"/>
                  </a:lnTo>
                  <a:lnTo>
                    <a:pt x="1413297" y="2260455"/>
                  </a:lnTo>
                  <a:lnTo>
                    <a:pt x="1425399" y="2304479"/>
                  </a:lnTo>
                  <a:lnTo>
                    <a:pt x="1441882" y="2346501"/>
                  </a:lnTo>
                  <a:lnTo>
                    <a:pt x="1462484" y="2386256"/>
                  </a:lnTo>
                  <a:lnTo>
                    <a:pt x="1486938" y="2423480"/>
                  </a:lnTo>
                  <a:lnTo>
                    <a:pt x="1514982" y="2457908"/>
                  </a:lnTo>
                  <a:lnTo>
                    <a:pt x="1546350" y="2489276"/>
                  </a:lnTo>
                  <a:lnTo>
                    <a:pt x="1580778" y="2517320"/>
                  </a:lnTo>
                  <a:lnTo>
                    <a:pt x="1618002" y="2541775"/>
                  </a:lnTo>
                  <a:lnTo>
                    <a:pt x="1657757" y="2562376"/>
                  </a:lnTo>
                  <a:lnTo>
                    <a:pt x="1699779" y="2578860"/>
                  </a:lnTo>
                  <a:lnTo>
                    <a:pt x="1743803" y="2590961"/>
                  </a:lnTo>
                  <a:lnTo>
                    <a:pt x="1789565" y="2598416"/>
                  </a:lnTo>
                  <a:lnTo>
                    <a:pt x="1836801" y="2600959"/>
                  </a:lnTo>
                  <a:lnTo>
                    <a:pt x="7830197" y="2600959"/>
                  </a:lnTo>
                  <a:lnTo>
                    <a:pt x="7877430" y="2598416"/>
                  </a:lnTo>
                  <a:lnTo>
                    <a:pt x="7923191" y="2590961"/>
                  </a:lnTo>
                  <a:lnTo>
                    <a:pt x="7967214" y="2578860"/>
                  </a:lnTo>
                  <a:lnTo>
                    <a:pt x="8009235" y="2562376"/>
                  </a:lnTo>
                  <a:lnTo>
                    <a:pt x="8048990" y="2541775"/>
                  </a:lnTo>
                  <a:lnTo>
                    <a:pt x="8086214" y="2517320"/>
                  </a:lnTo>
                  <a:lnTo>
                    <a:pt x="8120643" y="2489276"/>
                  </a:lnTo>
                  <a:lnTo>
                    <a:pt x="8152011" y="2457908"/>
                  </a:lnTo>
                  <a:lnTo>
                    <a:pt x="8180056" y="2423480"/>
                  </a:lnTo>
                  <a:lnTo>
                    <a:pt x="8204511" y="2386256"/>
                  </a:lnTo>
                  <a:lnTo>
                    <a:pt x="8225114" y="2346501"/>
                  </a:lnTo>
                  <a:lnTo>
                    <a:pt x="8241598" y="2304479"/>
                  </a:lnTo>
                  <a:lnTo>
                    <a:pt x="8253700" y="2260455"/>
                  </a:lnTo>
                  <a:lnTo>
                    <a:pt x="8261155" y="2214693"/>
                  </a:lnTo>
                  <a:lnTo>
                    <a:pt x="8263699" y="2167458"/>
                  </a:lnTo>
                  <a:lnTo>
                    <a:pt x="8263698" y="433489"/>
                  </a:lnTo>
                  <a:lnTo>
                    <a:pt x="8261155" y="386266"/>
                  </a:lnTo>
                  <a:lnTo>
                    <a:pt x="8253700" y="340504"/>
                  </a:lnTo>
                  <a:lnTo>
                    <a:pt x="8241598" y="296480"/>
                  </a:lnTo>
                  <a:lnTo>
                    <a:pt x="8225114" y="254458"/>
                  </a:lnTo>
                  <a:lnTo>
                    <a:pt x="8204511" y="214703"/>
                  </a:lnTo>
                  <a:lnTo>
                    <a:pt x="8180056" y="177479"/>
                  </a:lnTo>
                  <a:lnTo>
                    <a:pt x="8152011" y="143051"/>
                  </a:lnTo>
                  <a:lnTo>
                    <a:pt x="8120643" y="111683"/>
                  </a:lnTo>
                  <a:lnTo>
                    <a:pt x="8086214" y="83639"/>
                  </a:lnTo>
                  <a:lnTo>
                    <a:pt x="8048990" y="59184"/>
                  </a:lnTo>
                  <a:lnTo>
                    <a:pt x="8009235" y="38583"/>
                  </a:lnTo>
                  <a:lnTo>
                    <a:pt x="7967214" y="22099"/>
                  </a:lnTo>
                  <a:lnTo>
                    <a:pt x="7923191" y="9998"/>
                  </a:lnTo>
                  <a:lnTo>
                    <a:pt x="7877430" y="2543"/>
                  </a:lnTo>
                  <a:lnTo>
                    <a:pt x="7830197" y="0"/>
                  </a:lnTo>
                  <a:close/>
                </a:path>
                <a:path w="8263890" h="2600960">
                  <a:moveTo>
                    <a:pt x="1403299" y="433489"/>
                  </a:moveTo>
                  <a:close/>
                </a:path>
              </a:pathLst>
            </a:custGeom>
            <a:solidFill>
              <a:srgbClr val="FFFFFF"/>
            </a:solidFill>
          </p:spPr>
          <p:txBody>
            <a:bodyPr wrap="square" lIns="0" tIns="0" rIns="0" bIns="0" rtlCol="0"/>
            <a:lstStyle/>
            <a:p>
              <a:endParaRPr/>
            </a:p>
          </p:txBody>
        </p:sp>
        <p:sp>
          <p:nvSpPr>
            <p:cNvPr id="8" name="object 8"/>
            <p:cNvSpPr/>
            <p:nvPr/>
          </p:nvSpPr>
          <p:spPr>
            <a:xfrm>
              <a:off x="1270737" y="1253773"/>
              <a:ext cx="8265159" cy="2601595"/>
            </a:xfrm>
            <a:custGeom>
              <a:avLst/>
              <a:gdLst/>
              <a:ahLst/>
              <a:cxnLst/>
              <a:rect l="l" t="t" r="r" b="b"/>
              <a:pathLst>
                <a:path w="8265159" h="2601595">
                  <a:moveTo>
                    <a:pt x="1403473" y="2167729"/>
                  </a:moveTo>
                  <a:lnTo>
                    <a:pt x="1406017" y="2214970"/>
                  </a:lnTo>
                  <a:lnTo>
                    <a:pt x="1413473" y="2260737"/>
                  </a:lnTo>
                  <a:lnTo>
                    <a:pt x="1425576" y="2304767"/>
                  </a:lnTo>
                  <a:lnTo>
                    <a:pt x="1442062" y="2346794"/>
                  </a:lnTo>
                  <a:lnTo>
                    <a:pt x="1462666" y="2386553"/>
                  </a:lnTo>
                  <a:lnTo>
                    <a:pt x="1487124" y="2423782"/>
                  </a:lnTo>
                  <a:lnTo>
                    <a:pt x="1515172" y="2458215"/>
                  </a:lnTo>
                  <a:lnTo>
                    <a:pt x="1546544" y="2489587"/>
                  </a:lnTo>
                  <a:lnTo>
                    <a:pt x="1580976" y="2517634"/>
                  </a:lnTo>
                  <a:lnTo>
                    <a:pt x="1618205" y="2542093"/>
                  </a:lnTo>
                  <a:lnTo>
                    <a:pt x="1657965" y="2562697"/>
                  </a:lnTo>
                  <a:lnTo>
                    <a:pt x="1699992" y="2579183"/>
                  </a:lnTo>
                  <a:lnTo>
                    <a:pt x="1744021" y="2591286"/>
                  </a:lnTo>
                  <a:lnTo>
                    <a:pt x="1789788" y="2598742"/>
                  </a:lnTo>
                  <a:lnTo>
                    <a:pt x="1837029" y="2601286"/>
                  </a:lnTo>
                  <a:lnTo>
                    <a:pt x="2547015" y="2601286"/>
                  </a:lnTo>
                  <a:lnTo>
                    <a:pt x="4262328" y="2601286"/>
                  </a:lnTo>
                  <a:lnTo>
                    <a:pt x="7831171" y="2601286"/>
                  </a:lnTo>
                  <a:lnTo>
                    <a:pt x="7878412" y="2598742"/>
                  </a:lnTo>
                  <a:lnTo>
                    <a:pt x="7924179" y="2591286"/>
                  </a:lnTo>
                  <a:lnTo>
                    <a:pt x="7968209" y="2579183"/>
                  </a:lnTo>
                  <a:lnTo>
                    <a:pt x="8010235" y="2562697"/>
                  </a:lnTo>
                  <a:lnTo>
                    <a:pt x="8049995" y="2542093"/>
                  </a:lnTo>
                  <a:lnTo>
                    <a:pt x="8087224" y="2517634"/>
                  </a:lnTo>
                  <a:lnTo>
                    <a:pt x="8121657" y="2489587"/>
                  </a:lnTo>
                  <a:lnTo>
                    <a:pt x="8153029" y="2458215"/>
                  </a:lnTo>
                  <a:lnTo>
                    <a:pt x="8181076" y="2423782"/>
                  </a:lnTo>
                  <a:lnTo>
                    <a:pt x="8205534" y="2386553"/>
                  </a:lnTo>
                  <a:lnTo>
                    <a:pt x="8226138" y="2346794"/>
                  </a:lnTo>
                  <a:lnTo>
                    <a:pt x="8242624" y="2304767"/>
                  </a:lnTo>
                  <a:lnTo>
                    <a:pt x="8254727" y="2260737"/>
                  </a:lnTo>
                  <a:lnTo>
                    <a:pt x="8262183" y="2214970"/>
                  </a:lnTo>
                  <a:lnTo>
                    <a:pt x="8264727" y="2167729"/>
                  </a:lnTo>
                  <a:lnTo>
                    <a:pt x="8264727" y="1083868"/>
                  </a:lnTo>
                  <a:lnTo>
                    <a:pt x="8264727" y="433548"/>
                  </a:lnTo>
                  <a:lnTo>
                    <a:pt x="8262183" y="386315"/>
                  </a:lnTo>
                  <a:lnTo>
                    <a:pt x="8254727" y="340548"/>
                  </a:lnTo>
                  <a:lnTo>
                    <a:pt x="8242624" y="296518"/>
                  </a:lnTo>
                  <a:lnTo>
                    <a:pt x="8226138" y="254491"/>
                  </a:lnTo>
                  <a:lnTo>
                    <a:pt x="8205534" y="214731"/>
                  </a:lnTo>
                  <a:lnTo>
                    <a:pt x="8181076" y="177503"/>
                  </a:lnTo>
                  <a:lnTo>
                    <a:pt x="8153029" y="143070"/>
                  </a:lnTo>
                  <a:lnTo>
                    <a:pt x="8121657" y="111698"/>
                  </a:lnTo>
                  <a:lnTo>
                    <a:pt x="8087224" y="83651"/>
                  </a:lnTo>
                  <a:lnTo>
                    <a:pt x="8049995" y="59193"/>
                  </a:lnTo>
                  <a:lnTo>
                    <a:pt x="8010235" y="38588"/>
                  </a:lnTo>
                  <a:lnTo>
                    <a:pt x="7968209" y="22102"/>
                  </a:lnTo>
                  <a:lnTo>
                    <a:pt x="7924179" y="9999"/>
                  </a:lnTo>
                  <a:lnTo>
                    <a:pt x="7878412" y="2544"/>
                  </a:lnTo>
                  <a:lnTo>
                    <a:pt x="7831171" y="0"/>
                  </a:lnTo>
                  <a:lnTo>
                    <a:pt x="4262328" y="0"/>
                  </a:lnTo>
                  <a:lnTo>
                    <a:pt x="2547015" y="0"/>
                  </a:lnTo>
                  <a:lnTo>
                    <a:pt x="1837029" y="0"/>
                  </a:lnTo>
                  <a:lnTo>
                    <a:pt x="1789788" y="2544"/>
                  </a:lnTo>
                  <a:lnTo>
                    <a:pt x="1744021" y="9999"/>
                  </a:lnTo>
                  <a:lnTo>
                    <a:pt x="1699992" y="22102"/>
                  </a:lnTo>
                  <a:lnTo>
                    <a:pt x="1657965" y="38588"/>
                  </a:lnTo>
                  <a:lnTo>
                    <a:pt x="1618205" y="59193"/>
                  </a:lnTo>
                  <a:lnTo>
                    <a:pt x="1580976" y="83651"/>
                  </a:lnTo>
                  <a:lnTo>
                    <a:pt x="1546544" y="111698"/>
                  </a:lnTo>
                  <a:lnTo>
                    <a:pt x="1515172" y="143070"/>
                  </a:lnTo>
                  <a:lnTo>
                    <a:pt x="1487124" y="177503"/>
                  </a:lnTo>
                  <a:lnTo>
                    <a:pt x="1462666" y="214731"/>
                  </a:lnTo>
                  <a:lnTo>
                    <a:pt x="1442062" y="254491"/>
                  </a:lnTo>
                  <a:lnTo>
                    <a:pt x="1425576" y="296518"/>
                  </a:lnTo>
                  <a:lnTo>
                    <a:pt x="1413473" y="340548"/>
                  </a:lnTo>
                  <a:lnTo>
                    <a:pt x="1406017" y="386315"/>
                  </a:lnTo>
                  <a:lnTo>
                    <a:pt x="1403473" y="433556"/>
                  </a:lnTo>
                  <a:lnTo>
                    <a:pt x="0" y="859962"/>
                  </a:lnTo>
                  <a:lnTo>
                    <a:pt x="1403473" y="1083868"/>
                  </a:lnTo>
                  <a:lnTo>
                    <a:pt x="1403473" y="2167729"/>
                  </a:lnTo>
                  <a:close/>
                </a:path>
              </a:pathLst>
            </a:custGeom>
            <a:ln w="34956">
              <a:solidFill>
                <a:srgbClr val="444B54"/>
              </a:solidFill>
            </a:ln>
          </p:spPr>
          <p:txBody>
            <a:bodyPr wrap="square" lIns="0" tIns="0" rIns="0" bIns="0" rtlCol="0"/>
            <a:lstStyle/>
            <a:p>
              <a:endParaRPr/>
            </a:p>
          </p:txBody>
        </p:sp>
      </p:grpSp>
      <p:sp>
        <p:nvSpPr>
          <p:cNvPr id="9" name="object 9"/>
          <p:cNvSpPr txBox="1">
            <a:spLocks noGrp="1"/>
          </p:cNvSpPr>
          <p:nvPr>
            <p:ph type="title"/>
          </p:nvPr>
        </p:nvSpPr>
        <p:spPr>
          <a:xfrm>
            <a:off x="3284001" y="1611884"/>
            <a:ext cx="5643880" cy="1842135"/>
          </a:xfrm>
          <a:prstGeom prst="rect">
            <a:avLst/>
          </a:prstGeom>
        </p:spPr>
        <p:txBody>
          <a:bodyPr vert="horz" wrap="square" lIns="0" tIns="12700" rIns="0" bIns="0" rtlCol="0">
            <a:spAutoFit/>
          </a:bodyPr>
          <a:lstStyle/>
          <a:p>
            <a:pPr marL="12700" marR="5080" indent="-1270" algn="ctr">
              <a:lnSpc>
                <a:spcPct val="100000"/>
              </a:lnSpc>
              <a:spcBef>
                <a:spcPts val="100"/>
              </a:spcBef>
            </a:pPr>
            <a:r>
              <a:rPr b="0" dirty="0">
                <a:solidFill>
                  <a:srgbClr val="6F6F6F"/>
                </a:solidFill>
                <a:latin typeface="Arial"/>
                <a:cs typeface="Arial"/>
              </a:rPr>
              <a:t>Last</a:t>
            </a:r>
            <a:r>
              <a:rPr b="0" spc="-50" dirty="0">
                <a:solidFill>
                  <a:srgbClr val="6F6F6F"/>
                </a:solidFill>
                <a:latin typeface="Arial"/>
                <a:cs typeface="Arial"/>
              </a:rPr>
              <a:t> </a:t>
            </a:r>
            <a:r>
              <a:rPr b="0" dirty="0">
                <a:solidFill>
                  <a:srgbClr val="6F6F6F"/>
                </a:solidFill>
                <a:latin typeface="Arial"/>
                <a:cs typeface="Arial"/>
              </a:rPr>
              <a:t>week,</a:t>
            </a:r>
            <a:r>
              <a:rPr b="0" spc="-40" dirty="0">
                <a:solidFill>
                  <a:srgbClr val="6F6F6F"/>
                </a:solidFill>
                <a:latin typeface="Arial"/>
                <a:cs typeface="Arial"/>
              </a:rPr>
              <a:t> </a:t>
            </a:r>
            <a:r>
              <a:rPr b="0" dirty="0">
                <a:solidFill>
                  <a:srgbClr val="6F6F6F"/>
                </a:solidFill>
                <a:latin typeface="Arial"/>
                <a:cs typeface="Arial"/>
              </a:rPr>
              <a:t>I</a:t>
            </a:r>
            <a:r>
              <a:rPr b="0" spc="-35" dirty="0">
                <a:solidFill>
                  <a:srgbClr val="6F6F6F"/>
                </a:solidFill>
                <a:latin typeface="Arial"/>
                <a:cs typeface="Arial"/>
              </a:rPr>
              <a:t> </a:t>
            </a:r>
            <a:r>
              <a:rPr b="0" dirty="0">
                <a:solidFill>
                  <a:srgbClr val="6F6F6F"/>
                </a:solidFill>
                <a:latin typeface="Arial"/>
                <a:cs typeface="Arial"/>
              </a:rPr>
              <a:t>started</a:t>
            </a:r>
            <a:r>
              <a:rPr b="0" spc="-35" dirty="0">
                <a:solidFill>
                  <a:srgbClr val="6F6F6F"/>
                </a:solidFill>
                <a:latin typeface="Arial"/>
                <a:cs typeface="Arial"/>
              </a:rPr>
              <a:t> </a:t>
            </a:r>
            <a:r>
              <a:rPr b="0" dirty="0">
                <a:solidFill>
                  <a:srgbClr val="6F6F6F"/>
                </a:solidFill>
                <a:latin typeface="Arial"/>
                <a:cs typeface="Arial"/>
              </a:rPr>
              <a:t>feeling</a:t>
            </a:r>
            <a:r>
              <a:rPr b="0" spc="-30" dirty="0">
                <a:solidFill>
                  <a:srgbClr val="6F6F6F"/>
                </a:solidFill>
                <a:latin typeface="Arial"/>
                <a:cs typeface="Arial"/>
              </a:rPr>
              <a:t> </a:t>
            </a:r>
            <a:r>
              <a:rPr b="0" spc="-20" dirty="0">
                <a:solidFill>
                  <a:srgbClr val="6F6F6F"/>
                </a:solidFill>
                <a:latin typeface="Arial"/>
                <a:cs typeface="Arial"/>
              </a:rPr>
              <a:t>this </a:t>
            </a:r>
            <a:r>
              <a:rPr b="0" dirty="0">
                <a:solidFill>
                  <a:srgbClr val="6F6F6F"/>
                </a:solidFill>
                <a:latin typeface="Arial"/>
                <a:cs typeface="Arial"/>
              </a:rPr>
              <a:t>weird</a:t>
            </a:r>
            <a:r>
              <a:rPr b="0" spc="-50" dirty="0">
                <a:solidFill>
                  <a:srgbClr val="6F6F6F"/>
                </a:solidFill>
                <a:latin typeface="Arial"/>
                <a:cs typeface="Arial"/>
              </a:rPr>
              <a:t> </a:t>
            </a:r>
            <a:r>
              <a:rPr b="0" dirty="0">
                <a:solidFill>
                  <a:srgbClr val="6F6F6F"/>
                </a:solidFill>
                <a:latin typeface="Arial"/>
                <a:cs typeface="Arial"/>
              </a:rPr>
              <a:t>tingling</a:t>
            </a:r>
            <a:r>
              <a:rPr b="0" spc="-40" dirty="0">
                <a:solidFill>
                  <a:srgbClr val="6F6F6F"/>
                </a:solidFill>
                <a:latin typeface="Arial"/>
                <a:cs typeface="Arial"/>
              </a:rPr>
              <a:t> </a:t>
            </a:r>
            <a:r>
              <a:rPr b="0" dirty="0">
                <a:solidFill>
                  <a:srgbClr val="6F6F6F"/>
                </a:solidFill>
                <a:latin typeface="Arial"/>
                <a:cs typeface="Arial"/>
              </a:rPr>
              <a:t>sensation</a:t>
            </a:r>
            <a:r>
              <a:rPr b="0" spc="-40" dirty="0">
                <a:solidFill>
                  <a:srgbClr val="6F6F6F"/>
                </a:solidFill>
                <a:latin typeface="Arial"/>
                <a:cs typeface="Arial"/>
              </a:rPr>
              <a:t> </a:t>
            </a:r>
            <a:r>
              <a:rPr b="0" dirty="0">
                <a:solidFill>
                  <a:srgbClr val="6F6F6F"/>
                </a:solidFill>
                <a:latin typeface="Arial"/>
                <a:cs typeface="Arial"/>
              </a:rPr>
              <a:t>on</a:t>
            </a:r>
            <a:r>
              <a:rPr b="0" spc="-40" dirty="0">
                <a:solidFill>
                  <a:srgbClr val="6F6F6F"/>
                </a:solidFill>
                <a:latin typeface="Arial"/>
                <a:cs typeface="Arial"/>
              </a:rPr>
              <a:t> </a:t>
            </a:r>
            <a:r>
              <a:rPr b="0" spc="-25" dirty="0">
                <a:solidFill>
                  <a:srgbClr val="6F6F6F"/>
                </a:solidFill>
                <a:latin typeface="Arial"/>
                <a:cs typeface="Arial"/>
              </a:rPr>
              <a:t>my </a:t>
            </a:r>
            <a:r>
              <a:rPr b="0" dirty="0">
                <a:solidFill>
                  <a:srgbClr val="6F6F6F"/>
                </a:solidFill>
                <a:latin typeface="Arial"/>
                <a:cs typeface="Arial"/>
              </a:rPr>
              <a:t>chest.</a:t>
            </a:r>
            <a:r>
              <a:rPr b="0" spc="-50" dirty="0">
                <a:solidFill>
                  <a:srgbClr val="6F6F6F"/>
                </a:solidFill>
                <a:latin typeface="Arial"/>
                <a:cs typeface="Arial"/>
              </a:rPr>
              <a:t> </a:t>
            </a:r>
            <a:r>
              <a:rPr b="0" dirty="0">
                <a:solidFill>
                  <a:srgbClr val="6F6F6F"/>
                </a:solidFill>
                <a:latin typeface="Arial"/>
                <a:cs typeface="Arial"/>
              </a:rPr>
              <a:t>Today,</a:t>
            </a:r>
            <a:r>
              <a:rPr b="0" spc="-35" dirty="0">
                <a:solidFill>
                  <a:srgbClr val="6F6F6F"/>
                </a:solidFill>
                <a:latin typeface="Arial"/>
                <a:cs typeface="Arial"/>
              </a:rPr>
              <a:t> </a:t>
            </a:r>
            <a:r>
              <a:rPr b="0" dirty="0">
                <a:solidFill>
                  <a:srgbClr val="6F6F6F"/>
                </a:solidFill>
                <a:latin typeface="Arial"/>
                <a:cs typeface="Arial"/>
              </a:rPr>
              <a:t>it’s</a:t>
            </a:r>
            <a:r>
              <a:rPr b="0" spc="-35" dirty="0">
                <a:solidFill>
                  <a:srgbClr val="6F6F6F"/>
                </a:solidFill>
                <a:latin typeface="Arial"/>
                <a:cs typeface="Arial"/>
              </a:rPr>
              <a:t> </a:t>
            </a:r>
            <a:r>
              <a:rPr b="0" dirty="0">
                <a:solidFill>
                  <a:srgbClr val="6F6F6F"/>
                </a:solidFill>
                <a:latin typeface="Arial"/>
                <a:cs typeface="Arial"/>
              </a:rPr>
              <a:t>red</a:t>
            </a:r>
            <a:r>
              <a:rPr b="0" spc="-30" dirty="0">
                <a:solidFill>
                  <a:srgbClr val="6F6F6F"/>
                </a:solidFill>
                <a:latin typeface="Arial"/>
                <a:cs typeface="Arial"/>
              </a:rPr>
              <a:t> </a:t>
            </a:r>
            <a:r>
              <a:rPr b="0" dirty="0">
                <a:solidFill>
                  <a:srgbClr val="6F6F6F"/>
                </a:solidFill>
                <a:latin typeface="Arial"/>
                <a:cs typeface="Arial"/>
              </a:rPr>
              <a:t>in</a:t>
            </a:r>
            <a:r>
              <a:rPr b="0" spc="-30" dirty="0">
                <a:solidFill>
                  <a:srgbClr val="6F6F6F"/>
                </a:solidFill>
                <a:latin typeface="Arial"/>
                <a:cs typeface="Arial"/>
              </a:rPr>
              <a:t> </a:t>
            </a:r>
            <a:r>
              <a:rPr b="0" dirty="0">
                <a:solidFill>
                  <a:srgbClr val="6F6F6F"/>
                </a:solidFill>
                <a:latin typeface="Arial"/>
                <a:cs typeface="Arial"/>
              </a:rPr>
              <a:t>that</a:t>
            </a:r>
            <a:r>
              <a:rPr b="0" spc="-35" dirty="0">
                <a:solidFill>
                  <a:srgbClr val="6F6F6F"/>
                </a:solidFill>
                <a:latin typeface="Arial"/>
                <a:cs typeface="Arial"/>
              </a:rPr>
              <a:t> </a:t>
            </a:r>
            <a:r>
              <a:rPr b="0" spc="-10" dirty="0">
                <a:solidFill>
                  <a:srgbClr val="6F6F6F"/>
                </a:solidFill>
                <a:latin typeface="Arial"/>
                <a:cs typeface="Arial"/>
              </a:rPr>
              <a:t>area.</a:t>
            </a:r>
          </a:p>
          <a:p>
            <a:pPr algn="ctr">
              <a:lnSpc>
                <a:spcPts val="3504"/>
              </a:lnSpc>
            </a:pPr>
            <a:r>
              <a:rPr b="0" dirty="0">
                <a:solidFill>
                  <a:srgbClr val="6F6F6F"/>
                </a:solidFill>
                <a:latin typeface="Arial"/>
                <a:cs typeface="Arial"/>
              </a:rPr>
              <a:t>What</a:t>
            </a:r>
            <a:r>
              <a:rPr b="0" spc="-35" dirty="0">
                <a:solidFill>
                  <a:srgbClr val="6F6F6F"/>
                </a:solidFill>
                <a:latin typeface="Arial"/>
                <a:cs typeface="Arial"/>
              </a:rPr>
              <a:t> </a:t>
            </a:r>
            <a:r>
              <a:rPr b="0" dirty="0">
                <a:solidFill>
                  <a:srgbClr val="6F6F6F"/>
                </a:solidFill>
                <a:latin typeface="Arial"/>
                <a:cs typeface="Arial"/>
              </a:rPr>
              <a:t>should</a:t>
            </a:r>
            <a:r>
              <a:rPr b="0" spc="-30" dirty="0">
                <a:solidFill>
                  <a:srgbClr val="6F6F6F"/>
                </a:solidFill>
                <a:latin typeface="Arial"/>
                <a:cs typeface="Arial"/>
              </a:rPr>
              <a:t> </a:t>
            </a:r>
            <a:r>
              <a:rPr b="0" dirty="0">
                <a:solidFill>
                  <a:srgbClr val="6F6F6F"/>
                </a:solidFill>
                <a:latin typeface="Arial"/>
                <a:cs typeface="Arial"/>
              </a:rPr>
              <a:t>I</a:t>
            </a:r>
            <a:r>
              <a:rPr b="0" spc="-35" dirty="0">
                <a:solidFill>
                  <a:srgbClr val="6F6F6F"/>
                </a:solidFill>
                <a:latin typeface="Arial"/>
                <a:cs typeface="Arial"/>
              </a:rPr>
              <a:t> </a:t>
            </a:r>
            <a:r>
              <a:rPr b="0" spc="-25" dirty="0">
                <a:solidFill>
                  <a:srgbClr val="6F6F6F"/>
                </a:solidFill>
                <a:latin typeface="Arial"/>
                <a:cs typeface="Arial"/>
              </a:rPr>
              <a:t>do?</a:t>
            </a:r>
          </a:p>
        </p:txBody>
      </p:sp>
      <p:grpSp>
        <p:nvGrpSpPr>
          <p:cNvPr id="10" name="object 10"/>
          <p:cNvGrpSpPr/>
          <p:nvPr/>
        </p:nvGrpSpPr>
        <p:grpSpPr>
          <a:xfrm>
            <a:off x="323088" y="4151376"/>
            <a:ext cx="9434830" cy="3197860"/>
            <a:chOff x="323088" y="4151376"/>
            <a:chExt cx="9434830" cy="3197860"/>
          </a:xfrm>
        </p:grpSpPr>
        <p:pic>
          <p:nvPicPr>
            <p:cNvPr id="11" name="object 11"/>
            <p:cNvPicPr/>
            <p:nvPr/>
          </p:nvPicPr>
          <p:blipFill>
            <a:blip r:embed="rId4" cstate="print"/>
            <a:stretch>
              <a:fillRect/>
            </a:stretch>
          </p:blipFill>
          <p:spPr>
            <a:xfrm>
              <a:off x="7329944" y="4407941"/>
              <a:ext cx="2427376" cy="2427384"/>
            </a:xfrm>
            <a:prstGeom prst="rect">
              <a:avLst/>
            </a:prstGeom>
          </p:spPr>
        </p:pic>
        <p:sp>
          <p:nvSpPr>
            <p:cNvPr id="12" name="object 12"/>
            <p:cNvSpPr/>
            <p:nvPr/>
          </p:nvSpPr>
          <p:spPr>
            <a:xfrm>
              <a:off x="6765039" y="4442001"/>
              <a:ext cx="2053589" cy="1681480"/>
            </a:xfrm>
            <a:custGeom>
              <a:avLst/>
              <a:gdLst/>
              <a:ahLst/>
              <a:cxnLst/>
              <a:rect l="l" t="t" r="r" b="b"/>
              <a:pathLst>
                <a:path w="2053590" h="1681479">
                  <a:moveTo>
                    <a:pt x="1726565" y="0"/>
                  </a:moveTo>
                  <a:lnTo>
                    <a:pt x="0" y="462635"/>
                  </a:lnTo>
                  <a:lnTo>
                    <a:pt x="326504" y="1681124"/>
                  </a:lnTo>
                  <a:lnTo>
                    <a:pt x="2053056" y="1218488"/>
                  </a:lnTo>
                  <a:lnTo>
                    <a:pt x="1726565" y="0"/>
                  </a:lnTo>
                  <a:close/>
                </a:path>
              </a:pathLst>
            </a:custGeom>
            <a:solidFill>
              <a:srgbClr val="FFFFFF"/>
            </a:solidFill>
          </p:spPr>
          <p:txBody>
            <a:bodyPr wrap="square" lIns="0" tIns="0" rIns="0" bIns="0" rtlCol="0"/>
            <a:lstStyle/>
            <a:p>
              <a:endParaRPr/>
            </a:p>
          </p:txBody>
        </p:sp>
        <p:pic>
          <p:nvPicPr>
            <p:cNvPr id="13" name="object 13"/>
            <p:cNvPicPr/>
            <p:nvPr/>
          </p:nvPicPr>
          <p:blipFill>
            <a:blip r:embed="rId5" cstate="print"/>
            <a:stretch>
              <a:fillRect/>
            </a:stretch>
          </p:blipFill>
          <p:spPr>
            <a:xfrm>
              <a:off x="323088" y="4151376"/>
              <a:ext cx="8046720" cy="3197352"/>
            </a:xfrm>
            <a:prstGeom prst="rect">
              <a:avLst/>
            </a:prstGeom>
          </p:spPr>
        </p:pic>
        <p:sp>
          <p:nvSpPr>
            <p:cNvPr id="14" name="object 14"/>
            <p:cNvSpPr/>
            <p:nvPr/>
          </p:nvSpPr>
          <p:spPr>
            <a:xfrm>
              <a:off x="415809" y="4217568"/>
              <a:ext cx="7863840" cy="3013710"/>
            </a:xfrm>
            <a:custGeom>
              <a:avLst/>
              <a:gdLst/>
              <a:ahLst/>
              <a:cxnLst/>
              <a:rect l="l" t="t" r="r" b="b"/>
              <a:pathLst>
                <a:path w="7863840" h="3013709">
                  <a:moveTo>
                    <a:pt x="6358128" y="0"/>
                  </a:moveTo>
                  <a:lnTo>
                    <a:pt x="502284" y="0"/>
                  </a:lnTo>
                  <a:lnTo>
                    <a:pt x="453911" y="2299"/>
                  </a:lnTo>
                  <a:lnTo>
                    <a:pt x="406838" y="9056"/>
                  </a:lnTo>
                  <a:lnTo>
                    <a:pt x="361277" y="20062"/>
                  </a:lnTo>
                  <a:lnTo>
                    <a:pt x="317438" y="35104"/>
                  </a:lnTo>
                  <a:lnTo>
                    <a:pt x="275531" y="53974"/>
                  </a:lnTo>
                  <a:lnTo>
                    <a:pt x="235767" y="76460"/>
                  </a:lnTo>
                  <a:lnTo>
                    <a:pt x="198357" y="102352"/>
                  </a:lnTo>
                  <a:lnTo>
                    <a:pt x="163511" y="131439"/>
                  </a:lnTo>
                  <a:lnTo>
                    <a:pt x="131439" y="163511"/>
                  </a:lnTo>
                  <a:lnTo>
                    <a:pt x="102352" y="198357"/>
                  </a:lnTo>
                  <a:lnTo>
                    <a:pt x="76460" y="235767"/>
                  </a:lnTo>
                  <a:lnTo>
                    <a:pt x="53974" y="275531"/>
                  </a:lnTo>
                  <a:lnTo>
                    <a:pt x="35104" y="317438"/>
                  </a:lnTo>
                  <a:lnTo>
                    <a:pt x="20062" y="361277"/>
                  </a:lnTo>
                  <a:lnTo>
                    <a:pt x="9056" y="406838"/>
                  </a:lnTo>
                  <a:lnTo>
                    <a:pt x="2299" y="453911"/>
                  </a:lnTo>
                  <a:lnTo>
                    <a:pt x="0" y="502284"/>
                  </a:lnTo>
                  <a:lnTo>
                    <a:pt x="0" y="2511348"/>
                  </a:lnTo>
                  <a:lnTo>
                    <a:pt x="2299" y="2559709"/>
                  </a:lnTo>
                  <a:lnTo>
                    <a:pt x="9056" y="2606781"/>
                  </a:lnTo>
                  <a:lnTo>
                    <a:pt x="20062" y="2652342"/>
                  </a:lnTo>
                  <a:lnTo>
                    <a:pt x="35104" y="2696180"/>
                  </a:lnTo>
                  <a:lnTo>
                    <a:pt x="53974" y="2738086"/>
                  </a:lnTo>
                  <a:lnTo>
                    <a:pt x="76460" y="2777849"/>
                  </a:lnTo>
                  <a:lnTo>
                    <a:pt x="102352" y="2815258"/>
                  </a:lnTo>
                  <a:lnTo>
                    <a:pt x="131439" y="2850104"/>
                  </a:lnTo>
                  <a:lnTo>
                    <a:pt x="163511" y="2882175"/>
                  </a:lnTo>
                  <a:lnTo>
                    <a:pt x="198357" y="2911261"/>
                  </a:lnTo>
                  <a:lnTo>
                    <a:pt x="235767" y="2937151"/>
                  </a:lnTo>
                  <a:lnTo>
                    <a:pt x="275531" y="2959636"/>
                  </a:lnTo>
                  <a:lnTo>
                    <a:pt x="317438" y="2978505"/>
                  </a:lnTo>
                  <a:lnTo>
                    <a:pt x="361277" y="2993547"/>
                  </a:lnTo>
                  <a:lnTo>
                    <a:pt x="406838" y="3004551"/>
                  </a:lnTo>
                  <a:lnTo>
                    <a:pt x="453911" y="3011309"/>
                  </a:lnTo>
                  <a:lnTo>
                    <a:pt x="502284" y="3013608"/>
                  </a:lnTo>
                  <a:lnTo>
                    <a:pt x="6358128" y="3013608"/>
                  </a:lnTo>
                  <a:lnTo>
                    <a:pt x="6406499" y="3011309"/>
                  </a:lnTo>
                  <a:lnTo>
                    <a:pt x="6453570" y="3004551"/>
                  </a:lnTo>
                  <a:lnTo>
                    <a:pt x="6499129" y="2993547"/>
                  </a:lnTo>
                  <a:lnTo>
                    <a:pt x="6542967" y="2978505"/>
                  </a:lnTo>
                  <a:lnTo>
                    <a:pt x="6584873" y="2959636"/>
                  </a:lnTo>
                  <a:lnTo>
                    <a:pt x="6624635" y="2937151"/>
                  </a:lnTo>
                  <a:lnTo>
                    <a:pt x="6662045" y="2911261"/>
                  </a:lnTo>
                  <a:lnTo>
                    <a:pt x="6696891" y="2882175"/>
                  </a:lnTo>
                  <a:lnTo>
                    <a:pt x="6728962" y="2850104"/>
                  </a:lnTo>
                  <a:lnTo>
                    <a:pt x="6758049" y="2815258"/>
                  </a:lnTo>
                  <a:lnTo>
                    <a:pt x="6783940" y="2777849"/>
                  </a:lnTo>
                  <a:lnTo>
                    <a:pt x="6806426" y="2738086"/>
                  </a:lnTo>
                  <a:lnTo>
                    <a:pt x="6825295" y="2696180"/>
                  </a:lnTo>
                  <a:lnTo>
                    <a:pt x="6840338" y="2652342"/>
                  </a:lnTo>
                  <a:lnTo>
                    <a:pt x="6851343" y="2606781"/>
                  </a:lnTo>
                  <a:lnTo>
                    <a:pt x="6858101" y="2559709"/>
                  </a:lnTo>
                  <a:lnTo>
                    <a:pt x="6860399" y="2511348"/>
                  </a:lnTo>
                  <a:lnTo>
                    <a:pt x="7863535" y="1900504"/>
                  </a:lnTo>
                  <a:lnTo>
                    <a:pt x="6860400" y="1757946"/>
                  </a:lnTo>
                  <a:lnTo>
                    <a:pt x="6860400" y="502284"/>
                  </a:lnTo>
                  <a:lnTo>
                    <a:pt x="6858101" y="453911"/>
                  </a:lnTo>
                  <a:lnTo>
                    <a:pt x="6851343" y="406838"/>
                  </a:lnTo>
                  <a:lnTo>
                    <a:pt x="6840338" y="361277"/>
                  </a:lnTo>
                  <a:lnTo>
                    <a:pt x="6825295" y="317438"/>
                  </a:lnTo>
                  <a:lnTo>
                    <a:pt x="6806426" y="275531"/>
                  </a:lnTo>
                  <a:lnTo>
                    <a:pt x="6783940" y="235767"/>
                  </a:lnTo>
                  <a:lnTo>
                    <a:pt x="6758049" y="198357"/>
                  </a:lnTo>
                  <a:lnTo>
                    <a:pt x="6728962" y="163511"/>
                  </a:lnTo>
                  <a:lnTo>
                    <a:pt x="6696891" y="131439"/>
                  </a:lnTo>
                  <a:lnTo>
                    <a:pt x="6662045" y="102352"/>
                  </a:lnTo>
                  <a:lnTo>
                    <a:pt x="6624635" y="76460"/>
                  </a:lnTo>
                  <a:lnTo>
                    <a:pt x="6584873" y="53974"/>
                  </a:lnTo>
                  <a:lnTo>
                    <a:pt x="6542967" y="35104"/>
                  </a:lnTo>
                  <a:lnTo>
                    <a:pt x="6499129" y="20062"/>
                  </a:lnTo>
                  <a:lnTo>
                    <a:pt x="6453570" y="9056"/>
                  </a:lnTo>
                  <a:lnTo>
                    <a:pt x="6406499" y="2299"/>
                  </a:lnTo>
                  <a:lnTo>
                    <a:pt x="6358128" y="0"/>
                  </a:lnTo>
                  <a:close/>
                </a:path>
                <a:path w="7863840" h="3013709">
                  <a:moveTo>
                    <a:pt x="6860421" y="2511336"/>
                  </a:moveTo>
                  <a:close/>
                </a:path>
              </a:pathLst>
            </a:custGeom>
            <a:solidFill>
              <a:srgbClr val="BADDFF"/>
            </a:solidFill>
          </p:spPr>
          <p:txBody>
            <a:bodyPr wrap="square" lIns="0" tIns="0" rIns="0" bIns="0" rtlCol="0"/>
            <a:lstStyle/>
            <a:p>
              <a:endParaRPr/>
            </a:p>
          </p:txBody>
        </p:sp>
        <p:sp>
          <p:nvSpPr>
            <p:cNvPr id="15" name="object 15"/>
            <p:cNvSpPr/>
            <p:nvPr/>
          </p:nvSpPr>
          <p:spPr>
            <a:xfrm>
              <a:off x="414955" y="4217196"/>
              <a:ext cx="7865109" cy="3014345"/>
            </a:xfrm>
            <a:custGeom>
              <a:avLst/>
              <a:gdLst/>
              <a:ahLst/>
              <a:cxnLst/>
              <a:rect l="l" t="t" r="r" b="b"/>
              <a:pathLst>
                <a:path w="7865109" h="3014345">
                  <a:moveTo>
                    <a:pt x="6861254" y="2511646"/>
                  </a:moveTo>
                  <a:lnTo>
                    <a:pt x="6858954" y="2560024"/>
                  </a:lnTo>
                  <a:lnTo>
                    <a:pt x="6852196" y="2607102"/>
                  </a:lnTo>
                  <a:lnTo>
                    <a:pt x="6841189" y="2652668"/>
                  </a:lnTo>
                  <a:lnTo>
                    <a:pt x="6826145" y="2696512"/>
                  </a:lnTo>
                  <a:lnTo>
                    <a:pt x="6807273" y="2738424"/>
                  </a:lnTo>
                  <a:lnTo>
                    <a:pt x="6784785" y="2778192"/>
                  </a:lnTo>
                  <a:lnTo>
                    <a:pt x="6758890" y="2815606"/>
                  </a:lnTo>
                  <a:lnTo>
                    <a:pt x="6729799" y="2850457"/>
                  </a:lnTo>
                  <a:lnTo>
                    <a:pt x="6697724" y="2882532"/>
                  </a:lnTo>
                  <a:lnTo>
                    <a:pt x="6662873" y="2911623"/>
                  </a:lnTo>
                  <a:lnTo>
                    <a:pt x="6625459" y="2937518"/>
                  </a:lnTo>
                  <a:lnTo>
                    <a:pt x="6585691" y="2960006"/>
                  </a:lnTo>
                  <a:lnTo>
                    <a:pt x="6543779" y="2978878"/>
                  </a:lnTo>
                  <a:lnTo>
                    <a:pt x="6499936" y="2993922"/>
                  </a:lnTo>
                  <a:lnTo>
                    <a:pt x="6454369" y="3004929"/>
                  </a:lnTo>
                  <a:lnTo>
                    <a:pt x="6407292" y="3011687"/>
                  </a:lnTo>
                  <a:lnTo>
                    <a:pt x="6358913" y="3013987"/>
                  </a:lnTo>
                  <a:lnTo>
                    <a:pt x="5717711" y="3013987"/>
                  </a:lnTo>
                  <a:lnTo>
                    <a:pt x="4002398" y="3013987"/>
                  </a:lnTo>
                  <a:lnTo>
                    <a:pt x="502341" y="3013987"/>
                  </a:lnTo>
                  <a:lnTo>
                    <a:pt x="453962" y="3011687"/>
                  </a:lnTo>
                  <a:lnTo>
                    <a:pt x="406884" y="3004929"/>
                  </a:lnTo>
                  <a:lnTo>
                    <a:pt x="361318" y="2993922"/>
                  </a:lnTo>
                  <a:lnTo>
                    <a:pt x="317474" y="2978878"/>
                  </a:lnTo>
                  <a:lnTo>
                    <a:pt x="275563" y="2960006"/>
                  </a:lnTo>
                  <a:lnTo>
                    <a:pt x="235795" y="2937518"/>
                  </a:lnTo>
                  <a:lnTo>
                    <a:pt x="198380" y="2911623"/>
                  </a:lnTo>
                  <a:lnTo>
                    <a:pt x="163530" y="2882532"/>
                  </a:lnTo>
                  <a:lnTo>
                    <a:pt x="131454" y="2850457"/>
                  </a:lnTo>
                  <a:lnTo>
                    <a:pt x="102364" y="2815606"/>
                  </a:lnTo>
                  <a:lnTo>
                    <a:pt x="76469" y="2778192"/>
                  </a:lnTo>
                  <a:lnTo>
                    <a:pt x="53980" y="2738424"/>
                  </a:lnTo>
                  <a:lnTo>
                    <a:pt x="35109" y="2696512"/>
                  </a:lnTo>
                  <a:lnTo>
                    <a:pt x="20064" y="2652668"/>
                  </a:lnTo>
                  <a:lnTo>
                    <a:pt x="9057" y="2607102"/>
                  </a:lnTo>
                  <a:lnTo>
                    <a:pt x="2299" y="2560024"/>
                  </a:lnTo>
                  <a:lnTo>
                    <a:pt x="0" y="2511646"/>
                  </a:lnTo>
                  <a:lnTo>
                    <a:pt x="0" y="1758161"/>
                  </a:lnTo>
                  <a:lnTo>
                    <a:pt x="0" y="502341"/>
                  </a:lnTo>
                  <a:lnTo>
                    <a:pt x="2299" y="453962"/>
                  </a:lnTo>
                  <a:lnTo>
                    <a:pt x="9057" y="406884"/>
                  </a:lnTo>
                  <a:lnTo>
                    <a:pt x="20064" y="361318"/>
                  </a:lnTo>
                  <a:lnTo>
                    <a:pt x="35109" y="317474"/>
                  </a:lnTo>
                  <a:lnTo>
                    <a:pt x="53980" y="275563"/>
                  </a:lnTo>
                  <a:lnTo>
                    <a:pt x="76469" y="235795"/>
                  </a:lnTo>
                  <a:lnTo>
                    <a:pt x="102364" y="198380"/>
                  </a:lnTo>
                  <a:lnTo>
                    <a:pt x="131454" y="163530"/>
                  </a:lnTo>
                  <a:lnTo>
                    <a:pt x="163530" y="131454"/>
                  </a:lnTo>
                  <a:lnTo>
                    <a:pt x="198380" y="102364"/>
                  </a:lnTo>
                  <a:lnTo>
                    <a:pt x="235795" y="76469"/>
                  </a:lnTo>
                  <a:lnTo>
                    <a:pt x="275563" y="53980"/>
                  </a:lnTo>
                  <a:lnTo>
                    <a:pt x="317474" y="35109"/>
                  </a:lnTo>
                  <a:lnTo>
                    <a:pt x="361318" y="20064"/>
                  </a:lnTo>
                  <a:lnTo>
                    <a:pt x="406884" y="9057"/>
                  </a:lnTo>
                  <a:lnTo>
                    <a:pt x="453962" y="2299"/>
                  </a:lnTo>
                  <a:lnTo>
                    <a:pt x="502341" y="0"/>
                  </a:lnTo>
                  <a:lnTo>
                    <a:pt x="4002398" y="0"/>
                  </a:lnTo>
                  <a:lnTo>
                    <a:pt x="5717711" y="0"/>
                  </a:lnTo>
                  <a:lnTo>
                    <a:pt x="6358913" y="0"/>
                  </a:lnTo>
                  <a:lnTo>
                    <a:pt x="6407292" y="2299"/>
                  </a:lnTo>
                  <a:lnTo>
                    <a:pt x="6454369" y="9057"/>
                  </a:lnTo>
                  <a:lnTo>
                    <a:pt x="6499936" y="20064"/>
                  </a:lnTo>
                  <a:lnTo>
                    <a:pt x="6543779" y="35109"/>
                  </a:lnTo>
                  <a:lnTo>
                    <a:pt x="6585691" y="53980"/>
                  </a:lnTo>
                  <a:lnTo>
                    <a:pt x="6625459" y="76469"/>
                  </a:lnTo>
                  <a:lnTo>
                    <a:pt x="6662873" y="102364"/>
                  </a:lnTo>
                  <a:lnTo>
                    <a:pt x="6697724" y="131454"/>
                  </a:lnTo>
                  <a:lnTo>
                    <a:pt x="6729799" y="163530"/>
                  </a:lnTo>
                  <a:lnTo>
                    <a:pt x="6758890" y="198380"/>
                  </a:lnTo>
                  <a:lnTo>
                    <a:pt x="6784785" y="235795"/>
                  </a:lnTo>
                  <a:lnTo>
                    <a:pt x="6807273" y="275563"/>
                  </a:lnTo>
                  <a:lnTo>
                    <a:pt x="6826145" y="317474"/>
                  </a:lnTo>
                  <a:lnTo>
                    <a:pt x="6841189" y="361318"/>
                  </a:lnTo>
                  <a:lnTo>
                    <a:pt x="6852196" y="406884"/>
                  </a:lnTo>
                  <a:lnTo>
                    <a:pt x="6858954" y="453962"/>
                  </a:lnTo>
                  <a:lnTo>
                    <a:pt x="6861254" y="502341"/>
                  </a:lnTo>
                  <a:lnTo>
                    <a:pt x="6861254" y="1758161"/>
                  </a:lnTo>
                  <a:lnTo>
                    <a:pt x="7864510" y="1900743"/>
                  </a:lnTo>
                  <a:lnTo>
                    <a:pt x="6861254" y="2511653"/>
                  </a:lnTo>
                  <a:close/>
                </a:path>
              </a:pathLst>
            </a:custGeom>
            <a:ln w="34956">
              <a:solidFill>
                <a:srgbClr val="444B54"/>
              </a:solidFill>
            </a:ln>
          </p:spPr>
          <p:txBody>
            <a:bodyPr wrap="square" lIns="0" tIns="0" rIns="0" bIns="0" rtlCol="0"/>
            <a:lstStyle/>
            <a:p>
              <a:endParaRPr/>
            </a:p>
          </p:txBody>
        </p:sp>
      </p:grpSp>
      <p:sp>
        <p:nvSpPr>
          <p:cNvPr id="16" name="object 16"/>
          <p:cNvSpPr txBox="1"/>
          <p:nvPr/>
        </p:nvSpPr>
        <p:spPr>
          <a:xfrm>
            <a:off x="850680" y="4568444"/>
            <a:ext cx="6003925" cy="2299335"/>
          </a:xfrm>
          <a:prstGeom prst="rect">
            <a:avLst/>
          </a:prstGeom>
        </p:spPr>
        <p:txBody>
          <a:bodyPr vert="horz" wrap="square" lIns="0" tIns="15875" rIns="0" bIns="0" rtlCol="0">
            <a:spAutoFit/>
          </a:bodyPr>
          <a:lstStyle/>
          <a:p>
            <a:pPr marL="12700" marR="5080" indent="-1270" algn="ctr">
              <a:lnSpc>
                <a:spcPct val="99300"/>
              </a:lnSpc>
              <a:spcBef>
                <a:spcPts val="125"/>
              </a:spcBef>
            </a:pPr>
            <a:r>
              <a:rPr sz="3000" dirty="0">
                <a:solidFill>
                  <a:srgbClr val="6F6F6F"/>
                </a:solidFill>
                <a:latin typeface="Arial"/>
                <a:cs typeface="Arial"/>
              </a:rPr>
              <a:t>It</a:t>
            </a:r>
            <a:r>
              <a:rPr sz="3000" spc="-35" dirty="0">
                <a:solidFill>
                  <a:srgbClr val="6F6F6F"/>
                </a:solidFill>
                <a:latin typeface="Arial"/>
                <a:cs typeface="Arial"/>
              </a:rPr>
              <a:t> </a:t>
            </a:r>
            <a:r>
              <a:rPr sz="3000" dirty="0">
                <a:solidFill>
                  <a:srgbClr val="6F6F6F"/>
                </a:solidFill>
                <a:latin typeface="Arial"/>
                <a:cs typeface="Arial"/>
              </a:rPr>
              <a:t>sounds</a:t>
            </a:r>
            <a:r>
              <a:rPr sz="3000" spc="-30" dirty="0">
                <a:solidFill>
                  <a:srgbClr val="6F6F6F"/>
                </a:solidFill>
                <a:latin typeface="Arial"/>
                <a:cs typeface="Arial"/>
              </a:rPr>
              <a:t> </a:t>
            </a:r>
            <a:r>
              <a:rPr sz="3000" dirty="0">
                <a:solidFill>
                  <a:srgbClr val="6F6F6F"/>
                </a:solidFill>
                <a:latin typeface="Arial"/>
                <a:cs typeface="Arial"/>
              </a:rPr>
              <a:t>like</a:t>
            </a:r>
            <a:r>
              <a:rPr sz="3000" spc="-25" dirty="0">
                <a:solidFill>
                  <a:srgbClr val="6F6F6F"/>
                </a:solidFill>
                <a:latin typeface="Arial"/>
                <a:cs typeface="Arial"/>
              </a:rPr>
              <a:t> </a:t>
            </a:r>
            <a:r>
              <a:rPr sz="3000" dirty="0">
                <a:solidFill>
                  <a:srgbClr val="6F6F6F"/>
                </a:solidFill>
                <a:latin typeface="Arial"/>
                <a:cs typeface="Arial"/>
              </a:rPr>
              <a:t>you</a:t>
            </a:r>
            <a:r>
              <a:rPr sz="3000" spc="-25" dirty="0">
                <a:solidFill>
                  <a:srgbClr val="6F6F6F"/>
                </a:solidFill>
                <a:latin typeface="Arial"/>
                <a:cs typeface="Arial"/>
              </a:rPr>
              <a:t> </a:t>
            </a:r>
            <a:r>
              <a:rPr sz="3000" dirty="0">
                <a:solidFill>
                  <a:srgbClr val="6F6F6F"/>
                </a:solidFill>
                <a:latin typeface="Arial"/>
                <a:cs typeface="Arial"/>
              </a:rPr>
              <a:t>might</a:t>
            </a:r>
            <a:r>
              <a:rPr sz="3000" spc="-30" dirty="0">
                <a:solidFill>
                  <a:srgbClr val="6F6F6F"/>
                </a:solidFill>
                <a:latin typeface="Arial"/>
                <a:cs typeface="Arial"/>
              </a:rPr>
              <a:t> </a:t>
            </a:r>
            <a:r>
              <a:rPr sz="3000" spc="-20" dirty="0">
                <a:solidFill>
                  <a:srgbClr val="6F6F6F"/>
                </a:solidFill>
                <a:latin typeface="Arial"/>
                <a:cs typeface="Arial"/>
              </a:rPr>
              <a:t>have </a:t>
            </a:r>
            <a:r>
              <a:rPr sz="3000" dirty="0">
                <a:solidFill>
                  <a:srgbClr val="6F6F6F"/>
                </a:solidFill>
                <a:latin typeface="Arial"/>
                <a:cs typeface="Arial"/>
              </a:rPr>
              <a:t>shingles,</a:t>
            </a:r>
            <a:r>
              <a:rPr sz="3000" spc="-35" dirty="0">
                <a:solidFill>
                  <a:srgbClr val="6F6F6F"/>
                </a:solidFill>
                <a:latin typeface="Arial"/>
                <a:cs typeface="Arial"/>
              </a:rPr>
              <a:t> </a:t>
            </a:r>
            <a:r>
              <a:rPr sz="3000" dirty="0">
                <a:solidFill>
                  <a:srgbClr val="6F6F6F"/>
                </a:solidFill>
                <a:latin typeface="Arial"/>
                <a:cs typeface="Arial"/>
              </a:rPr>
              <a:t>but</a:t>
            </a:r>
            <a:r>
              <a:rPr sz="3000" spc="-35" dirty="0">
                <a:solidFill>
                  <a:srgbClr val="6F6F6F"/>
                </a:solidFill>
                <a:latin typeface="Arial"/>
                <a:cs typeface="Arial"/>
              </a:rPr>
              <a:t> </a:t>
            </a:r>
            <a:r>
              <a:rPr sz="3000" dirty="0">
                <a:solidFill>
                  <a:srgbClr val="6F6F6F"/>
                </a:solidFill>
                <a:latin typeface="Arial"/>
                <a:cs typeface="Arial"/>
              </a:rPr>
              <a:t>the</a:t>
            </a:r>
            <a:r>
              <a:rPr sz="3000" spc="-30" dirty="0">
                <a:solidFill>
                  <a:srgbClr val="6F6F6F"/>
                </a:solidFill>
                <a:latin typeface="Arial"/>
                <a:cs typeface="Arial"/>
              </a:rPr>
              <a:t> </a:t>
            </a:r>
            <a:r>
              <a:rPr sz="3000" dirty="0">
                <a:solidFill>
                  <a:srgbClr val="6F6F6F"/>
                </a:solidFill>
                <a:latin typeface="Arial"/>
                <a:cs typeface="Arial"/>
              </a:rPr>
              <a:t>only</a:t>
            </a:r>
            <a:r>
              <a:rPr sz="3000" spc="-35" dirty="0">
                <a:solidFill>
                  <a:srgbClr val="6F6F6F"/>
                </a:solidFill>
                <a:latin typeface="Arial"/>
                <a:cs typeface="Arial"/>
              </a:rPr>
              <a:t> </a:t>
            </a:r>
            <a:r>
              <a:rPr sz="3000" dirty="0">
                <a:solidFill>
                  <a:srgbClr val="6F6F6F"/>
                </a:solidFill>
                <a:latin typeface="Arial"/>
                <a:cs typeface="Arial"/>
              </a:rPr>
              <a:t>way</a:t>
            </a:r>
            <a:r>
              <a:rPr sz="3000" spc="-35" dirty="0">
                <a:solidFill>
                  <a:srgbClr val="6F6F6F"/>
                </a:solidFill>
                <a:latin typeface="Arial"/>
                <a:cs typeface="Arial"/>
              </a:rPr>
              <a:t> </a:t>
            </a:r>
            <a:r>
              <a:rPr sz="3000" dirty="0">
                <a:solidFill>
                  <a:srgbClr val="6F6F6F"/>
                </a:solidFill>
                <a:latin typeface="Arial"/>
                <a:cs typeface="Arial"/>
              </a:rPr>
              <a:t>to</a:t>
            </a:r>
            <a:r>
              <a:rPr sz="3000" spc="-25" dirty="0">
                <a:solidFill>
                  <a:srgbClr val="6F6F6F"/>
                </a:solidFill>
                <a:latin typeface="Arial"/>
                <a:cs typeface="Arial"/>
              </a:rPr>
              <a:t> </a:t>
            </a:r>
            <a:r>
              <a:rPr sz="3000" spc="-20" dirty="0">
                <a:solidFill>
                  <a:srgbClr val="6F6F6F"/>
                </a:solidFill>
                <a:latin typeface="Arial"/>
                <a:cs typeface="Arial"/>
              </a:rPr>
              <a:t>know </a:t>
            </a:r>
            <a:r>
              <a:rPr sz="3000" dirty="0">
                <a:solidFill>
                  <a:srgbClr val="6F6F6F"/>
                </a:solidFill>
                <a:latin typeface="Arial"/>
                <a:cs typeface="Arial"/>
              </a:rPr>
              <a:t>for</a:t>
            </a:r>
            <a:r>
              <a:rPr sz="3000" spc="-30" dirty="0">
                <a:solidFill>
                  <a:srgbClr val="6F6F6F"/>
                </a:solidFill>
                <a:latin typeface="Arial"/>
                <a:cs typeface="Arial"/>
              </a:rPr>
              <a:t> </a:t>
            </a:r>
            <a:r>
              <a:rPr sz="3000" dirty="0">
                <a:solidFill>
                  <a:srgbClr val="6F6F6F"/>
                </a:solidFill>
                <a:latin typeface="Arial"/>
                <a:cs typeface="Arial"/>
              </a:rPr>
              <a:t>sure</a:t>
            </a:r>
            <a:r>
              <a:rPr sz="3000" spc="-20" dirty="0">
                <a:solidFill>
                  <a:srgbClr val="6F6F6F"/>
                </a:solidFill>
                <a:latin typeface="Arial"/>
                <a:cs typeface="Arial"/>
              </a:rPr>
              <a:t> </a:t>
            </a:r>
            <a:r>
              <a:rPr sz="3000" dirty="0">
                <a:solidFill>
                  <a:srgbClr val="6F6F6F"/>
                </a:solidFill>
                <a:latin typeface="Arial"/>
                <a:cs typeface="Arial"/>
              </a:rPr>
              <a:t>is</a:t>
            </a:r>
            <a:r>
              <a:rPr sz="3000" spc="-30" dirty="0">
                <a:solidFill>
                  <a:srgbClr val="6F6F6F"/>
                </a:solidFill>
                <a:latin typeface="Arial"/>
                <a:cs typeface="Arial"/>
              </a:rPr>
              <a:t> </a:t>
            </a:r>
            <a:r>
              <a:rPr sz="3000" dirty="0">
                <a:solidFill>
                  <a:srgbClr val="6F6F6F"/>
                </a:solidFill>
                <a:latin typeface="Arial"/>
                <a:cs typeface="Arial"/>
              </a:rPr>
              <a:t>for</a:t>
            </a:r>
            <a:r>
              <a:rPr sz="3000" spc="-15" dirty="0">
                <a:solidFill>
                  <a:srgbClr val="6F6F6F"/>
                </a:solidFill>
                <a:latin typeface="Arial"/>
                <a:cs typeface="Arial"/>
              </a:rPr>
              <a:t> </a:t>
            </a:r>
            <a:r>
              <a:rPr sz="3000" dirty="0">
                <a:solidFill>
                  <a:srgbClr val="6F6F6F"/>
                </a:solidFill>
                <a:latin typeface="Arial"/>
                <a:cs typeface="Arial"/>
              </a:rPr>
              <a:t>a</a:t>
            </a:r>
            <a:r>
              <a:rPr sz="3000" spc="-25" dirty="0">
                <a:solidFill>
                  <a:srgbClr val="6F6F6F"/>
                </a:solidFill>
                <a:latin typeface="Arial"/>
                <a:cs typeface="Arial"/>
              </a:rPr>
              <a:t> </a:t>
            </a:r>
            <a:r>
              <a:rPr sz="3000" dirty="0">
                <a:solidFill>
                  <a:srgbClr val="6F6F6F"/>
                </a:solidFill>
                <a:latin typeface="Arial"/>
                <a:cs typeface="Arial"/>
              </a:rPr>
              <a:t>provider</a:t>
            </a:r>
            <a:r>
              <a:rPr sz="3000" spc="-15" dirty="0">
                <a:solidFill>
                  <a:srgbClr val="6F6F6F"/>
                </a:solidFill>
                <a:latin typeface="Arial"/>
                <a:cs typeface="Arial"/>
              </a:rPr>
              <a:t> </a:t>
            </a:r>
            <a:r>
              <a:rPr sz="3000" dirty="0">
                <a:solidFill>
                  <a:srgbClr val="6F6F6F"/>
                </a:solidFill>
                <a:latin typeface="Arial"/>
                <a:cs typeface="Arial"/>
              </a:rPr>
              <a:t>to</a:t>
            </a:r>
            <a:r>
              <a:rPr sz="3000" spc="-20" dirty="0">
                <a:solidFill>
                  <a:srgbClr val="6F6F6F"/>
                </a:solidFill>
                <a:latin typeface="Arial"/>
                <a:cs typeface="Arial"/>
              </a:rPr>
              <a:t> </a:t>
            </a:r>
            <a:r>
              <a:rPr sz="3000" spc="-10" dirty="0">
                <a:solidFill>
                  <a:srgbClr val="6F6F6F"/>
                </a:solidFill>
                <a:latin typeface="Arial"/>
                <a:cs typeface="Arial"/>
              </a:rPr>
              <a:t>examine </a:t>
            </a:r>
            <a:r>
              <a:rPr sz="3000" dirty="0">
                <a:solidFill>
                  <a:srgbClr val="6F6F6F"/>
                </a:solidFill>
                <a:latin typeface="Arial"/>
                <a:cs typeface="Arial"/>
              </a:rPr>
              <a:t>you.</a:t>
            </a:r>
            <a:r>
              <a:rPr sz="3000" spc="-40" dirty="0">
                <a:solidFill>
                  <a:srgbClr val="6F6F6F"/>
                </a:solidFill>
                <a:latin typeface="Arial"/>
                <a:cs typeface="Arial"/>
              </a:rPr>
              <a:t> </a:t>
            </a:r>
            <a:r>
              <a:rPr sz="3000" dirty="0">
                <a:solidFill>
                  <a:srgbClr val="6F6F6F"/>
                </a:solidFill>
                <a:latin typeface="Arial"/>
                <a:cs typeface="Arial"/>
              </a:rPr>
              <a:t>It’s</a:t>
            </a:r>
            <a:r>
              <a:rPr sz="3000" spc="-40" dirty="0">
                <a:solidFill>
                  <a:srgbClr val="6F6F6F"/>
                </a:solidFill>
                <a:latin typeface="Arial"/>
                <a:cs typeface="Arial"/>
              </a:rPr>
              <a:t> </a:t>
            </a:r>
            <a:r>
              <a:rPr sz="3000" dirty="0">
                <a:solidFill>
                  <a:srgbClr val="6F6F6F"/>
                </a:solidFill>
                <a:latin typeface="Arial"/>
                <a:cs typeface="Arial"/>
              </a:rPr>
              <a:t>important</a:t>
            </a:r>
            <a:r>
              <a:rPr sz="3000" spc="-40" dirty="0">
                <a:solidFill>
                  <a:srgbClr val="6F6F6F"/>
                </a:solidFill>
                <a:latin typeface="Arial"/>
                <a:cs typeface="Arial"/>
              </a:rPr>
              <a:t> </a:t>
            </a:r>
            <a:r>
              <a:rPr sz="3000" dirty="0">
                <a:solidFill>
                  <a:srgbClr val="6F6F6F"/>
                </a:solidFill>
                <a:latin typeface="Arial"/>
                <a:cs typeface="Arial"/>
              </a:rPr>
              <a:t>that</a:t>
            </a:r>
            <a:r>
              <a:rPr sz="3000" spc="-40" dirty="0">
                <a:solidFill>
                  <a:srgbClr val="6F6F6F"/>
                </a:solidFill>
                <a:latin typeface="Arial"/>
                <a:cs typeface="Arial"/>
              </a:rPr>
              <a:t> </a:t>
            </a:r>
            <a:r>
              <a:rPr sz="3000" dirty="0">
                <a:solidFill>
                  <a:srgbClr val="6F6F6F"/>
                </a:solidFill>
                <a:latin typeface="Arial"/>
                <a:cs typeface="Arial"/>
              </a:rPr>
              <a:t>you</a:t>
            </a:r>
            <a:r>
              <a:rPr sz="3000" spc="-35" dirty="0">
                <a:solidFill>
                  <a:srgbClr val="6F6F6F"/>
                </a:solidFill>
                <a:latin typeface="Arial"/>
                <a:cs typeface="Arial"/>
              </a:rPr>
              <a:t> </a:t>
            </a:r>
            <a:r>
              <a:rPr sz="3000" spc="-25" dirty="0">
                <a:solidFill>
                  <a:srgbClr val="6F6F6F"/>
                </a:solidFill>
                <a:latin typeface="Arial"/>
                <a:cs typeface="Arial"/>
              </a:rPr>
              <a:t>get </a:t>
            </a:r>
            <a:r>
              <a:rPr sz="3000" dirty="0">
                <a:solidFill>
                  <a:srgbClr val="6F6F6F"/>
                </a:solidFill>
                <a:latin typeface="Arial"/>
                <a:cs typeface="Arial"/>
              </a:rPr>
              <a:t>checked</a:t>
            </a:r>
            <a:r>
              <a:rPr sz="3000" spc="-30" dirty="0">
                <a:solidFill>
                  <a:srgbClr val="6F6F6F"/>
                </a:solidFill>
                <a:latin typeface="Arial"/>
                <a:cs typeface="Arial"/>
              </a:rPr>
              <a:t> </a:t>
            </a:r>
            <a:r>
              <a:rPr sz="3000" dirty="0">
                <a:solidFill>
                  <a:srgbClr val="6F6F6F"/>
                </a:solidFill>
                <a:latin typeface="Arial"/>
                <a:cs typeface="Arial"/>
              </a:rPr>
              <a:t>out</a:t>
            </a:r>
            <a:r>
              <a:rPr sz="3000" spc="-30" dirty="0">
                <a:solidFill>
                  <a:srgbClr val="6F6F6F"/>
                </a:solidFill>
                <a:latin typeface="Arial"/>
                <a:cs typeface="Arial"/>
              </a:rPr>
              <a:t> </a:t>
            </a:r>
            <a:r>
              <a:rPr sz="3000" dirty="0">
                <a:solidFill>
                  <a:srgbClr val="6F6F6F"/>
                </a:solidFill>
                <a:latin typeface="Arial"/>
                <a:cs typeface="Arial"/>
              </a:rPr>
              <a:t>as</a:t>
            </a:r>
            <a:r>
              <a:rPr sz="3000" spc="-30" dirty="0">
                <a:solidFill>
                  <a:srgbClr val="6F6F6F"/>
                </a:solidFill>
                <a:latin typeface="Arial"/>
                <a:cs typeface="Arial"/>
              </a:rPr>
              <a:t> </a:t>
            </a:r>
            <a:r>
              <a:rPr sz="3000" dirty="0">
                <a:solidFill>
                  <a:srgbClr val="6F6F6F"/>
                </a:solidFill>
                <a:latin typeface="Arial"/>
                <a:cs typeface="Arial"/>
              </a:rPr>
              <a:t>soon</a:t>
            </a:r>
            <a:r>
              <a:rPr sz="3000" spc="-30" dirty="0">
                <a:solidFill>
                  <a:srgbClr val="6F6F6F"/>
                </a:solidFill>
                <a:latin typeface="Arial"/>
                <a:cs typeface="Arial"/>
              </a:rPr>
              <a:t> </a:t>
            </a:r>
            <a:r>
              <a:rPr sz="3000" dirty="0">
                <a:solidFill>
                  <a:srgbClr val="6F6F6F"/>
                </a:solidFill>
                <a:latin typeface="Arial"/>
                <a:cs typeface="Arial"/>
              </a:rPr>
              <a:t>as</a:t>
            </a:r>
            <a:r>
              <a:rPr sz="3000" spc="-30" dirty="0">
                <a:solidFill>
                  <a:srgbClr val="6F6F6F"/>
                </a:solidFill>
                <a:latin typeface="Arial"/>
                <a:cs typeface="Arial"/>
              </a:rPr>
              <a:t> </a:t>
            </a:r>
            <a:r>
              <a:rPr sz="3000" dirty="0">
                <a:solidFill>
                  <a:srgbClr val="6F6F6F"/>
                </a:solidFill>
                <a:latin typeface="Arial"/>
                <a:cs typeface="Arial"/>
              </a:rPr>
              <a:t>you</a:t>
            </a:r>
            <a:r>
              <a:rPr sz="3000" spc="-25" dirty="0">
                <a:solidFill>
                  <a:srgbClr val="6F6F6F"/>
                </a:solidFill>
                <a:latin typeface="Arial"/>
                <a:cs typeface="Arial"/>
              </a:rPr>
              <a:t> </a:t>
            </a:r>
            <a:r>
              <a:rPr sz="3000" spc="-20" dirty="0">
                <a:solidFill>
                  <a:srgbClr val="6F6F6F"/>
                </a:solidFill>
                <a:latin typeface="Arial"/>
                <a:cs typeface="Arial"/>
              </a:rPr>
              <a:t>can.</a:t>
            </a:r>
            <a:endParaRPr sz="3000">
              <a:latin typeface="Arial"/>
              <a:cs typeface="Arial"/>
            </a:endParaRPr>
          </a:p>
        </p:txBody>
      </p:sp>
      <p:pic>
        <p:nvPicPr>
          <p:cNvPr id="17" name="object 17"/>
          <p:cNvPicPr/>
          <p:nvPr/>
        </p:nvPicPr>
        <p:blipFill>
          <a:blip r:embed="rId6" cstate="print"/>
          <a:stretch>
            <a:fillRect/>
          </a:stretch>
        </p:blipFill>
        <p:spPr>
          <a:xfrm>
            <a:off x="7329944" y="3928747"/>
            <a:ext cx="1433647" cy="143364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23</a:t>
            </a:r>
            <a:endParaRPr sz="900">
              <a:latin typeface="Arial"/>
              <a:cs typeface="Arial"/>
            </a:endParaRPr>
          </a:p>
        </p:txBody>
      </p:sp>
      <p:grpSp>
        <p:nvGrpSpPr>
          <p:cNvPr id="3" name="object 3"/>
          <p:cNvGrpSpPr/>
          <p:nvPr/>
        </p:nvGrpSpPr>
        <p:grpSpPr>
          <a:xfrm>
            <a:off x="193095" y="1185672"/>
            <a:ext cx="9432925" cy="2786380"/>
            <a:chOff x="193095" y="1185672"/>
            <a:chExt cx="9432925" cy="2786380"/>
          </a:xfrm>
        </p:grpSpPr>
        <p:pic>
          <p:nvPicPr>
            <p:cNvPr id="4" name="object 4"/>
            <p:cNvPicPr/>
            <p:nvPr/>
          </p:nvPicPr>
          <p:blipFill>
            <a:blip r:embed="rId2" cstate="print"/>
            <a:stretch>
              <a:fillRect/>
            </a:stretch>
          </p:blipFill>
          <p:spPr>
            <a:xfrm>
              <a:off x="193095" y="1427675"/>
              <a:ext cx="2427384" cy="2427383"/>
            </a:xfrm>
            <a:prstGeom prst="rect">
              <a:avLst/>
            </a:prstGeom>
          </p:spPr>
        </p:pic>
        <p:sp>
          <p:nvSpPr>
            <p:cNvPr id="5" name="object 5"/>
            <p:cNvSpPr/>
            <p:nvPr/>
          </p:nvSpPr>
          <p:spPr>
            <a:xfrm>
              <a:off x="1132323" y="1461736"/>
              <a:ext cx="2053589" cy="1681480"/>
            </a:xfrm>
            <a:custGeom>
              <a:avLst/>
              <a:gdLst/>
              <a:ahLst/>
              <a:cxnLst/>
              <a:rect l="l" t="t" r="r" b="b"/>
              <a:pathLst>
                <a:path w="2053589" h="1681480">
                  <a:moveTo>
                    <a:pt x="326491" y="0"/>
                  </a:moveTo>
                  <a:lnTo>
                    <a:pt x="0" y="1218488"/>
                  </a:lnTo>
                  <a:lnTo>
                    <a:pt x="1726552" y="1681124"/>
                  </a:lnTo>
                  <a:lnTo>
                    <a:pt x="2053056" y="462635"/>
                  </a:lnTo>
                  <a:lnTo>
                    <a:pt x="326491"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1179575" y="1185672"/>
              <a:ext cx="8446008" cy="2785872"/>
            </a:xfrm>
            <a:prstGeom prst="rect">
              <a:avLst/>
            </a:prstGeom>
          </p:spPr>
        </p:pic>
        <p:sp>
          <p:nvSpPr>
            <p:cNvPr id="7" name="object 7"/>
            <p:cNvSpPr/>
            <p:nvPr/>
          </p:nvSpPr>
          <p:spPr>
            <a:xfrm>
              <a:off x="1270911" y="1254099"/>
              <a:ext cx="8263890" cy="2600960"/>
            </a:xfrm>
            <a:custGeom>
              <a:avLst/>
              <a:gdLst/>
              <a:ahLst/>
              <a:cxnLst/>
              <a:rect l="l" t="t" r="r" b="b"/>
              <a:pathLst>
                <a:path w="8263890" h="2600960">
                  <a:moveTo>
                    <a:pt x="7830197" y="0"/>
                  </a:moveTo>
                  <a:lnTo>
                    <a:pt x="1836801" y="0"/>
                  </a:lnTo>
                  <a:lnTo>
                    <a:pt x="1789565" y="2543"/>
                  </a:lnTo>
                  <a:lnTo>
                    <a:pt x="1743803" y="9998"/>
                  </a:lnTo>
                  <a:lnTo>
                    <a:pt x="1699779" y="22099"/>
                  </a:lnTo>
                  <a:lnTo>
                    <a:pt x="1657757" y="38583"/>
                  </a:lnTo>
                  <a:lnTo>
                    <a:pt x="1618002" y="59184"/>
                  </a:lnTo>
                  <a:lnTo>
                    <a:pt x="1580778" y="83639"/>
                  </a:lnTo>
                  <a:lnTo>
                    <a:pt x="1546350" y="111683"/>
                  </a:lnTo>
                  <a:lnTo>
                    <a:pt x="1514982" y="143051"/>
                  </a:lnTo>
                  <a:lnTo>
                    <a:pt x="1486938" y="177479"/>
                  </a:lnTo>
                  <a:lnTo>
                    <a:pt x="1462484" y="214703"/>
                  </a:lnTo>
                  <a:lnTo>
                    <a:pt x="1441882" y="254458"/>
                  </a:lnTo>
                  <a:lnTo>
                    <a:pt x="1425399" y="296480"/>
                  </a:lnTo>
                  <a:lnTo>
                    <a:pt x="1413297" y="340504"/>
                  </a:lnTo>
                  <a:lnTo>
                    <a:pt x="1405842" y="386266"/>
                  </a:lnTo>
                  <a:lnTo>
                    <a:pt x="1403299" y="433501"/>
                  </a:lnTo>
                  <a:lnTo>
                    <a:pt x="0" y="859853"/>
                  </a:lnTo>
                  <a:lnTo>
                    <a:pt x="1403299" y="1083729"/>
                  </a:lnTo>
                  <a:lnTo>
                    <a:pt x="1403299" y="2167458"/>
                  </a:lnTo>
                  <a:lnTo>
                    <a:pt x="1405842" y="2214693"/>
                  </a:lnTo>
                  <a:lnTo>
                    <a:pt x="1413297" y="2260455"/>
                  </a:lnTo>
                  <a:lnTo>
                    <a:pt x="1425399" y="2304479"/>
                  </a:lnTo>
                  <a:lnTo>
                    <a:pt x="1441882" y="2346501"/>
                  </a:lnTo>
                  <a:lnTo>
                    <a:pt x="1462484" y="2386256"/>
                  </a:lnTo>
                  <a:lnTo>
                    <a:pt x="1486938" y="2423480"/>
                  </a:lnTo>
                  <a:lnTo>
                    <a:pt x="1514982" y="2457908"/>
                  </a:lnTo>
                  <a:lnTo>
                    <a:pt x="1546350" y="2489276"/>
                  </a:lnTo>
                  <a:lnTo>
                    <a:pt x="1580778" y="2517320"/>
                  </a:lnTo>
                  <a:lnTo>
                    <a:pt x="1618002" y="2541775"/>
                  </a:lnTo>
                  <a:lnTo>
                    <a:pt x="1657757" y="2562376"/>
                  </a:lnTo>
                  <a:lnTo>
                    <a:pt x="1699779" y="2578860"/>
                  </a:lnTo>
                  <a:lnTo>
                    <a:pt x="1743803" y="2590961"/>
                  </a:lnTo>
                  <a:lnTo>
                    <a:pt x="1789565" y="2598416"/>
                  </a:lnTo>
                  <a:lnTo>
                    <a:pt x="1836801" y="2600959"/>
                  </a:lnTo>
                  <a:lnTo>
                    <a:pt x="7830197" y="2600959"/>
                  </a:lnTo>
                  <a:lnTo>
                    <a:pt x="7877430" y="2598416"/>
                  </a:lnTo>
                  <a:lnTo>
                    <a:pt x="7923191" y="2590961"/>
                  </a:lnTo>
                  <a:lnTo>
                    <a:pt x="7967214" y="2578860"/>
                  </a:lnTo>
                  <a:lnTo>
                    <a:pt x="8009235" y="2562376"/>
                  </a:lnTo>
                  <a:lnTo>
                    <a:pt x="8048990" y="2541775"/>
                  </a:lnTo>
                  <a:lnTo>
                    <a:pt x="8086214" y="2517320"/>
                  </a:lnTo>
                  <a:lnTo>
                    <a:pt x="8120643" y="2489276"/>
                  </a:lnTo>
                  <a:lnTo>
                    <a:pt x="8152011" y="2457908"/>
                  </a:lnTo>
                  <a:lnTo>
                    <a:pt x="8180056" y="2423480"/>
                  </a:lnTo>
                  <a:lnTo>
                    <a:pt x="8204511" y="2386256"/>
                  </a:lnTo>
                  <a:lnTo>
                    <a:pt x="8225114" y="2346501"/>
                  </a:lnTo>
                  <a:lnTo>
                    <a:pt x="8241598" y="2304479"/>
                  </a:lnTo>
                  <a:lnTo>
                    <a:pt x="8253700" y="2260455"/>
                  </a:lnTo>
                  <a:lnTo>
                    <a:pt x="8261155" y="2214693"/>
                  </a:lnTo>
                  <a:lnTo>
                    <a:pt x="8263699" y="2167458"/>
                  </a:lnTo>
                  <a:lnTo>
                    <a:pt x="8263698" y="433489"/>
                  </a:lnTo>
                  <a:lnTo>
                    <a:pt x="8261155" y="386266"/>
                  </a:lnTo>
                  <a:lnTo>
                    <a:pt x="8253700" y="340504"/>
                  </a:lnTo>
                  <a:lnTo>
                    <a:pt x="8241598" y="296480"/>
                  </a:lnTo>
                  <a:lnTo>
                    <a:pt x="8225114" y="254458"/>
                  </a:lnTo>
                  <a:lnTo>
                    <a:pt x="8204511" y="214703"/>
                  </a:lnTo>
                  <a:lnTo>
                    <a:pt x="8180056" y="177479"/>
                  </a:lnTo>
                  <a:lnTo>
                    <a:pt x="8152011" y="143051"/>
                  </a:lnTo>
                  <a:lnTo>
                    <a:pt x="8120643" y="111683"/>
                  </a:lnTo>
                  <a:lnTo>
                    <a:pt x="8086214" y="83639"/>
                  </a:lnTo>
                  <a:lnTo>
                    <a:pt x="8048990" y="59184"/>
                  </a:lnTo>
                  <a:lnTo>
                    <a:pt x="8009235" y="38583"/>
                  </a:lnTo>
                  <a:lnTo>
                    <a:pt x="7967214" y="22099"/>
                  </a:lnTo>
                  <a:lnTo>
                    <a:pt x="7923191" y="9998"/>
                  </a:lnTo>
                  <a:lnTo>
                    <a:pt x="7877430" y="2543"/>
                  </a:lnTo>
                  <a:lnTo>
                    <a:pt x="7830197" y="0"/>
                  </a:lnTo>
                  <a:close/>
                </a:path>
                <a:path w="8263890" h="2600960">
                  <a:moveTo>
                    <a:pt x="1403299" y="433489"/>
                  </a:moveTo>
                  <a:close/>
                </a:path>
              </a:pathLst>
            </a:custGeom>
            <a:solidFill>
              <a:srgbClr val="FFFFFF"/>
            </a:solidFill>
          </p:spPr>
          <p:txBody>
            <a:bodyPr wrap="square" lIns="0" tIns="0" rIns="0" bIns="0" rtlCol="0"/>
            <a:lstStyle/>
            <a:p>
              <a:endParaRPr/>
            </a:p>
          </p:txBody>
        </p:sp>
        <p:sp>
          <p:nvSpPr>
            <p:cNvPr id="8" name="object 8"/>
            <p:cNvSpPr/>
            <p:nvPr/>
          </p:nvSpPr>
          <p:spPr>
            <a:xfrm>
              <a:off x="1270737" y="1253773"/>
              <a:ext cx="8265159" cy="2601595"/>
            </a:xfrm>
            <a:custGeom>
              <a:avLst/>
              <a:gdLst/>
              <a:ahLst/>
              <a:cxnLst/>
              <a:rect l="l" t="t" r="r" b="b"/>
              <a:pathLst>
                <a:path w="8265159" h="2601595">
                  <a:moveTo>
                    <a:pt x="1403473" y="2167729"/>
                  </a:moveTo>
                  <a:lnTo>
                    <a:pt x="1406017" y="2214970"/>
                  </a:lnTo>
                  <a:lnTo>
                    <a:pt x="1413473" y="2260737"/>
                  </a:lnTo>
                  <a:lnTo>
                    <a:pt x="1425576" y="2304767"/>
                  </a:lnTo>
                  <a:lnTo>
                    <a:pt x="1442062" y="2346794"/>
                  </a:lnTo>
                  <a:lnTo>
                    <a:pt x="1462666" y="2386553"/>
                  </a:lnTo>
                  <a:lnTo>
                    <a:pt x="1487124" y="2423782"/>
                  </a:lnTo>
                  <a:lnTo>
                    <a:pt x="1515172" y="2458215"/>
                  </a:lnTo>
                  <a:lnTo>
                    <a:pt x="1546544" y="2489587"/>
                  </a:lnTo>
                  <a:lnTo>
                    <a:pt x="1580976" y="2517634"/>
                  </a:lnTo>
                  <a:lnTo>
                    <a:pt x="1618205" y="2542093"/>
                  </a:lnTo>
                  <a:lnTo>
                    <a:pt x="1657965" y="2562697"/>
                  </a:lnTo>
                  <a:lnTo>
                    <a:pt x="1699992" y="2579183"/>
                  </a:lnTo>
                  <a:lnTo>
                    <a:pt x="1744021" y="2591286"/>
                  </a:lnTo>
                  <a:lnTo>
                    <a:pt x="1789788" y="2598742"/>
                  </a:lnTo>
                  <a:lnTo>
                    <a:pt x="1837029" y="2601286"/>
                  </a:lnTo>
                  <a:lnTo>
                    <a:pt x="2547015" y="2601286"/>
                  </a:lnTo>
                  <a:lnTo>
                    <a:pt x="4262328" y="2601286"/>
                  </a:lnTo>
                  <a:lnTo>
                    <a:pt x="7831171" y="2601286"/>
                  </a:lnTo>
                  <a:lnTo>
                    <a:pt x="7878412" y="2598742"/>
                  </a:lnTo>
                  <a:lnTo>
                    <a:pt x="7924179" y="2591286"/>
                  </a:lnTo>
                  <a:lnTo>
                    <a:pt x="7968209" y="2579183"/>
                  </a:lnTo>
                  <a:lnTo>
                    <a:pt x="8010235" y="2562697"/>
                  </a:lnTo>
                  <a:lnTo>
                    <a:pt x="8049995" y="2542093"/>
                  </a:lnTo>
                  <a:lnTo>
                    <a:pt x="8087224" y="2517634"/>
                  </a:lnTo>
                  <a:lnTo>
                    <a:pt x="8121657" y="2489587"/>
                  </a:lnTo>
                  <a:lnTo>
                    <a:pt x="8153029" y="2458215"/>
                  </a:lnTo>
                  <a:lnTo>
                    <a:pt x="8181076" y="2423782"/>
                  </a:lnTo>
                  <a:lnTo>
                    <a:pt x="8205534" y="2386553"/>
                  </a:lnTo>
                  <a:lnTo>
                    <a:pt x="8226138" y="2346794"/>
                  </a:lnTo>
                  <a:lnTo>
                    <a:pt x="8242624" y="2304767"/>
                  </a:lnTo>
                  <a:lnTo>
                    <a:pt x="8254727" y="2260737"/>
                  </a:lnTo>
                  <a:lnTo>
                    <a:pt x="8262183" y="2214970"/>
                  </a:lnTo>
                  <a:lnTo>
                    <a:pt x="8264727" y="2167729"/>
                  </a:lnTo>
                  <a:lnTo>
                    <a:pt x="8264727" y="1083868"/>
                  </a:lnTo>
                  <a:lnTo>
                    <a:pt x="8264727" y="433548"/>
                  </a:lnTo>
                  <a:lnTo>
                    <a:pt x="8262183" y="386315"/>
                  </a:lnTo>
                  <a:lnTo>
                    <a:pt x="8254727" y="340548"/>
                  </a:lnTo>
                  <a:lnTo>
                    <a:pt x="8242624" y="296518"/>
                  </a:lnTo>
                  <a:lnTo>
                    <a:pt x="8226138" y="254491"/>
                  </a:lnTo>
                  <a:lnTo>
                    <a:pt x="8205534" y="214731"/>
                  </a:lnTo>
                  <a:lnTo>
                    <a:pt x="8181076" y="177503"/>
                  </a:lnTo>
                  <a:lnTo>
                    <a:pt x="8153029" y="143070"/>
                  </a:lnTo>
                  <a:lnTo>
                    <a:pt x="8121657" y="111698"/>
                  </a:lnTo>
                  <a:lnTo>
                    <a:pt x="8087224" y="83651"/>
                  </a:lnTo>
                  <a:lnTo>
                    <a:pt x="8049995" y="59193"/>
                  </a:lnTo>
                  <a:lnTo>
                    <a:pt x="8010235" y="38588"/>
                  </a:lnTo>
                  <a:lnTo>
                    <a:pt x="7968209" y="22102"/>
                  </a:lnTo>
                  <a:lnTo>
                    <a:pt x="7924179" y="9999"/>
                  </a:lnTo>
                  <a:lnTo>
                    <a:pt x="7878412" y="2544"/>
                  </a:lnTo>
                  <a:lnTo>
                    <a:pt x="7831171" y="0"/>
                  </a:lnTo>
                  <a:lnTo>
                    <a:pt x="4262328" y="0"/>
                  </a:lnTo>
                  <a:lnTo>
                    <a:pt x="2547015" y="0"/>
                  </a:lnTo>
                  <a:lnTo>
                    <a:pt x="1837029" y="0"/>
                  </a:lnTo>
                  <a:lnTo>
                    <a:pt x="1789788" y="2544"/>
                  </a:lnTo>
                  <a:lnTo>
                    <a:pt x="1744021" y="9999"/>
                  </a:lnTo>
                  <a:lnTo>
                    <a:pt x="1699992" y="22102"/>
                  </a:lnTo>
                  <a:lnTo>
                    <a:pt x="1657965" y="38588"/>
                  </a:lnTo>
                  <a:lnTo>
                    <a:pt x="1618205" y="59193"/>
                  </a:lnTo>
                  <a:lnTo>
                    <a:pt x="1580976" y="83651"/>
                  </a:lnTo>
                  <a:lnTo>
                    <a:pt x="1546544" y="111698"/>
                  </a:lnTo>
                  <a:lnTo>
                    <a:pt x="1515172" y="143070"/>
                  </a:lnTo>
                  <a:lnTo>
                    <a:pt x="1487124" y="177503"/>
                  </a:lnTo>
                  <a:lnTo>
                    <a:pt x="1462666" y="214731"/>
                  </a:lnTo>
                  <a:lnTo>
                    <a:pt x="1442062" y="254491"/>
                  </a:lnTo>
                  <a:lnTo>
                    <a:pt x="1425576" y="296518"/>
                  </a:lnTo>
                  <a:lnTo>
                    <a:pt x="1413473" y="340548"/>
                  </a:lnTo>
                  <a:lnTo>
                    <a:pt x="1406017" y="386315"/>
                  </a:lnTo>
                  <a:lnTo>
                    <a:pt x="1403473" y="433556"/>
                  </a:lnTo>
                  <a:lnTo>
                    <a:pt x="0" y="859962"/>
                  </a:lnTo>
                  <a:lnTo>
                    <a:pt x="1403473" y="1083868"/>
                  </a:lnTo>
                  <a:lnTo>
                    <a:pt x="1403473" y="2167729"/>
                  </a:lnTo>
                  <a:close/>
                </a:path>
              </a:pathLst>
            </a:custGeom>
            <a:ln w="34956">
              <a:solidFill>
                <a:srgbClr val="444B54"/>
              </a:solidFill>
            </a:ln>
          </p:spPr>
          <p:txBody>
            <a:bodyPr wrap="square" lIns="0" tIns="0" rIns="0" bIns="0" rtlCol="0"/>
            <a:lstStyle/>
            <a:p>
              <a:endParaRPr/>
            </a:p>
          </p:txBody>
        </p:sp>
      </p:grpSp>
      <p:sp>
        <p:nvSpPr>
          <p:cNvPr id="9" name="object 9"/>
          <p:cNvSpPr txBox="1">
            <a:spLocks noGrp="1"/>
          </p:cNvSpPr>
          <p:nvPr>
            <p:ph type="title"/>
          </p:nvPr>
        </p:nvSpPr>
        <p:spPr>
          <a:xfrm>
            <a:off x="3162021" y="1466596"/>
            <a:ext cx="5885815" cy="2141220"/>
          </a:xfrm>
          <a:prstGeom prst="rect">
            <a:avLst/>
          </a:prstGeom>
        </p:spPr>
        <p:txBody>
          <a:bodyPr vert="horz" wrap="square" lIns="0" tIns="17145" rIns="0" bIns="0" rtlCol="0">
            <a:spAutoFit/>
          </a:bodyPr>
          <a:lstStyle/>
          <a:p>
            <a:pPr marL="12700" marR="5080" algn="ctr">
              <a:lnSpc>
                <a:spcPct val="98900"/>
              </a:lnSpc>
              <a:spcBef>
                <a:spcPts val="135"/>
              </a:spcBef>
            </a:pPr>
            <a:r>
              <a:rPr sz="2800" b="0" dirty="0">
                <a:solidFill>
                  <a:srgbClr val="6F6F6F"/>
                </a:solidFill>
                <a:latin typeface="Arial"/>
                <a:cs typeface="Arial"/>
              </a:rPr>
              <a:t>My</a:t>
            </a:r>
            <a:r>
              <a:rPr sz="2800" b="0" spc="-60" dirty="0">
                <a:solidFill>
                  <a:srgbClr val="6F6F6F"/>
                </a:solidFill>
                <a:latin typeface="Arial"/>
                <a:cs typeface="Arial"/>
              </a:rPr>
              <a:t> </a:t>
            </a:r>
            <a:r>
              <a:rPr sz="2800" b="0" dirty="0">
                <a:solidFill>
                  <a:srgbClr val="6F6F6F"/>
                </a:solidFill>
                <a:latin typeface="Arial"/>
                <a:cs typeface="Arial"/>
              </a:rPr>
              <a:t>provider</a:t>
            </a:r>
            <a:r>
              <a:rPr sz="2800" b="0" spc="-50" dirty="0">
                <a:solidFill>
                  <a:srgbClr val="6F6F6F"/>
                </a:solidFill>
                <a:latin typeface="Arial"/>
                <a:cs typeface="Arial"/>
              </a:rPr>
              <a:t> </a:t>
            </a:r>
            <a:r>
              <a:rPr sz="2800" b="0" dirty="0">
                <a:solidFill>
                  <a:srgbClr val="6F6F6F"/>
                </a:solidFill>
                <a:latin typeface="Arial"/>
                <a:cs typeface="Arial"/>
              </a:rPr>
              <a:t>told</a:t>
            </a:r>
            <a:r>
              <a:rPr sz="2800" b="0" spc="-55" dirty="0">
                <a:solidFill>
                  <a:srgbClr val="6F6F6F"/>
                </a:solidFill>
                <a:latin typeface="Arial"/>
                <a:cs typeface="Arial"/>
              </a:rPr>
              <a:t> </a:t>
            </a:r>
            <a:r>
              <a:rPr sz="2800" b="0" dirty="0">
                <a:solidFill>
                  <a:srgbClr val="6F6F6F"/>
                </a:solidFill>
                <a:latin typeface="Arial"/>
                <a:cs typeface="Arial"/>
              </a:rPr>
              <a:t>me</a:t>
            </a:r>
            <a:r>
              <a:rPr sz="2800" b="0" spc="-50" dirty="0">
                <a:solidFill>
                  <a:srgbClr val="6F6F6F"/>
                </a:solidFill>
                <a:latin typeface="Arial"/>
                <a:cs typeface="Arial"/>
              </a:rPr>
              <a:t> </a:t>
            </a:r>
            <a:r>
              <a:rPr sz="2800" b="0" dirty="0">
                <a:solidFill>
                  <a:srgbClr val="6F6F6F"/>
                </a:solidFill>
                <a:latin typeface="Arial"/>
                <a:cs typeface="Arial"/>
              </a:rPr>
              <a:t>to</a:t>
            </a:r>
            <a:r>
              <a:rPr sz="2800" b="0" spc="-55" dirty="0">
                <a:solidFill>
                  <a:srgbClr val="6F6F6F"/>
                </a:solidFill>
                <a:latin typeface="Arial"/>
                <a:cs typeface="Arial"/>
              </a:rPr>
              <a:t> </a:t>
            </a:r>
            <a:r>
              <a:rPr sz="2800" b="0" dirty="0">
                <a:solidFill>
                  <a:srgbClr val="6F6F6F"/>
                </a:solidFill>
                <a:latin typeface="Arial"/>
                <a:cs typeface="Arial"/>
              </a:rPr>
              <a:t>call</a:t>
            </a:r>
            <a:r>
              <a:rPr sz="2800" b="0" spc="-50" dirty="0">
                <a:solidFill>
                  <a:srgbClr val="6F6F6F"/>
                </a:solidFill>
                <a:latin typeface="Arial"/>
                <a:cs typeface="Arial"/>
              </a:rPr>
              <a:t> </a:t>
            </a:r>
            <a:r>
              <a:rPr sz="2800" b="0" dirty="0">
                <a:solidFill>
                  <a:srgbClr val="6F6F6F"/>
                </a:solidFill>
                <a:latin typeface="Arial"/>
                <a:cs typeface="Arial"/>
              </a:rPr>
              <a:t>if</a:t>
            </a:r>
            <a:r>
              <a:rPr sz="2800" b="0" spc="-45" dirty="0">
                <a:solidFill>
                  <a:srgbClr val="6F6F6F"/>
                </a:solidFill>
                <a:latin typeface="Arial"/>
                <a:cs typeface="Arial"/>
              </a:rPr>
              <a:t> </a:t>
            </a:r>
            <a:r>
              <a:rPr sz="2800" b="0" spc="-10" dirty="0">
                <a:solidFill>
                  <a:srgbClr val="6F6F6F"/>
                </a:solidFill>
                <a:latin typeface="Arial"/>
                <a:cs typeface="Arial"/>
              </a:rPr>
              <a:t>anything </a:t>
            </a:r>
            <a:r>
              <a:rPr sz="2800" b="0" dirty="0">
                <a:solidFill>
                  <a:srgbClr val="6F6F6F"/>
                </a:solidFill>
                <a:latin typeface="Arial"/>
                <a:cs typeface="Arial"/>
              </a:rPr>
              <a:t>new</a:t>
            </a:r>
            <a:r>
              <a:rPr sz="2800" b="0" spc="-70" dirty="0">
                <a:solidFill>
                  <a:srgbClr val="6F6F6F"/>
                </a:solidFill>
                <a:latin typeface="Arial"/>
                <a:cs typeface="Arial"/>
              </a:rPr>
              <a:t> </a:t>
            </a:r>
            <a:r>
              <a:rPr sz="2800" b="0" dirty="0">
                <a:solidFill>
                  <a:srgbClr val="6F6F6F"/>
                </a:solidFill>
                <a:latin typeface="Arial"/>
                <a:cs typeface="Arial"/>
              </a:rPr>
              <a:t>came</a:t>
            </a:r>
            <a:r>
              <a:rPr sz="2800" b="0" spc="-55" dirty="0">
                <a:solidFill>
                  <a:srgbClr val="6F6F6F"/>
                </a:solidFill>
                <a:latin typeface="Arial"/>
                <a:cs typeface="Arial"/>
              </a:rPr>
              <a:t> </a:t>
            </a:r>
            <a:r>
              <a:rPr sz="2800" b="0" dirty="0">
                <a:solidFill>
                  <a:srgbClr val="6F6F6F"/>
                </a:solidFill>
                <a:latin typeface="Arial"/>
                <a:cs typeface="Arial"/>
              </a:rPr>
              <a:t>up,</a:t>
            </a:r>
            <a:r>
              <a:rPr sz="2800" b="0" spc="-50" dirty="0">
                <a:solidFill>
                  <a:srgbClr val="6F6F6F"/>
                </a:solidFill>
                <a:latin typeface="Arial"/>
                <a:cs typeface="Arial"/>
              </a:rPr>
              <a:t> </a:t>
            </a:r>
            <a:r>
              <a:rPr sz="2800" b="0" dirty="0">
                <a:solidFill>
                  <a:srgbClr val="6F6F6F"/>
                </a:solidFill>
                <a:latin typeface="Arial"/>
                <a:cs typeface="Arial"/>
              </a:rPr>
              <a:t>since</a:t>
            </a:r>
            <a:r>
              <a:rPr sz="2800" b="0" spc="-55" dirty="0">
                <a:solidFill>
                  <a:srgbClr val="6F6F6F"/>
                </a:solidFill>
                <a:latin typeface="Arial"/>
                <a:cs typeface="Arial"/>
              </a:rPr>
              <a:t> </a:t>
            </a:r>
            <a:r>
              <a:rPr sz="2800" b="0" dirty="0">
                <a:solidFill>
                  <a:srgbClr val="6F6F6F"/>
                </a:solidFill>
                <a:latin typeface="Arial"/>
                <a:cs typeface="Arial"/>
              </a:rPr>
              <a:t>my</a:t>
            </a:r>
            <a:r>
              <a:rPr sz="2800" b="0" spc="-60" dirty="0">
                <a:solidFill>
                  <a:srgbClr val="6F6F6F"/>
                </a:solidFill>
                <a:latin typeface="Arial"/>
                <a:cs typeface="Arial"/>
              </a:rPr>
              <a:t> </a:t>
            </a:r>
            <a:r>
              <a:rPr sz="2800" b="0" dirty="0">
                <a:solidFill>
                  <a:srgbClr val="6F6F6F"/>
                </a:solidFill>
                <a:latin typeface="Arial"/>
                <a:cs typeface="Arial"/>
              </a:rPr>
              <a:t>count</a:t>
            </a:r>
            <a:r>
              <a:rPr sz="2800" b="0" spc="-50" dirty="0">
                <a:solidFill>
                  <a:srgbClr val="6F6F6F"/>
                </a:solidFill>
                <a:latin typeface="Arial"/>
                <a:cs typeface="Arial"/>
              </a:rPr>
              <a:t> </a:t>
            </a:r>
            <a:r>
              <a:rPr sz="2800" b="0" spc="-25" dirty="0">
                <a:solidFill>
                  <a:srgbClr val="6F6F6F"/>
                </a:solidFill>
                <a:latin typeface="Arial"/>
                <a:cs typeface="Arial"/>
              </a:rPr>
              <a:t>was </a:t>
            </a:r>
            <a:r>
              <a:rPr sz="2800" b="0" dirty="0">
                <a:solidFill>
                  <a:srgbClr val="6F6F6F"/>
                </a:solidFill>
                <a:latin typeface="Arial"/>
                <a:cs typeface="Arial"/>
              </a:rPr>
              <a:t>really</a:t>
            </a:r>
            <a:r>
              <a:rPr sz="2800" b="0" spc="-70" dirty="0">
                <a:solidFill>
                  <a:srgbClr val="6F6F6F"/>
                </a:solidFill>
                <a:latin typeface="Arial"/>
                <a:cs typeface="Arial"/>
              </a:rPr>
              <a:t> </a:t>
            </a:r>
            <a:r>
              <a:rPr sz="2800" b="0" dirty="0">
                <a:solidFill>
                  <a:srgbClr val="6F6F6F"/>
                </a:solidFill>
                <a:latin typeface="Arial"/>
                <a:cs typeface="Arial"/>
              </a:rPr>
              <a:t>low.</a:t>
            </a:r>
            <a:r>
              <a:rPr sz="2800" b="0" spc="-55" dirty="0">
                <a:solidFill>
                  <a:srgbClr val="6F6F6F"/>
                </a:solidFill>
                <a:latin typeface="Arial"/>
                <a:cs typeface="Arial"/>
              </a:rPr>
              <a:t> </a:t>
            </a:r>
            <a:r>
              <a:rPr sz="2800" b="0" dirty="0">
                <a:solidFill>
                  <a:srgbClr val="6F6F6F"/>
                </a:solidFill>
                <a:latin typeface="Arial"/>
                <a:cs typeface="Arial"/>
              </a:rPr>
              <a:t>My</a:t>
            </a:r>
            <a:r>
              <a:rPr sz="2800" b="0" spc="-70" dirty="0">
                <a:solidFill>
                  <a:srgbClr val="6F6F6F"/>
                </a:solidFill>
                <a:latin typeface="Arial"/>
                <a:cs typeface="Arial"/>
              </a:rPr>
              <a:t> </a:t>
            </a:r>
            <a:r>
              <a:rPr sz="2800" b="0" dirty="0">
                <a:solidFill>
                  <a:srgbClr val="6F6F6F"/>
                </a:solidFill>
                <a:latin typeface="Arial"/>
                <a:cs typeface="Arial"/>
              </a:rPr>
              <a:t>throat</a:t>
            </a:r>
            <a:r>
              <a:rPr sz="2800" b="0" spc="-55" dirty="0">
                <a:solidFill>
                  <a:srgbClr val="6F6F6F"/>
                </a:solidFill>
                <a:latin typeface="Arial"/>
                <a:cs typeface="Arial"/>
              </a:rPr>
              <a:t> </a:t>
            </a:r>
            <a:r>
              <a:rPr sz="2800" b="0" dirty="0">
                <a:solidFill>
                  <a:srgbClr val="6F6F6F"/>
                </a:solidFill>
                <a:latin typeface="Arial"/>
                <a:cs typeface="Arial"/>
              </a:rPr>
              <a:t>is</a:t>
            </a:r>
            <a:r>
              <a:rPr sz="2800" b="0" spc="-70" dirty="0">
                <a:solidFill>
                  <a:srgbClr val="6F6F6F"/>
                </a:solidFill>
                <a:latin typeface="Arial"/>
                <a:cs typeface="Arial"/>
              </a:rPr>
              <a:t> </a:t>
            </a:r>
            <a:r>
              <a:rPr sz="2800" b="0" dirty="0">
                <a:solidFill>
                  <a:srgbClr val="6F6F6F"/>
                </a:solidFill>
                <a:latin typeface="Arial"/>
                <a:cs typeface="Arial"/>
              </a:rPr>
              <a:t>scratchy</a:t>
            </a:r>
            <a:r>
              <a:rPr sz="2800" b="0" spc="-60" dirty="0">
                <a:solidFill>
                  <a:srgbClr val="6F6F6F"/>
                </a:solidFill>
                <a:latin typeface="Arial"/>
                <a:cs typeface="Arial"/>
              </a:rPr>
              <a:t> </a:t>
            </a:r>
            <a:r>
              <a:rPr sz="2800" b="0" dirty="0">
                <a:solidFill>
                  <a:srgbClr val="6F6F6F"/>
                </a:solidFill>
                <a:latin typeface="Arial"/>
                <a:cs typeface="Arial"/>
              </a:rPr>
              <a:t>and</a:t>
            </a:r>
            <a:r>
              <a:rPr sz="2800" b="0" spc="-60" dirty="0">
                <a:solidFill>
                  <a:srgbClr val="6F6F6F"/>
                </a:solidFill>
                <a:latin typeface="Arial"/>
                <a:cs typeface="Arial"/>
              </a:rPr>
              <a:t> </a:t>
            </a:r>
            <a:r>
              <a:rPr sz="2800" b="0" spc="-25" dirty="0">
                <a:solidFill>
                  <a:srgbClr val="6F6F6F"/>
                </a:solidFill>
                <a:latin typeface="Arial"/>
                <a:cs typeface="Arial"/>
              </a:rPr>
              <a:t>it </a:t>
            </a:r>
            <a:r>
              <a:rPr sz="2800" b="0" dirty="0">
                <a:solidFill>
                  <a:srgbClr val="6F6F6F"/>
                </a:solidFill>
                <a:latin typeface="Arial"/>
                <a:cs typeface="Arial"/>
              </a:rPr>
              <a:t>hurts</a:t>
            </a:r>
            <a:r>
              <a:rPr sz="2800" b="0" spc="-85" dirty="0">
                <a:solidFill>
                  <a:srgbClr val="6F6F6F"/>
                </a:solidFill>
                <a:latin typeface="Arial"/>
                <a:cs typeface="Arial"/>
              </a:rPr>
              <a:t> </a:t>
            </a:r>
            <a:r>
              <a:rPr sz="2800" b="0" dirty="0">
                <a:solidFill>
                  <a:srgbClr val="6F6F6F"/>
                </a:solidFill>
                <a:latin typeface="Arial"/>
                <a:cs typeface="Arial"/>
              </a:rPr>
              <a:t>to</a:t>
            </a:r>
            <a:r>
              <a:rPr sz="2800" b="0" spc="-65" dirty="0">
                <a:solidFill>
                  <a:srgbClr val="6F6F6F"/>
                </a:solidFill>
                <a:latin typeface="Arial"/>
                <a:cs typeface="Arial"/>
              </a:rPr>
              <a:t> </a:t>
            </a:r>
            <a:r>
              <a:rPr sz="2800" b="0" dirty="0">
                <a:solidFill>
                  <a:srgbClr val="6F6F6F"/>
                </a:solidFill>
                <a:latin typeface="Arial"/>
                <a:cs typeface="Arial"/>
              </a:rPr>
              <a:t>swallow.</a:t>
            </a:r>
            <a:r>
              <a:rPr sz="2800" b="0" spc="-65" dirty="0">
                <a:solidFill>
                  <a:srgbClr val="6F6F6F"/>
                </a:solidFill>
                <a:latin typeface="Arial"/>
                <a:cs typeface="Arial"/>
              </a:rPr>
              <a:t> </a:t>
            </a:r>
            <a:r>
              <a:rPr sz="2800" b="0" dirty="0">
                <a:solidFill>
                  <a:srgbClr val="6F6F6F"/>
                </a:solidFill>
                <a:latin typeface="Arial"/>
                <a:cs typeface="Arial"/>
              </a:rPr>
              <a:t>I’ve</a:t>
            </a:r>
            <a:r>
              <a:rPr sz="2800" b="0" spc="-65" dirty="0">
                <a:solidFill>
                  <a:srgbClr val="6F6F6F"/>
                </a:solidFill>
                <a:latin typeface="Arial"/>
                <a:cs typeface="Arial"/>
              </a:rPr>
              <a:t> </a:t>
            </a:r>
            <a:r>
              <a:rPr sz="2800" b="0" dirty="0">
                <a:solidFill>
                  <a:srgbClr val="6F6F6F"/>
                </a:solidFill>
                <a:latin typeface="Arial"/>
                <a:cs typeface="Arial"/>
              </a:rPr>
              <a:t>never</a:t>
            </a:r>
            <a:r>
              <a:rPr sz="2800" b="0" spc="-70" dirty="0">
                <a:solidFill>
                  <a:srgbClr val="6F6F6F"/>
                </a:solidFill>
                <a:latin typeface="Arial"/>
                <a:cs typeface="Arial"/>
              </a:rPr>
              <a:t> </a:t>
            </a:r>
            <a:r>
              <a:rPr sz="2800" b="0" spc="-25" dirty="0">
                <a:solidFill>
                  <a:srgbClr val="6F6F6F"/>
                </a:solidFill>
                <a:latin typeface="Arial"/>
                <a:cs typeface="Arial"/>
              </a:rPr>
              <a:t>had </a:t>
            </a:r>
            <a:r>
              <a:rPr sz="2800" b="0" dirty="0">
                <a:solidFill>
                  <a:srgbClr val="6F6F6F"/>
                </a:solidFill>
                <a:latin typeface="Arial"/>
                <a:cs typeface="Arial"/>
              </a:rPr>
              <a:t>anything</a:t>
            </a:r>
            <a:r>
              <a:rPr sz="2800" b="0" spc="-75" dirty="0">
                <a:solidFill>
                  <a:srgbClr val="6F6F6F"/>
                </a:solidFill>
                <a:latin typeface="Arial"/>
                <a:cs typeface="Arial"/>
              </a:rPr>
              <a:t> </a:t>
            </a:r>
            <a:r>
              <a:rPr sz="2800" b="0" dirty="0">
                <a:solidFill>
                  <a:srgbClr val="6F6F6F"/>
                </a:solidFill>
                <a:latin typeface="Arial"/>
                <a:cs typeface="Arial"/>
              </a:rPr>
              <a:t>like</a:t>
            </a:r>
            <a:r>
              <a:rPr sz="2800" b="0" spc="-65" dirty="0">
                <a:solidFill>
                  <a:srgbClr val="6F6F6F"/>
                </a:solidFill>
                <a:latin typeface="Arial"/>
                <a:cs typeface="Arial"/>
              </a:rPr>
              <a:t> </a:t>
            </a:r>
            <a:r>
              <a:rPr sz="2800" b="0" dirty="0">
                <a:solidFill>
                  <a:srgbClr val="6F6F6F"/>
                </a:solidFill>
                <a:latin typeface="Arial"/>
                <a:cs typeface="Arial"/>
              </a:rPr>
              <a:t>this.</a:t>
            </a:r>
            <a:r>
              <a:rPr sz="2800" b="0" spc="-55" dirty="0">
                <a:solidFill>
                  <a:srgbClr val="6F6F6F"/>
                </a:solidFill>
                <a:latin typeface="Arial"/>
                <a:cs typeface="Arial"/>
              </a:rPr>
              <a:t> </a:t>
            </a:r>
            <a:r>
              <a:rPr sz="2800" b="0" dirty="0">
                <a:solidFill>
                  <a:srgbClr val="6F6F6F"/>
                </a:solidFill>
                <a:latin typeface="Arial"/>
                <a:cs typeface="Arial"/>
              </a:rPr>
              <a:t>What</a:t>
            </a:r>
            <a:r>
              <a:rPr sz="2800" b="0" spc="-60" dirty="0">
                <a:solidFill>
                  <a:srgbClr val="6F6F6F"/>
                </a:solidFill>
                <a:latin typeface="Arial"/>
                <a:cs typeface="Arial"/>
              </a:rPr>
              <a:t> </a:t>
            </a:r>
            <a:r>
              <a:rPr sz="2800" b="0" dirty="0">
                <a:solidFill>
                  <a:srgbClr val="6F6F6F"/>
                </a:solidFill>
                <a:latin typeface="Arial"/>
                <a:cs typeface="Arial"/>
              </a:rPr>
              <a:t>should</a:t>
            </a:r>
            <a:r>
              <a:rPr sz="2800" b="0" spc="-65" dirty="0">
                <a:solidFill>
                  <a:srgbClr val="6F6F6F"/>
                </a:solidFill>
                <a:latin typeface="Arial"/>
                <a:cs typeface="Arial"/>
              </a:rPr>
              <a:t> </a:t>
            </a:r>
            <a:r>
              <a:rPr sz="2800" b="0" dirty="0">
                <a:solidFill>
                  <a:srgbClr val="6F6F6F"/>
                </a:solidFill>
                <a:latin typeface="Arial"/>
                <a:cs typeface="Arial"/>
              </a:rPr>
              <a:t>I</a:t>
            </a:r>
            <a:r>
              <a:rPr sz="2800" b="0" spc="-55" dirty="0">
                <a:solidFill>
                  <a:srgbClr val="6F6F6F"/>
                </a:solidFill>
                <a:latin typeface="Arial"/>
                <a:cs typeface="Arial"/>
              </a:rPr>
              <a:t> </a:t>
            </a:r>
            <a:r>
              <a:rPr sz="2800" b="0" spc="-25" dirty="0">
                <a:solidFill>
                  <a:srgbClr val="6F6F6F"/>
                </a:solidFill>
                <a:latin typeface="Arial"/>
                <a:cs typeface="Arial"/>
              </a:rPr>
              <a:t>do?</a:t>
            </a:r>
            <a:endParaRPr sz="28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24</a:t>
            </a:r>
            <a:endParaRPr sz="900">
              <a:latin typeface="Arial"/>
              <a:cs typeface="Arial"/>
            </a:endParaRPr>
          </a:p>
        </p:txBody>
      </p:sp>
      <p:grpSp>
        <p:nvGrpSpPr>
          <p:cNvPr id="3" name="object 3"/>
          <p:cNvGrpSpPr/>
          <p:nvPr/>
        </p:nvGrpSpPr>
        <p:grpSpPr>
          <a:xfrm>
            <a:off x="1136903" y="2121407"/>
            <a:ext cx="3587750" cy="3587750"/>
            <a:chOff x="1136903" y="2121407"/>
            <a:chExt cx="3587750" cy="3587750"/>
          </a:xfrm>
        </p:grpSpPr>
        <p:pic>
          <p:nvPicPr>
            <p:cNvPr id="4" name="object 4"/>
            <p:cNvPicPr/>
            <p:nvPr/>
          </p:nvPicPr>
          <p:blipFill>
            <a:blip r:embed="rId2" cstate="print"/>
            <a:stretch>
              <a:fillRect/>
            </a:stretch>
          </p:blipFill>
          <p:spPr>
            <a:xfrm>
              <a:off x="1136903" y="2121407"/>
              <a:ext cx="3587496" cy="3587496"/>
            </a:xfrm>
            <a:prstGeom prst="rect">
              <a:avLst/>
            </a:prstGeom>
          </p:spPr>
        </p:pic>
        <p:pic>
          <p:nvPicPr>
            <p:cNvPr id="5" name="object 5"/>
            <p:cNvPicPr/>
            <p:nvPr/>
          </p:nvPicPr>
          <p:blipFill>
            <a:blip r:embed="rId3" cstate="print"/>
            <a:stretch>
              <a:fillRect/>
            </a:stretch>
          </p:blipFill>
          <p:spPr>
            <a:xfrm>
              <a:off x="1164335" y="2148839"/>
              <a:ext cx="3474719" cy="3474720"/>
            </a:xfrm>
            <a:prstGeom prst="rect">
              <a:avLst/>
            </a:prstGeom>
          </p:spPr>
        </p:pic>
      </p:grpSp>
      <p:sp>
        <p:nvSpPr>
          <p:cNvPr id="6" name="object 6"/>
          <p:cNvSpPr txBox="1">
            <a:spLocks noGrp="1"/>
          </p:cNvSpPr>
          <p:nvPr>
            <p:ph type="title"/>
          </p:nvPr>
        </p:nvSpPr>
        <p:spPr>
          <a:xfrm>
            <a:off x="5114035" y="2519679"/>
            <a:ext cx="3065780" cy="2637790"/>
          </a:xfrm>
          <a:prstGeom prst="rect">
            <a:avLst/>
          </a:prstGeom>
        </p:spPr>
        <p:txBody>
          <a:bodyPr vert="horz" wrap="square" lIns="0" tIns="15875" rIns="0" bIns="0" rtlCol="0">
            <a:spAutoFit/>
          </a:bodyPr>
          <a:lstStyle/>
          <a:p>
            <a:pPr marL="12700" marR="5080">
              <a:lnSpc>
                <a:spcPct val="99500"/>
              </a:lnSpc>
              <a:spcBef>
                <a:spcPts val="125"/>
              </a:spcBef>
            </a:pPr>
            <a:r>
              <a:rPr sz="4300" dirty="0">
                <a:solidFill>
                  <a:srgbClr val="000000"/>
                </a:solidFill>
              </a:rPr>
              <a:t>and</a:t>
            </a:r>
            <a:r>
              <a:rPr sz="4300" spc="-95" dirty="0">
                <a:solidFill>
                  <a:srgbClr val="000000"/>
                </a:solidFill>
              </a:rPr>
              <a:t> </a:t>
            </a:r>
            <a:r>
              <a:rPr sz="4300" dirty="0">
                <a:solidFill>
                  <a:srgbClr val="000000"/>
                </a:solidFill>
              </a:rPr>
              <a:t>look</a:t>
            </a:r>
            <a:r>
              <a:rPr sz="4300" spc="-90" dirty="0">
                <a:solidFill>
                  <a:srgbClr val="000000"/>
                </a:solidFill>
              </a:rPr>
              <a:t> </a:t>
            </a:r>
            <a:r>
              <a:rPr sz="4300" spc="-25" dirty="0">
                <a:solidFill>
                  <a:srgbClr val="000000"/>
                </a:solidFill>
              </a:rPr>
              <a:t>up </a:t>
            </a:r>
            <a:r>
              <a:rPr sz="4300" dirty="0">
                <a:solidFill>
                  <a:srgbClr val="000000"/>
                </a:solidFill>
              </a:rPr>
              <a:t>their</a:t>
            </a:r>
            <a:r>
              <a:rPr sz="4300" spc="-80" dirty="0">
                <a:solidFill>
                  <a:srgbClr val="000000"/>
                </a:solidFill>
              </a:rPr>
              <a:t> </a:t>
            </a:r>
            <a:r>
              <a:rPr sz="4300" spc="-20" dirty="0">
                <a:solidFill>
                  <a:srgbClr val="000000"/>
                </a:solidFill>
              </a:rPr>
              <a:t>most </a:t>
            </a:r>
            <a:r>
              <a:rPr sz="4300" dirty="0">
                <a:solidFill>
                  <a:srgbClr val="000000"/>
                </a:solidFill>
              </a:rPr>
              <a:t>recent</a:t>
            </a:r>
            <a:r>
              <a:rPr sz="4300" spc="-120" dirty="0">
                <a:solidFill>
                  <a:srgbClr val="000000"/>
                </a:solidFill>
              </a:rPr>
              <a:t> </a:t>
            </a:r>
            <a:r>
              <a:rPr sz="4300" spc="-25" dirty="0">
                <a:solidFill>
                  <a:srgbClr val="000000"/>
                </a:solidFill>
              </a:rPr>
              <a:t>CD4 </a:t>
            </a:r>
            <a:r>
              <a:rPr sz="4300" spc="-10" dirty="0">
                <a:solidFill>
                  <a:srgbClr val="000000"/>
                </a:solidFill>
              </a:rPr>
              <a:t>count!</a:t>
            </a:r>
            <a:endParaRPr sz="43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25</a:t>
            </a:r>
            <a:endParaRPr sz="90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62865">
              <a:lnSpc>
                <a:spcPct val="100000"/>
              </a:lnSpc>
              <a:spcBef>
                <a:spcPts val="100"/>
              </a:spcBef>
            </a:pPr>
            <a:r>
              <a:rPr sz="3400" dirty="0"/>
              <a:t>Opportunistic</a:t>
            </a:r>
            <a:r>
              <a:rPr sz="3400" spc="5" dirty="0"/>
              <a:t> </a:t>
            </a:r>
            <a:r>
              <a:rPr sz="3400" dirty="0"/>
              <a:t>conditions</a:t>
            </a:r>
            <a:r>
              <a:rPr sz="3400" spc="10" dirty="0"/>
              <a:t> </a:t>
            </a:r>
            <a:r>
              <a:rPr sz="3400" dirty="0"/>
              <a:t>by</a:t>
            </a:r>
            <a:r>
              <a:rPr sz="3400" spc="10" dirty="0"/>
              <a:t> </a:t>
            </a:r>
            <a:r>
              <a:rPr sz="3400" dirty="0"/>
              <a:t>CD4</a:t>
            </a:r>
            <a:r>
              <a:rPr sz="3400" spc="10" dirty="0"/>
              <a:t> </a:t>
            </a:r>
            <a:r>
              <a:rPr sz="3400" spc="-10" dirty="0"/>
              <a:t>count</a:t>
            </a:r>
            <a:endParaRPr sz="3400"/>
          </a:p>
        </p:txBody>
      </p:sp>
      <p:grpSp>
        <p:nvGrpSpPr>
          <p:cNvPr id="4" name="object 4"/>
          <p:cNvGrpSpPr/>
          <p:nvPr/>
        </p:nvGrpSpPr>
        <p:grpSpPr>
          <a:xfrm>
            <a:off x="1499572" y="1487424"/>
            <a:ext cx="6870065" cy="4621530"/>
            <a:chOff x="1499572" y="1487424"/>
            <a:chExt cx="6870065" cy="4621530"/>
          </a:xfrm>
        </p:grpSpPr>
        <p:pic>
          <p:nvPicPr>
            <p:cNvPr id="5" name="object 5"/>
            <p:cNvPicPr/>
            <p:nvPr/>
          </p:nvPicPr>
          <p:blipFill>
            <a:blip r:embed="rId2" cstate="print"/>
            <a:stretch>
              <a:fillRect/>
            </a:stretch>
          </p:blipFill>
          <p:spPr>
            <a:xfrm>
              <a:off x="2923031" y="1487424"/>
              <a:ext cx="5315712" cy="4553712"/>
            </a:xfrm>
            <a:prstGeom prst="rect">
              <a:avLst/>
            </a:prstGeom>
          </p:spPr>
        </p:pic>
        <p:sp>
          <p:nvSpPr>
            <p:cNvPr id="6" name="object 6"/>
            <p:cNvSpPr/>
            <p:nvPr/>
          </p:nvSpPr>
          <p:spPr>
            <a:xfrm>
              <a:off x="1557778" y="1641781"/>
              <a:ext cx="0" cy="4409440"/>
            </a:xfrm>
            <a:custGeom>
              <a:avLst/>
              <a:gdLst/>
              <a:ahLst/>
              <a:cxnLst/>
              <a:rect l="l" t="t" r="r" b="b"/>
              <a:pathLst>
                <a:path h="4409440">
                  <a:moveTo>
                    <a:pt x="0" y="4408951"/>
                  </a:moveTo>
                  <a:lnTo>
                    <a:pt x="1" y="0"/>
                  </a:lnTo>
                </a:path>
              </a:pathLst>
            </a:custGeom>
            <a:ln w="10161">
              <a:solidFill>
                <a:srgbClr val="7F7F7F"/>
              </a:solidFill>
            </a:ln>
          </p:spPr>
          <p:txBody>
            <a:bodyPr wrap="square" lIns="0" tIns="0" rIns="0" bIns="0" rtlCol="0"/>
            <a:lstStyle/>
            <a:p>
              <a:endParaRPr/>
            </a:p>
          </p:txBody>
        </p:sp>
        <p:sp>
          <p:nvSpPr>
            <p:cNvPr id="7" name="object 7"/>
            <p:cNvSpPr/>
            <p:nvPr/>
          </p:nvSpPr>
          <p:spPr>
            <a:xfrm>
              <a:off x="1504652" y="1642332"/>
              <a:ext cx="53340" cy="4409440"/>
            </a:xfrm>
            <a:custGeom>
              <a:avLst/>
              <a:gdLst/>
              <a:ahLst/>
              <a:cxnLst/>
              <a:rect l="l" t="t" r="r" b="b"/>
              <a:pathLst>
                <a:path w="53340" h="4409440">
                  <a:moveTo>
                    <a:pt x="0" y="4408951"/>
                  </a:moveTo>
                  <a:lnTo>
                    <a:pt x="53131" y="4408951"/>
                  </a:lnTo>
                </a:path>
                <a:path w="53340" h="4409440">
                  <a:moveTo>
                    <a:pt x="0" y="3305810"/>
                  </a:moveTo>
                  <a:lnTo>
                    <a:pt x="53131" y="3305810"/>
                  </a:lnTo>
                </a:path>
                <a:path w="53340" h="4409440">
                  <a:moveTo>
                    <a:pt x="0" y="2205152"/>
                  </a:moveTo>
                  <a:lnTo>
                    <a:pt x="53131" y="2205152"/>
                  </a:lnTo>
                </a:path>
                <a:path w="53340" h="4409440">
                  <a:moveTo>
                    <a:pt x="0" y="1101445"/>
                  </a:moveTo>
                  <a:lnTo>
                    <a:pt x="53131" y="1101445"/>
                  </a:lnTo>
                </a:path>
                <a:path w="53340" h="4409440">
                  <a:moveTo>
                    <a:pt x="0" y="0"/>
                  </a:moveTo>
                  <a:lnTo>
                    <a:pt x="53131" y="0"/>
                  </a:lnTo>
                </a:path>
              </a:pathLst>
            </a:custGeom>
            <a:ln w="10161">
              <a:solidFill>
                <a:srgbClr val="7F7F7F"/>
              </a:solidFill>
            </a:ln>
          </p:spPr>
          <p:txBody>
            <a:bodyPr wrap="square" lIns="0" tIns="0" rIns="0" bIns="0" rtlCol="0"/>
            <a:lstStyle/>
            <a:p>
              <a:endParaRPr/>
            </a:p>
          </p:txBody>
        </p:sp>
        <p:sp>
          <p:nvSpPr>
            <p:cNvPr id="8" name="object 8"/>
            <p:cNvSpPr/>
            <p:nvPr/>
          </p:nvSpPr>
          <p:spPr>
            <a:xfrm>
              <a:off x="1557778" y="6050732"/>
              <a:ext cx="6807200" cy="53340"/>
            </a:xfrm>
            <a:custGeom>
              <a:avLst/>
              <a:gdLst/>
              <a:ahLst/>
              <a:cxnLst/>
              <a:rect l="l" t="t" r="r" b="b"/>
              <a:pathLst>
                <a:path w="6807200" h="53339">
                  <a:moveTo>
                    <a:pt x="0" y="0"/>
                  </a:moveTo>
                  <a:lnTo>
                    <a:pt x="6806638" y="1"/>
                  </a:lnTo>
                </a:path>
                <a:path w="6807200" h="53339">
                  <a:moveTo>
                    <a:pt x="0" y="0"/>
                  </a:moveTo>
                  <a:lnTo>
                    <a:pt x="0" y="53131"/>
                  </a:lnTo>
                </a:path>
                <a:path w="6807200" h="53339">
                  <a:moveTo>
                    <a:pt x="1237854" y="0"/>
                  </a:moveTo>
                  <a:lnTo>
                    <a:pt x="1237854" y="53131"/>
                  </a:lnTo>
                </a:path>
                <a:path w="6807200" h="53339">
                  <a:moveTo>
                    <a:pt x="2475714" y="0"/>
                  </a:moveTo>
                  <a:lnTo>
                    <a:pt x="2475714" y="53131"/>
                  </a:lnTo>
                </a:path>
                <a:path w="6807200" h="53339">
                  <a:moveTo>
                    <a:pt x="3713573" y="0"/>
                  </a:moveTo>
                  <a:lnTo>
                    <a:pt x="3713573" y="53131"/>
                  </a:lnTo>
                </a:path>
                <a:path w="6807200" h="53339">
                  <a:moveTo>
                    <a:pt x="4951432" y="0"/>
                  </a:moveTo>
                  <a:lnTo>
                    <a:pt x="4951432" y="53131"/>
                  </a:lnTo>
                </a:path>
                <a:path w="6807200" h="53339">
                  <a:moveTo>
                    <a:pt x="6187852" y="0"/>
                  </a:moveTo>
                  <a:lnTo>
                    <a:pt x="6187852" y="53131"/>
                  </a:lnTo>
                </a:path>
              </a:pathLst>
            </a:custGeom>
            <a:ln w="10161">
              <a:solidFill>
                <a:srgbClr val="7F7F7F"/>
              </a:solidFill>
            </a:ln>
          </p:spPr>
          <p:txBody>
            <a:bodyPr wrap="square" lIns="0" tIns="0" rIns="0" bIns="0" rtlCol="0"/>
            <a:lstStyle/>
            <a:p>
              <a:endParaRPr/>
            </a:p>
          </p:txBody>
        </p:sp>
        <p:sp>
          <p:nvSpPr>
            <p:cNvPr id="9" name="object 9"/>
            <p:cNvSpPr/>
            <p:nvPr/>
          </p:nvSpPr>
          <p:spPr>
            <a:xfrm>
              <a:off x="1557778" y="1642332"/>
              <a:ext cx="6188075" cy="4354195"/>
            </a:xfrm>
            <a:custGeom>
              <a:avLst/>
              <a:gdLst/>
              <a:ahLst/>
              <a:cxnLst/>
              <a:rect l="l" t="t" r="r" b="b"/>
              <a:pathLst>
                <a:path w="6188075" h="4354195">
                  <a:moveTo>
                    <a:pt x="0" y="0"/>
                  </a:moveTo>
                  <a:lnTo>
                    <a:pt x="37502" y="33401"/>
                  </a:lnTo>
                  <a:lnTo>
                    <a:pt x="75004" y="66802"/>
                  </a:lnTo>
                  <a:lnTo>
                    <a:pt x="112506" y="100203"/>
                  </a:lnTo>
                  <a:lnTo>
                    <a:pt x="150008" y="133604"/>
                  </a:lnTo>
                  <a:lnTo>
                    <a:pt x="187510" y="167005"/>
                  </a:lnTo>
                  <a:lnTo>
                    <a:pt x="225012" y="200406"/>
                  </a:lnTo>
                  <a:lnTo>
                    <a:pt x="262514" y="233807"/>
                  </a:lnTo>
                  <a:lnTo>
                    <a:pt x="300016" y="267208"/>
                  </a:lnTo>
                  <a:lnTo>
                    <a:pt x="337518" y="300610"/>
                  </a:lnTo>
                  <a:lnTo>
                    <a:pt x="375020" y="334011"/>
                  </a:lnTo>
                  <a:lnTo>
                    <a:pt x="412523" y="367412"/>
                  </a:lnTo>
                  <a:lnTo>
                    <a:pt x="450025" y="400813"/>
                  </a:lnTo>
                  <a:lnTo>
                    <a:pt x="487527" y="434214"/>
                  </a:lnTo>
                  <a:lnTo>
                    <a:pt x="525029" y="467615"/>
                  </a:lnTo>
                  <a:lnTo>
                    <a:pt x="562531" y="501016"/>
                  </a:lnTo>
                  <a:lnTo>
                    <a:pt x="600033" y="534418"/>
                  </a:lnTo>
                  <a:lnTo>
                    <a:pt x="637535" y="567819"/>
                  </a:lnTo>
                  <a:lnTo>
                    <a:pt x="675037" y="601220"/>
                  </a:lnTo>
                  <a:lnTo>
                    <a:pt x="712539" y="634621"/>
                  </a:lnTo>
                  <a:lnTo>
                    <a:pt x="750042" y="668022"/>
                  </a:lnTo>
                  <a:lnTo>
                    <a:pt x="787544" y="701423"/>
                  </a:lnTo>
                  <a:lnTo>
                    <a:pt x="825046" y="734824"/>
                  </a:lnTo>
                  <a:lnTo>
                    <a:pt x="862548" y="768226"/>
                  </a:lnTo>
                  <a:lnTo>
                    <a:pt x="900050" y="801627"/>
                  </a:lnTo>
                  <a:lnTo>
                    <a:pt x="937552" y="835028"/>
                  </a:lnTo>
                  <a:lnTo>
                    <a:pt x="975054" y="868429"/>
                  </a:lnTo>
                  <a:lnTo>
                    <a:pt x="1012557" y="901830"/>
                  </a:lnTo>
                  <a:lnTo>
                    <a:pt x="1050059" y="935232"/>
                  </a:lnTo>
                  <a:lnTo>
                    <a:pt x="1087561" y="968633"/>
                  </a:lnTo>
                  <a:lnTo>
                    <a:pt x="1125063" y="1002034"/>
                  </a:lnTo>
                  <a:lnTo>
                    <a:pt x="1162565" y="1035435"/>
                  </a:lnTo>
                  <a:lnTo>
                    <a:pt x="1200067" y="1068836"/>
                  </a:lnTo>
                  <a:lnTo>
                    <a:pt x="1237570" y="1102238"/>
                  </a:lnTo>
                  <a:lnTo>
                    <a:pt x="1275072" y="1135516"/>
                  </a:lnTo>
                  <a:lnTo>
                    <a:pt x="1312574" y="1168564"/>
                  </a:lnTo>
                  <a:lnTo>
                    <a:pt x="1350076" y="1201406"/>
                  </a:lnTo>
                  <a:lnTo>
                    <a:pt x="1387578" y="1234063"/>
                  </a:lnTo>
                  <a:lnTo>
                    <a:pt x="1425080" y="1266559"/>
                  </a:lnTo>
                  <a:lnTo>
                    <a:pt x="1462582" y="1298918"/>
                  </a:lnTo>
                  <a:lnTo>
                    <a:pt x="1500084" y="1331161"/>
                  </a:lnTo>
                  <a:lnTo>
                    <a:pt x="1537587" y="1363312"/>
                  </a:lnTo>
                  <a:lnTo>
                    <a:pt x="1575089" y="1395394"/>
                  </a:lnTo>
                  <a:lnTo>
                    <a:pt x="1612591" y="1427431"/>
                  </a:lnTo>
                  <a:lnTo>
                    <a:pt x="1650093" y="1459444"/>
                  </a:lnTo>
                  <a:lnTo>
                    <a:pt x="1687595" y="1491457"/>
                  </a:lnTo>
                  <a:lnTo>
                    <a:pt x="1725097" y="1523493"/>
                  </a:lnTo>
                  <a:lnTo>
                    <a:pt x="1762599" y="1555576"/>
                  </a:lnTo>
                  <a:lnTo>
                    <a:pt x="1800102" y="1587727"/>
                  </a:lnTo>
                  <a:lnTo>
                    <a:pt x="1837604" y="1619970"/>
                  </a:lnTo>
                  <a:lnTo>
                    <a:pt x="1875106" y="1652328"/>
                  </a:lnTo>
                  <a:lnTo>
                    <a:pt x="1912608" y="1684825"/>
                  </a:lnTo>
                  <a:lnTo>
                    <a:pt x="1950110" y="1717482"/>
                  </a:lnTo>
                  <a:lnTo>
                    <a:pt x="1987612" y="1750323"/>
                  </a:lnTo>
                  <a:lnTo>
                    <a:pt x="2025115" y="1783372"/>
                  </a:lnTo>
                  <a:lnTo>
                    <a:pt x="2062617" y="1816650"/>
                  </a:lnTo>
                  <a:lnTo>
                    <a:pt x="2100119" y="1850182"/>
                  </a:lnTo>
                  <a:lnTo>
                    <a:pt x="2137621" y="1883989"/>
                  </a:lnTo>
                  <a:lnTo>
                    <a:pt x="2175123" y="1918096"/>
                  </a:lnTo>
                  <a:lnTo>
                    <a:pt x="2212626" y="1952524"/>
                  </a:lnTo>
                  <a:lnTo>
                    <a:pt x="2250128" y="1987298"/>
                  </a:lnTo>
                  <a:lnTo>
                    <a:pt x="2287630" y="2022440"/>
                  </a:lnTo>
                  <a:lnTo>
                    <a:pt x="2325132" y="2057973"/>
                  </a:lnTo>
                  <a:lnTo>
                    <a:pt x="2362634" y="2093919"/>
                  </a:lnTo>
                  <a:lnTo>
                    <a:pt x="2400136" y="2130303"/>
                  </a:lnTo>
                  <a:lnTo>
                    <a:pt x="2437639" y="2167147"/>
                  </a:lnTo>
                  <a:lnTo>
                    <a:pt x="2475141" y="2204474"/>
                  </a:lnTo>
                  <a:lnTo>
                    <a:pt x="2508589" y="2238461"/>
                  </a:lnTo>
                  <a:lnTo>
                    <a:pt x="2542036" y="2273352"/>
                  </a:lnTo>
                  <a:lnTo>
                    <a:pt x="2575484" y="2309085"/>
                  </a:lnTo>
                  <a:lnTo>
                    <a:pt x="2608932" y="2345598"/>
                  </a:lnTo>
                  <a:lnTo>
                    <a:pt x="2642380" y="2382829"/>
                  </a:lnTo>
                  <a:lnTo>
                    <a:pt x="2675828" y="2420717"/>
                  </a:lnTo>
                  <a:lnTo>
                    <a:pt x="2709276" y="2459198"/>
                  </a:lnTo>
                  <a:lnTo>
                    <a:pt x="2742723" y="2498212"/>
                  </a:lnTo>
                  <a:lnTo>
                    <a:pt x="2776171" y="2537695"/>
                  </a:lnTo>
                  <a:lnTo>
                    <a:pt x="2809619" y="2577587"/>
                  </a:lnTo>
                  <a:lnTo>
                    <a:pt x="2843067" y="2617824"/>
                  </a:lnTo>
                  <a:lnTo>
                    <a:pt x="2876515" y="2658345"/>
                  </a:lnTo>
                  <a:lnTo>
                    <a:pt x="2909962" y="2699089"/>
                  </a:lnTo>
                  <a:lnTo>
                    <a:pt x="2943410" y="2739992"/>
                  </a:lnTo>
                  <a:lnTo>
                    <a:pt x="2976858" y="2780993"/>
                  </a:lnTo>
                  <a:lnTo>
                    <a:pt x="3010306" y="2822031"/>
                  </a:lnTo>
                  <a:lnTo>
                    <a:pt x="3043754" y="2863042"/>
                  </a:lnTo>
                  <a:lnTo>
                    <a:pt x="3077202" y="2903965"/>
                  </a:lnTo>
                  <a:lnTo>
                    <a:pt x="3110649" y="2944737"/>
                  </a:lnTo>
                  <a:lnTo>
                    <a:pt x="3144097" y="2985298"/>
                  </a:lnTo>
                  <a:lnTo>
                    <a:pt x="3177545" y="3025584"/>
                  </a:lnTo>
                  <a:lnTo>
                    <a:pt x="3210993" y="3065535"/>
                  </a:lnTo>
                  <a:lnTo>
                    <a:pt x="3244441" y="3105087"/>
                  </a:lnTo>
                  <a:lnTo>
                    <a:pt x="3277889" y="3144178"/>
                  </a:lnTo>
                  <a:lnTo>
                    <a:pt x="3311336" y="3182748"/>
                  </a:lnTo>
                  <a:lnTo>
                    <a:pt x="3344784" y="3220733"/>
                  </a:lnTo>
                  <a:lnTo>
                    <a:pt x="3378232" y="3258072"/>
                  </a:lnTo>
                  <a:lnTo>
                    <a:pt x="3411680" y="3294703"/>
                  </a:lnTo>
                  <a:lnTo>
                    <a:pt x="3445128" y="3330563"/>
                  </a:lnTo>
                  <a:lnTo>
                    <a:pt x="3478576" y="3365591"/>
                  </a:lnTo>
                  <a:lnTo>
                    <a:pt x="3512024" y="3399725"/>
                  </a:lnTo>
                  <a:lnTo>
                    <a:pt x="3545472" y="3432902"/>
                  </a:lnTo>
                  <a:lnTo>
                    <a:pt x="3578919" y="3465061"/>
                  </a:lnTo>
                  <a:lnTo>
                    <a:pt x="3612367" y="3496140"/>
                  </a:lnTo>
                  <a:lnTo>
                    <a:pt x="3645815" y="3526076"/>
                  </a:lnTo>
                  <a:lnTo>
                    <a:pt x="3679263" y="3554807"/>
                  </a:lnTo>
                  <a:lnTo>
                    <a:pt x="3712711" y="3582272"/>
                  </a:lnTo>
                  <a:lnTo>
                    <a:pt x="3756910" y="3617006"/>
                  </a:lnTo>
                  <a:lnTo>
                    <a:pt x="3801109" y="3650379"/>
                  </a:lnTo>
                  <a:lnTo>
                    <a:pt x="3845308" y="3682436"/>
                  </a:lnTo>
                  <a:lnTo>
                    <a:pt x="3889507" y="3713223"/>
                  </a:lnTo>
                  <a:lnTo>
                    <a:pt x="3933706" y="3742785"/>
                  </a:lnTo>
                  <a:lnTo>
                    <a:pt x="3977904" y="3771167"/>
                  </a:lnTo>
                  <a:lnTo>
                    <a:pt x="4022103" y="3798414"/>
                  </a:lnTo>
                  <a:lnTo>
                    <a:pt x="4066302" y="3824571"/>
                  </a:lnTo>
                  <a:lnTo>
                    <a:pt x="4110501" y="3849684"/>
                  </a:lnTo>
                  <a:lnTo>
                    <a:pt x="4154700" y="3873798"/>
                  </a:lnTo>
                  <a:lnTo>
                    <a:pt x="4198899" y="3896958"/>
                  </a:lnTo>
                  <a:lnTo>
                    <a:pt x="4243098" y="3919209"/>
                  </a:lnTo>
                  <a:lnTo>
                    <a:pt x="4287297" y="3940597"/>
                  </a:lnTo>
                  <a:lnTo>
                    <a:pt x="4331496" y="3961166"/>
                  </a:lnTo>
                  <a:lnTo>
                    <a:pt x="4375695" y="3980962"/>
                  </a:lnTo>
                  <a:lnTo>
                    <a:pt x="4419894" y="4000029"/>
                  </a:lnTo>
                  <a:lnTo>
                    <a:pt x="4464093" y="4018414"/>
                  </a:lnTo>
                  <a:lnTo>
                    <a:pt x="4508292" y="4036161"/>
                  </a:lnTo>
                  <a:lnTo>
                    <a:pt x="4552491" y="4053316"/>
                  </a:lnTo>
                  <a:lnTo>
                    <a:pt x="4596690" y="4069923"/>
                  </a:lnTo>
                  <a:lnTo>
                    <a:pt x="4640889" y="4086029"/>
                  </a:lnTo>
                  <a:lnTo>
                    <a:pt x="4685088" y="4101677"/>
                  </a:lnTo>
                  <a:lnTo>
                    <a:pt x="4729287" y="4116914"/>
                  </a:lnTo>
                  <a:lnTo>
                    <a:pt x="4773486" y="4131784"/>
                  </a:lnTo>
                  <a:lnTo>
                    <a:pt x="4817685" y="4146333"/>
                  </a:lnTo>
                  <a:lnTo>
                    <a:pt x="4861884" y="4160605"/>
                  </a:lnTo>
                  <a:lnTo>
                    <a:pt x="4906083" y="4174647"/>
                  </a:lnTo>
                  <a:lnTo>
                    <a:pt x="4950282" y="4188503"/>
                  </a:lnTo>
                  <a:lnTo>
                    <a:pt x="4999785" y="4203243"/>
                  </a:lnTo>
                  <a:lnTo>
                    <a:pt x="5049288" y="4216656"/>
                  </a:lnTo>
                  <a:lnTo>
                    <a:pt x="5098790" y="4228829"/>
                  </a:lnTo>
                  <a:lnTo>
                    <a:pt x="5148293" y="4239844"/>
                  </a:lnTo>
                  <a:lnTo>
                    <a:pt x="5197796" y="4249787"/>
                  </a:lnTo>
                  <a:lnTo>
                    <a:pt x="5247299" y="4258743"/>
                  </a:lnTo>
                  <a:lnTo>
                    <a:pt x="5296802" y="4266795"/>
                  </a:lnTo>
                  <a:lnTo>
                    <a:pt x="5346304" y="4274029"/>
                  </a:lnTo>
                  <a:lnTo>
                    <a:pt x="5395807" y="4280530"/>
                  </a:lnTo>
                  <a:lnTo>
                    <a:pt x="5445310" y="4286381"/>
                  </a:lnTo>
                  <a:lnTo>
                    <a:pt x="5494813" y="4291669"/>
                  </a:lnTo>
                  <a:lnTo>
                    <a:pt x="5544315" y="4296476"/>
                  </a:lnTo>
                  <a:lnTo>
                    <a:pt x="5593818" y="4300889"/>
                  </a:lnTo>
                  <a:lnTo>
                    <a:pt x="5643321" y="4304991"/>
                  </a:lnTo>
                  <a:lnTo>
                    <a:pt x="5692824" y="4308867"/>
                  </a:lnTo>
                  <a:lnTo>
                    <a:pt x="5742327" y="4312602"/>
                  </a:lnTo>
                  <a:lnTo>
                    <a:pt x="5791829" y="4316281"/>
                  </a:lnTo>
                  <a:lnTo>
                    <a:pt x="5841332" y="4319988"/>
                  </a:lnTo>
                  <a:lnTo>
                    <a:pt x="5890835" y="4323808"/>
                  </a:lnTo>
                  <a:lnTo>
                    <a:pt x="5940338" y="4327826"/>
                  </a:lnTo>
                  <a:lnTo>
                    <a:pt x="5989841" y="4332125"/>
                  </a:lnTo>
                  <a:lnTo>
                    <a:pt x="6039344" y="4336792"/>
                  </a:lnTo>
                  <a:lnTo>
                    <a:pt x="6088847" y="4341910"/>
                  </a:lnTo>
                  <a:lnTo>
                    <a:pt x="6138349" y="4347564"/>
                  </a:lnTo>
                  <a:lnTo>
                    <a:pt x="6187852" y="4353839"/>
                  </a:lnTo>
                </a:path>
              </a:pathLst>
            </a:custGeom>
            <a:ln w="34956">
              <a:solidFill>
                <a:srgbClr val="00B0F0"/>
              </a:solidFill>
            </a:ln>
          </p:spPr>
          <p:txBody>
            <a:bodyPr wrap="square" lIns="0" tIns="0" rIns="0" bIns="0" rtlCol="0"/>
            <a:lstStyle/>
            <a:p>
              <a:endParaRPr/>
            </a:p>
          </p:txBody>
        </p:sp>
        <p:sp>
          <p:nvSpPr>
            <p:cNvPr id="10" name="object 10"/>
            <p:cNvSpPr/>
            <p:nvPr/>
          </p:nvSpPr>
          <p:spPr>
            <a:xfrm>
              <a:off x="1559059" y="1625751"/>
              <a:ext cx="4292600" cy="2209800"/>
            </a:xfrm>
            <a:custGeom>
              <a:avLst/>
              <a:gdLst/>
              <a:ahLst/>
              <a:cxnLst/>
              <a:rect l="l" t="t" r="r" b="b"/>
              <a:pathLst>
                <a:path w="4292600" h="2209800">
                  <a:moveTo>
                    <a:pt x="4292257" y="0"/>
                  </a:moveTo>
                  <a:lnTo>
                    <a:pt x="0" y="0"/>
                  </a:lnTo>
                  <a:lnTo>
                    <a:pt x="0" y="2209533"/>
                  </a:lnTo>
                  <a:lnTo>
                    <a:pt x="4292257" y="2209533"/>
                  </a:lnTo>
                  <a:lnTo>
                    <a:pt x="4292257" y="0"/>
                  </a:lnTo>
                  <a:close/>
                </a:path>
              </a:pathLst>
            </a:custGeom>
            <a:solidFill>
              <a:srgbClr val="FFFFFF">
                <a:alpha val="59999"/>
              </a:srgbClr>
            </a:solidFill>
          </p:spPr>
          <p:txBody>
            <a:bodyPr wrap="square" lIns="0" tIns="0" rIns="0" bIns="0" rtlCol="0"/>
            <a:lstStyle/>
            <a:p>
              <a:endParaRPr/>
            </a:p>
          </p:txBody>
        </p:sp>
        <p:sp>
          <p:nvSpPr>
            <p:cNvPr id="11" name="object 11"/>
            <p:cNvSpPr/>
            <p:nvPr/>
          </p:nvSpPr>
          <p:spPr>
            <a:xfrm>
              <a:off x="1559059" y="1625751"/>
              <a:ext cx="4293235" cy="2210435"/>
            </a:xfrm>
            <a:custGeom>
              <a:avLst/>
              <a:gdLst/>
              <a:ahLst/>
              <a:cxnLst/>
              <a:rect l="l" t="t" r="r" b="b"/>
              <a:pathLst>
                <a:path w="4293235" h="2210435">
                  <a:moveTo>
                    <a:pt x="0" y="0"/>
                  </a:moveTo>
                  <a:lnTo>
                    <a:pt x="4292798" y="0"/>
                  </a:lnTo>
                  <a:lnTo>
                    <a:pt x="4292798" y="2209813"/>
                  </a:lnTo>
                  <a:lnTo>
                    <a:pt x="0" y="2209813"/>
                  </a:lnTo>
                  <a:lnTo>
                    <a:pt x="0" y="0"/>
                  </a:lnTo>
                  <a:close/>
                </a:path>
              </a:pathLst>
            </a:custGeom>
            <a:ln w="10161">
              <a:solidFill>
                <a:srgbClr val="7F7F7F"/>
              </a:solidFill>
            </a:ln>
          </p:spPr>
          <p:txBody>
            <a:bodyPr wrap="square" lIns="0" tIns="0" rIns="0" bIns="0" rtlCol="0"/>
            <a:lstStyle/>
            <a:p>
              <a:endParaRPr/>
            </a:p>
          </p:txBody>
        </p:sp>
      </p:grpSp>
      <p:sp>
        <p:nvSpPr>
          <p:cNvPr id="12" name="object 12"/>
          <p:cNvSpPr txBox="1"/>
          <p:nvPr/>
        </p:nvSpPr>
        <p:spPr>
          <a:xfrm>
            <a:off x="4425627" y="1226311"/>
            <a:ext cx="2202180" cy="254000"/>
          </a:xfrm>
          <a:prstGeom prst="rect">
            <a:avLst/>
          </a:prstGeom>
        </p:spPr>
        <p:txBody>
          <a:bodyPr vert="horz" wrap="square" lIns="0" tIns="12700" rIns="0" bIns="0" rtlCol="0">
            <a:spAutoFit/>
          </a:bodyPr>
          <a:lstStyle/>
          <a:p>
            <a:pPr marL="12700">
              <a:lnSpc>
                <a:spcPct val="100000"/>
              </a:lnSpc>
              <a:spcBef>
                <a:spcPts val="100"/>
              </a:spcBef>
            </a:pPr>
            <a:r>
              <a:rPr sz="1500" spc="10" dirty="0">
                <a:latin typeface="Tahoma"/>
                <a:cs typeface="Tahoma"/>
              </a:rPr>
              <a:t>Opportunistic</a:t>
            </a:r>
            <a:r>
              <a:rPr sz="1500" spc="445" dirty="0">
                <a:latin typeface="Tahoma"/>
                <a:cs typeface="Tahoma"/>
              </a:rPr>
              <a:t> </a:t>
            </a:r>
            <a:r>
              <a:rPr sz="1500" spc="35" dirty="0">
                <a:latin typeface="Tahoma"/>
                <a:cs typeface="Tahoma"/>
              </a:rPr>
              <a:t>conditions</a:t>
            </a:r>
            <a:endParaRPr sz="1500">
              <a:latin typeface="Tahoma"/>
              <a:cs typeface="Tahoma"/>
            </a:endParaRPr>
          </a:p>
        </p:txBody>
      </p:sp>
      <p:sp>
        <p:nvSpPr>
          <p:cNvPr id="13" name="object 13"/>
          <p:cNvSpPr txBox="1"/>
          <p:nvPr/>
        </p:nvSpPr>
        <p:spPr>
          <a:xfrm>
            <a:off x="1292613" y="593039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solidFill>
                  <a:srgbClr val="595959"/>
                </a:solidFill>
                <a:latin typeface="Tahoma"/>
                <a:cs typeface="Tahoma"/>
              </a:rPr>
              <a:t>0</a:t>
            </a:r>
            <a:endParaRPr sz="1300">
              <a:latin typeface="Tahoma"/>
              <a:cs typeface="Tahoma"/>
            </a:endParaRPr>
          </a:p>
        </p:txBody>
      </p:sp>
      <p:sp>
        <p:nvSpPr>
          <p:cNvPr id="14" name="object 14"/>
          <p:cNvSpPr txBox="1"/>
          <p:nvPr/>
        </p:nvSpPr>
        <p:spPr>
          <a:xfrm>
            <a:off x="1089954" y="4830064"/>
            <a:ext cx="330835" cy="223520"/>
          </a:xfrm>
          <a:prstGeom prst="rect">
            <a:avLst/>
          </a:prstGeom>
        </p:spPr>
        <p:txBody>
          <a:bodyPr vert="horz" wrap="square" lIns="0" tIns="12700" rIns="0" bIns="0" rtlCol="0">
            <a:spAutoFit/>
          </a:bodyPr>
          <a:lstStyle/>
          <a:p>
            <a:pPr marL="12700">
              <a:lnSpc>
                <a:spcPct val="100000"/>
              </a:lnSpc>
              <a:spcBef>
                <a:spcPts val="100"/>
              </a:spcBef>
            </a:pPr>
            <a:r>
              <a:rPr sz="1300" spc="55" dirty="0">
                <a:solidFill>
                  <a:srgbClr val="595959"/>
                </a:solidFill>
                <a:latin typeface="Tahoma"/>
                <a:cs typeface="Tahoma"/>
              </a:rPr>
              <a:t>100</a:t>
            </a:r>
            <a:endParaRPr sz="1300">
              <a:latin typeface="Tahoma"/>
              <a:cs typeface="Tahoma"/>
            </a:endParaRPr>
          </a:p>
        </p:txBody>
      </p:sp>
      <p:sp>
        <p:nvSpPr>
          <p:cNvPr id="15" name="object 15"/>
          <p:cNvSpPr txBox="1"/>
          <p:nvPr/>
        </p:nvSpPr>
        <p:spPr>
          <a:xfrm>
            <a:off x="1089954" y="3726688"/>
            <a:ext cx="330835" cy="223520"/>
          </a:xfrm>
          <a:prstGeom prst="rect">
            <a:avLst/>
          </a:prstGeom>
        </p:spPr>
        <p:txBody>
          <a:bodyPr vert="horz" wrap="square" lIns="0" tIns="12700" rIns="0" bIns="0" rtlCol="0">
            <a:spAutoFit/>
          </a:bodyPr>
          <a:lstStyle/>
          <a:p>
            <a:pPr marL="12700">
              <a:lnSpc>
                <a:spcPct val="100000"/>
              </a:lnSpc>
              <a:spcBef>
                <a:spcPts val="100"/>
              </a:spcBef>
            </a:pPr>
            <a:r>
              <a:rPr sz="1300" spc="55" dirty="0">
                <a:solidFill>
                  <a:srgbClr val="595959"/>
                </a:solidFill>
                <a:latin typeface="Tahoma"/>
                <a:cs typeface="Tahoma"/>
              </a:rPr>
              <a:t>200</a:t>
            </a:r>
            <a:endParaRPr sz="1300">
              <a:latin typeface="Tahoma"/>
              <a:cs typeface="Tahoma"/>
            </a:endParaRPr>
          </a:p>
        </p:txBody>
      </p:sp>
      <p:sp>
        <p:nvSpPr>
          <p:cNvPr id="16" name="object 16"/>
          <p:cNvSpPr txBox="1"/>
          <p:nvPr/>
        </p:nvSpPr>
        <p:spPr>
          <a:xfrm>
            <a:off x="1089954" y="2626359"/>
            <a:ext cx="330835" cy="223520"/>
          </a:xfrm>
          <a:prstGeom prst="rect">
            <a:avLst/>
          </a:prstGeom>
        </p:spPr>
        <p:txBody>
          <a:bodyPr vert="horz" wrap="square" lIns="0" tIns="12700" rIns="0" bIns="0" rtlCol="0">
            <a:spAutoFit/>
          </a:bodyPr>
          <a:lstStyle/>
          <a:p>
            <a:pPr marL="12700">
              <a:lnSpc>
                <a:spcPct val="100000"/>
              </a:lnSpc>
              <a:spcBef>
                <a:spcPts val="100"/>
              </a:spcBef>
            </a:pPr>
            <a:r>
              <a:rPr sz="1300" spc="55" dirty="0">
                <a:solidFill>
                  <a:srgbClr val="595959"/>
                </a:solidFill>
                <a:latin typeface="Tahoma"/>
                <a:cs typeface="Tahoma"/>
              </a:rPr>
              <a:t>300</a:t>
            </a:r>
            <a:endParaRPr sz="1300">
              <a:latin typeface="Tahoma"/>
              <a:cs typeface="Tahoma"/>
            </a:endParaRPr>
          </a:p>
        </p:txBody>
      </p:sp>
      <p:sp>
        <p:nvSpPr>
          <p:cNvPr id="17" name="object 17"/>
          <p:cNvSpPr txBox="1"/>
          <p:nvPr/>
        </p:nvSpPr>
        <p:spPr>
          <a:xfrm>
            <a:off x="1089954" y="1522984"/>
            <a:ext cx="330835" cy="223520"/>
          </a:xfrm>
          <a:prstGeom prst="rect">
            <a:avLst/>
          </a:prstGeom>
        </p:spPr>
        <p:txBody>
          <a:bodyPr vert="horz" wrap="square" lIns="0" tIns="12700" rIns="0" bIns="0" rtlCol="0">
            <a:spAutoFit/>
          </a:bodyPr>
          <a:lstStyle/>
          <a:p>
            <a:pPr marL="12700">
              <a:lnSpc>
                <a:spcPct val="100000"/>
              </a:lnSpc>
              <a:spcBef>
                <a:spcPts val="100"/>
              </a:spcBef>
            </a:pPr>
            <a:r>
              <a:rPr sz="1300" spc="55" dirty="0">
                <a:solidFill>
                  <a:srgbClr val="595959"/>
                </a:solidFill>
                <a:latin typeface="Tahoma"/>
                <a:cs typeface="Tahoma"/>
              </a:rPr>
              <a:t>400</a:t>
            </a:r>
            <a:endParaRPr sz="1300">
              <a:latin typeface="Tahoma"/>
              <a:cs typeface="Tahoma"/>
            </a:endParaRPr>
          </a:p>
        </p:txBody>
      </p:sp>
      <p:sp>
        <p:nvSpPr>
          <p:cNvPr id="18" name="object 18"/>
          <p:cNvSpPr txBox="1"/>
          <p:nvPr/>
        </p:nvSpPr>
        <p:spPr>
          <a:xfrm>
            <a:off x="1494414" y="614375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solidFill>
                  <a:srgbClr val="595959"/>
                </a:solidFill>
                <a:latin typeface="Tahoma"/>
                <a:cs typeface="Tahoma"/>
              </a:rPr>
              <a:t>6</a:t>
            </a:r>
            <a:endParaRPr sz="1300">
              <a:latin typeface="Tahoma"/>
              <a:cs typeface="Tahoma"/>
            </a:endParaRPr>
          </a:p>
        </p:txBody>
      </p:sp>
      <p:sp>
        <p:nvSpPr>
          <p:cNvPr id="19" name="object 19"/>
          <p:cNvSpPr txBox="1"/>
          <p:nvPr/>
        </p:nvSpPr>
        <p:spPr>
          <a:xfrm>
            <a:off x="2731828" y="614375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solidFill>
                  <a:srgbClr val="595959"/>
                </a:solidFill>
                <a:latin typeface="Tahoma"/>
                <a:cs typeface="Tahoma"/>
              </a:rPr>
              <a:t>7</a:t>
            </a:r>
            <a:endParaRPr sz="1300">
              <a:latin typeface="Tahoma"/>
              <a:cs typeface="Tahoma"/>
            </a:endParaRPr>
          </a:p>
        </p:txBody>
      </p:sp>
      <p:sp>
        <p:nvSpPr>
          <p:cNvPr id="20" name="object 20"/>
          <p:cNvSpPr txBox="1"/>
          <p:nvPr/>
        </p:nvSpPr>
        <p:spPr>
          <a:xfrm>
            <a:off x="3969245" y="614375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solidFill>
                  <a:srgbClr val="595959"/>
                </a:solidFill>
                <a:latin typeface="Tahoma"/>
                <a:cs typeface="Tahoma"/>
              </a:rPr>
              <a:t>8</a:t>
            </a:r>
            <a:endParaRPr sz="1300">
              <a:latin typeface="Tahoma"/>
              <a:cs typeface="Tahoma"/>
            </a:endParaRPr>
          </a:p>
        </p:txBody>
      </p:sp>
      <p:sp>
        <p:nvSpPr>
          <p:cNvPr id="21" name="object 21"/>
          <p:cNvSpPr txBox="1"/>
          <p:nvPr/>
        </p:nvSpPr>
        <p:spPr>
          <a:xfrm>
            <a:off x="5206660" y="614375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solidFill>
                  <a:srgbClr val="595959"/>
                </a:solidFill>
                <a:latin typeface="Tahoma"/>
                <a:cs typeface="Tahoma"/>
              </a:rPr>
              <a:t>9</a:t>
            </a:r>
            <a:endParaRPr sz="1300">
              <a:latin typeface="Tahoma"/>
              <a:cs typeface="Tahoma"/>
            </a:endParaRPr>
          </a:p>
        </p:txBody>
      </p:sp>
      <p:sp>
        <p:nvSpPr>
          <p:cNvPr id="22" name="object 22"/>
          <p:cNvSpPr txBox="1"/>
          <p:nvPr/>
        </p:nvSpPr>
        <p:spPr>
          <a:xfrm>
            <a:off x="541780" y="2782009"/>
            <a:ext cx="507365" cy="2129155"/>
          </a:xfrm>
          <a:prstGeom prst="rect">
            <a:avLst/>
          </a:prstGeom>
        </p:spPr>
        <p:txBody>
          <a:bodyPr vert="vert270" wrap="square" lIns="0" tIns="9525" rIns="0" bIns="0" rtlCol="0">
            <a:spAutoFit/>
          </a:bodyPr>
          <a:lstStyle/>
          <a:p>
            <a:pPr algn="ctr">
              <a:lnSpc>
                <a:spcPct val="100000"/>
              </a:lnSpc>
              <a:spcBef>
                <a:spcPts val="75"/>
              </a:spcBef>
            </a:pPr>
            <a:r>
              <a:rPr sz="1400" b="1" dirty="0">
                <a:solidFill>
                  <a:srgbClr val="595959"/>
                </a:solidFill>
                <a:latin typeface="Tahoma"/>
                <a:cs typeface="Tahoma"/>
              </a:rPr>
              <a:t>CD4</a:t>
            </a:r>
            <a:r>
              <a:rPr sz="1400" b="1" spc="5" dirty="0">
                <a:solidFill>
                  <a:srgbClr val="595959"/>
                </a:solidFill>
                <a:latin typeface="Tahoma"/>
                <a:cs typeface="Tahoma"/>
              </a:rPr>
              <a:t> </a:t>
            </a:r>
            <a:r>
              <a:rPr sz="1400" b="1" spc="-120" dirty="0">
                <a:solidFill>
                  <a:srgbClr val="595959"/>
                </a:solidFill>
                <a:latin typeface="Tahoma"/>
                <a:cs typeface="Tahoma"/>
              </a:rPr>
              <a:t>T-</a:t>
            </a:r>
            <a:r>
              <a:rPr sz="1400" b="1" spc="-40" dirty="0">
                <a:solidFill>
                  <a:srgbClr val="595959"/>
                </a:solidFill>
                <a:latin typeface="Tahoma"/>
                <a:cs typeface="Tahoma"/>
              </a:rPr>
              <a:t>lymphocyte</a:t>
            </a:r>
            <a:r>
              <a:rPr sz="1400" b="1" spc="5" dirty="0">
                <a:solidFill>
                  <a:srgbClr val="595959"/>
                </a:solidFill>
                <a:latin typeface="Tahoma"/>
                <a:cs typeface="Tahoma"/>
              </a:rPr>
              <a:t> </a:t>
            </a:r>
            <a:r>
              <a:rPr sz="1400" b="1" spc="-10" dirty="0">
                <a:solidFill>
                  <a:srgbClr val="595959"/>
                </a:solidFill>
                <a:latin typeface="Tahoma"/>
                <a:cs typeface="Tahoma"/>
              </a:rPr>
              <a:t>count</a:t>
            </a:r>
            <a:endParaRPr sz="1400">
              <a:latin typeface="Tahoma"/>
              <a:cs typeface="Tahoma"/>
            </a:endParaRPr>
          </a:p>
          <a:p>
            <a:pPr algn="ctr">
              <a:lnSpc>
                <a:spcPct val="100000"/>
              </a:lnSpc>
              <a:spcBef>
                <a:spcPts val="420"/>
              </a:spcBef>
            </a:pPr>
            <a:r>
              <a:rPr sz="1400" dirty="0">
                <a:solidFill>
                  <a:srgbClr val="595959"/>
                </a:solidFill>
                <a:latin typeface="Tahoma"/>
                <a:cs typeface="Tahoma"/>
              </a:rPr>
              <a:t>(cells</a:t>
            </a:r>
            <a:r>
              <a:rPr sz="1400" spc="114" dirty="0">
                <a:solidFill>
                  <a:srgbClr val="595959"/>
                </a:solidFill>
                <a:latin typeface="Tahoma"/>
                <a:cs typeface="Tahoma"/>
              </a:rPr>
              <a:t> </a:t>
            </a:r>
            <a:r>
              <a:rPr sz="1400" spc="95" dirty="0">
                <a:solidFill>
                  <a:srgbClr val="595959"/>
                </a:solidFill>
                <a:latin typeface="Tahoma"/>
                <a:cs typeface="Tahoma"/>
              </a:rPr>
              <a:t>/</a:t>
            </a:r>
            <a:r>
              <a:rPr sz="1400" spc="114" dirty="0">
                <a:solidFill>
                  <a:srgbClr val="595959"/>
                </a:solidFill>
                <a:latin typeface="Tahoma"/>
                <a:cs typeface="Tahoma"/>
              </a:rPr>
              <a:t> </a:t>
            </a:r>
            <a:r>
              <a:rPr sz="1400" spc="-25" dirty="0">
                <a:solidFill>
                  <a:srgbClr val="595959"/>
                </a:solidFill>
                <a:latin typeface="Tahoma"/>
                <a:cs typeface="Tahoma"/>
              </a:rPr>
              <a:t>µL)</a:t>
            </a:r>
            <a:endParaRPr sz="1400">
              <a:latin typeface="Tahoma"/>
              <a:cs typeface="Tahoma"/>
            </a:endParaRPr>
          </a:p>
        </p:txBody>
      </p:sp>
      <p:sp>
        <p:nvSpPr>
          <p:cNvPr id="23" name="object 23"/>
          <p:cNvSpPr txBox="1"/>
          <p:nvPr/>
        </p:nvSpPr>
        <p:spPr>
          <a:xfrm>
            <a:off x="3558992" y="1710944"/>
            <a:ext cx="2207895" cy="1613535"/>
          </a:xfrm>
          <a:prstGeom prst="rect">
            <a:avLst/>
          </a:prstGeom>
        </p:spPr>
        <p:txBody>
          <a:bodyPr vert="horz" wrap="square" lIns="0" tIns="15240" rIns="0" bIns="0" rtlCol="0">
            <a:spAutoFit/>
          </a:bodyPr>
          <a:lstStyle/>
          <a:p>
            <a:pPr marL="12700" marR="5080" indent="416559" algn="r">
              <a:lnSpc>
                <a:spcPct val="98700"/>
              </a:lnSpc>
              <a:spcBef>
                <a:spcPts val="120"/>
              </a:spcBef>
            </a:pPr>
            <a:r>
              <a:rPr sz="1500" b="1" spc="-50" dirty="0">
                <a:latin typeface="Tahoma"/>
                <a:cs typeface="Tahoma"/>
              </a:rPr>
              <a:t>Above</a:t>
            </a:r>
            <a:r>
              <a:rPr sz="1500" b="1" spc="-45" dirty="0">
                <a:latin typeface="Tahoma"/>
                <a:cs typeface="Tahoma"/>
              </a:rPr>
              <a:t> </a:t>
            </a:r>
            <a:r>
              <a:rPr sz="1500" b="1" dirty="0">
                <a:latin typeface="Tahoma"/>
                <a:cs typeface="Tahoma"/>
              </a:rPr>
              <a:t>200</a:t>
            </a:r>
            <a:r>
              <a:rPr sz="1500" b="1" spc="-40" dirty="0">
                <a:latin typeface="Tahoma"/>
                <a:cs typeface="Tahoma"/>
              </a:rPr>
              <a:t> cells/µL </a:t>
            </a:r>
            <a:r>
              <a:rPr sz="1500" spc="50" dirty="0">
                <a:latin typeface="Tahoma"/>
                <a:cs typeface="Tahoma"/>
              </a:rPr>
              <a:t>Non-</a:t>
            </a:r>
            <a:r>
              <a:rPr sz="1500" spc="45" dirty="0">
                <a:latin typeface="Tahoma"/>
                <a:cs typeface="Tahoma"/>
              </a:rPr>
              <a:t>Hodgkin</a:t>
            </a:r>
            <a:r>
              <a:rPr sz="1500" spc="20" dirty="0">
                <a:latin typeface="Tahoma"/>
                <a:cs typeface="Tahoma"/>
              </a:rPr>
              <a:t> </a:t>
            </a:r>
            <a:r>
              <a:rPr sz="1500" spc="60" dirty="0">
                <a:latin typeface="Tahoma"/>
                <a:cs typeface="Tahoma"/>
              </a:rPr>
              <a:t>lymphoma </a:t>
            </a:r>
            <a:r>
              <a:rPr sz="1500" spc="55" dirty="0">
                <a:latin typeface="Tahoma"/>
                <a:cs typeface="Tahoma"/>
              </a:rPr>
              <a:t>Kaposi</a:t>
            </a:r>
            <a:r>
              <a:rPr sz="1500" spc="10" dirty="0">
                <a:latin typeface="Tahoma"/>
                <a:cs typeface="Tahoma"/>
              </a:rPr>
              <a:t> </a:t>
            </a:r>
            <a:r>
              <a:rPr sz="1500" spc="50" dirty="0">
                <a:latin typeface="Tahoma"/>
                <a:cs typeface="Tahoma"/>
              </a:rPr>
              <a:t>sarcoma</a:t>
            </a:r>
            <a:r>
              <a:rPr sz="1500" spc="20" dirty="0">
                <a:latin typeface="Tahoma"/>
                <a:cs typeface="Tahoma"/>
              </a:rPr>
              <a:t> </a:t>
            </a:r>
            <a:r>
              <a:rPr sz="1500" spc="-20" dirty="0">
                <a:latin typeface="Tahoma"/>
                <a:cs typeface="Tahoma"/>
              </a:rPr>
              <a:t>(KS) </a:t>
            </a:r>
            <a:r>
              <a:rPr sz="1500" dirty="0">
                <a:latin typeface="Tahoma"/>
                <a:cs typeface="Tahoma"/>
              </a:rPr>
              <a:t>Oral</a:t>
            </a:r>
            <a:r>
              <a:rPr sz="1500" spc="50" dirty="0">
                <a:latin typeface="Tahoma"/>
                <a:cs typeface="Tahoma"/>
              </a:rPr>
              <a:t> candidiasis</a:t>
            </a:r>
            <a:r>
              <a:rPr sz="1500" spc="55" dirty="0">
                <a:latin typeface="Tahoma"/>
                <a:cs typeface="Tahoma"/>
              </a:rPr>
              <a:t> </a:t>
            </a:r>
            <a:r>
              <a:rPr sz="1500" spc="-10" dirty="0">
                <a:latin typeface="Tahoma"/>
                <a:cs typeface="Tahoma"/>
              </a:rPr>
              <a:t>(thrush) </a:t>
            </a:r>
            <a:r>
              <a:rPr sz="1500" dirty="0">
                <a:latin typeface="Tahoma"/>
                <a:cs typeface="Tahoma"/>
              </a:rPr>
              <a:t>Oral</a:t>
            </a:r>
            <a:r>
              <a:rPr sz="1500" spc="135" dirty="0">
                <a:latin typeface="Tahoma"/>
                <a:cs typeface="Tahoma"/>
              </a:rPr>
              <a:t> </a:t>
            </a:r>
            <a:r>
              <a:rPr sz="1500" dirty="0">
                <a:latin typeface="Tahoma"/>
                <a:cs typeface="Tahoma"/>
              </a:rPr>
              <a:t>hairy</a:t>
            </a:r>
            <a:r>
              <a:rPr sz="1500" spc="135" dirty="0">
                <a:latin typeface="Tahoma"/>
                <a:cs typeface="Tahoma"/>
              </a:rPr>
              <a:t> </a:t>
            </a:r>
            <a:r>
              <a:rPr sz="1500" spc="-10" dirty="0">
                <a:latin typeface="Tahoma"/>
                <a:cs typeface="Tahoma"/>
              </a:rPr>
              <a:t>leukoplakia</a:t>
            </a:r>
            <a:endParaRPr sz="1500">
              <a:latin typeface="Tahoma"/>
              <a:cs typeface="Tahoma"/>
            </a:endParaRPr>
          </a:p>
          <a:p>
            <a:pPr marL="727075" marR="5715" indent="364490" algn="r">
              <a:lnSpc>
                <a:spcPct val="100000"/>
              </a:lnSpc>
            </a:pPr>
            <a:r>
              <a:rPr sz="1500" spc="-10" dirty="0">
                <a:latin typeface="Tahoma"/>
                <a:cs typeface="Tahoma"/>
              </a:rPr>
              <a:t>Tuberculosis </a:t>
            </a:r>
            <a:r>
              <a:rPr sz="1500" dirty="0">
                <a:latin typeface="Tahoma"/>
                <a:cs typeface="Tahoma"/>
              </a:rPr>
              <a:t>Zoster</a:t>
            </a:r>
            <a:r>
              <a:rPr sz="1500" spc="165" dirty="0">
                <a:latin typeface="Tahoma"/>
                <a:cs typeface="Tahoma"/>
              </a:rPr>
              <a:t> </a:t>
            </a:r>
            <a:r>
              <a:rPr sz="1500" spc="-10" dirty="0">
                <a:latin typeface="Tahoma"/>
                <a:cs typeface="Tahoma"/>
              </a:rPr>
              <a:t>(shingles)</a:t>
            </a:r>
            <a:endParaRPr sz="1500">
              <a:latin typeface="Tahoma"/>
              <a:cs typeface="Tahoma"/>
            </a:endParaRPr>
          </a:p>
        </p:txBody>
      </p:sp>
      <p:grpSp>
        <p:nvGrpSpPr>
          <p:cNvPr id="24" name="object 24"/>
          <p:cNvGrpSpPr/>
          <p:nvPr/>
        </p:nvGrpSpPr>
        <p:grpSpPr>
          <a:xfrm>
            <a:off x="1553979" y="3836626"/>
            <a:ext cx="6342380" cy="1115695"/>
            <a:chOff x="1553979" y="3836626"/>
            <a:chExt cx="6342380" cy="1115695"/>
          </a:xfrm>
        </p:grpSpPr>
        <p:sp>
          <p:nvSpPr>
            <p:cNvPr id="25" name="object 25"/>
            <p:cNvSpPr/>
            <p:nvPr/>
          </p:nvSpPr>
          <p:spPr>
            <a:xfrm>
              <a:off x="1559059" y="3841706"/>
              <a:ext cx="6331585" cy="1105535"/>
            </a:xfrm>
            <a:custGeom>
              <a:avLst/>
              <a:gdLst/>
              <a:ahLst/>
              <a:cxnLst/>
              <a:rect l="l" t="t" r="r" b="b"/>
              <a:pathLst>
                <a:path w="6331584" h="1105535">
                  <a:moveTo>
                    <a:pt x="6331191" y="0"/>
                  </a:moveTo>
                  <a:lnTo>
                    <a:pt x="0" y="0"/>
                  </a:lnTo>
                  <a:lnTo>
                    <a:pt x="0" y="1105128"/>
                  </a:lnTo>
                  <a:lnTo>
                    <a:pt x="6331191" y="1105128"/>
                  </a:lnTo>
                  <a:lnTo>
                    <a:pt x="6331191" y="0"/>
                  </a:lnTo>
                  <a:close/>
                </a:path>
              </a:pathLst>
            </a:custGeom>
            <a:solidFill>
              <a:srgbClr val="FFFFFF">
                <a:alpha val="59999"/>
              </a:srgbClr>
            </a:solidFill>
          </p:spPr>
          <p:txBody>
            <a:bodyPr wrap="square" lIns="0" tIns="0" rIns="0" bIns="0" rtlCol="0"/>
            <a:lstStyle/>
            <a:p>
              <a:endParaRPr/>
            </a:p>
          </p:txBody>
        </p:sp>
        <p:sp>
          <p:nvSpPr>
            <p:cNvPr id="26" name="object 26"/>
            <p:cNvSpPr/>
            <p:nvPr/>
          </p:nvSpPr>
          <p:spPr>
            <a:xfrm>
              <a:off x="1559059" y="3841706"/>
              <a:ext cx="6332220" cy="1105535"/>
            </a:xfrm>
            <a:custGeom>
              <a:avLst/>
              <a:gdLst/>
              <a:ahLst/>
              <a:cxnLst/>
              <a:rect l="l" t="t" r="r" b="b"/>
              <a:pathLst>
                <a:path w="6332220" h="1105535">
                  <a:moveTo>
                    <a:pt x="0" y="0"/>
                  </a:moveTo>
                  <a:lnTo>
                    <a:pt x="6331987" y="0"/>
                  </a:lnTo>
                  <a:lnTo>
                    <a:pt x="6331987" y="1105261"/>
                  </a:lnTo>
                  <a:lnTo>
                    <a:pt x="0" y="1105261"/>
                  </a:lnTo>
                  <a:lnTo>
                    <a:pt x="0" y="0"/>
                  </a:lnTo>
                  <a:close/>
                </a:path>
              </a:pathLst>
            </a:custGeom>
            <a:ln w="10161">
              <a:solidFill>
                <a:srgbClr val="7F7F7F"/>
              </a:solidFill>
            </a:ln>
          </p:spPr>
          <p:txBody>
            <a:bodyPr wrap="square" lIns="0" tIns="0" rIns="0" bIns="0" rtlCol="0"/>
            <a:lstStyle/>
            <a:p>
              <a:endParaRPr/>
            </a:p>
          </p:txBody>
        </p:sp>
      </p:grpSp>
      <p:sp>
        <p:nvSpPr>
          <p:cNvPr id="27" name="object 27"/>
          <p:cNvSpPr txBox="1"/>
          <p:nvPr/>
        </p:nvSpPr>
        <p:spPr>
          <a:xfrm>
            <a:off x="4976503" y="3926840"/>
            <a:ext cx="2829560" cy="939800"/>
          </a:xfrm>
          <a:prstGeom prst="rect">
            <a:avLst/>
          </a:prstGeom>
        </p:spPr>
        <p:txBody>
          <a:bodyPr vert="horz" wrap="square" lIns="0" tIns="12700" rIns="0" bIns="0" rtlCol="0">
            <a:spAutoFit/>
          </a:bodyPr>
          <a:lstStyle/>
          <a:p>
            <a:pPr marL="12700" marR="5080" indent="1086485" algn="r">
              <a:lnSpc>
                <a:spcPct val="100000"/>
              </a:lnSpc>
              <a:spcBef>
                <a:spcPts val="100"/>
              </a:spcBef>
            </a:pPr>
            <a:r>
              <a:rPr sz="1500" b="1" dirty="0">
                <a:latin typeface="Tahoma"/>
                <a:cs typeface="Tahoma"/>
              </a:rPr>
              <a:t>100</a:t>
            </a:r>
            <a:r>
              <a:rPr sz="1500" b="1" spc="-65" dirty="0">
                <a:latin typeface="Tahoma"/>
                <a:cs typeface="Tahoma"/>
              </a:rPr>
              <a:t> </a:t>
            </a:r>
            <a:r>
              <a:rPr sz="1500" b="1" spc="-220" dirty="0">
                <a:latin typeface="Tahoma"/>
                <a:cs typeface="Tahoma"/>
              </a:rPr>
              <a:t>–</a:t>
            </a:r>
            <a:r>
              <a:rPr sz="1500" b="1" spc="-5" dirty="0">
                <a:latin typeface="Tahoma"/>
                <a:cs typeface="Tahoma"/>
              </a:rPr>
              <a:t> </a:t>
            </a:r>
            <a:r>
              <a:rPr sz="1500" b="1" dirty="0">
                <a:latin typeface="Tahoma"/>
                <a:cs typeface="Tahoma"/>
              </a:rPr>
              <a:t>200</a:t>
            </a:r>
            <a:r>
              <a:rPr sz="1500" b="1" spc="-40" dirty="0">
                <a:latin typeface="Tahoma"/>
                <a:cs typeface="Tahoma"/>
              </a:rPr>
              <a:t> cells/µL </a:t>
            </a:r>
            <a:r>
              <a:rPr sz="1500" i="1" spc="-95" dirty="0">
                <a:latin typeface="Verdana"/>
                <a:cs typeface="Verdana"/>
              </a:rPr>
              <a:t>Pneumocystis</a:t>
            </a:r>
            <a:r>
              <a:rPr sz="1500" i="1" spc="-45" dirty="0">
                <a:latin typeface="Verdana"/>
                <a:cs typeface="Verdana"/>
              </a:rPr>
              <a:t> </a:t>
            </a:r>
            <a:r>
              <a:rPr sz="1500" spc="55" dirty="0">
                <a:latin typeface="Tahoma"/>
                <a:cs typeface="Tahoma"/>
              </a:rPr>
              <a:t>pneumonia</a:t>
            </a:r>
            <a:r>
              <a:rPr sz="1500" spc="20" dirty="0">
                <a:latin typeface="Tahoma"/>
                <a:cs typeface="Tahoma"/>
              </a:rPr>
              <a:t> </a:t>
            </a:r>
            <a:r>
              <a:rPr sz="1500" spc="30" dirty="0">
                <a:latin typeface="Tahoma"/>
                <a:cs typeface="Tahoma"/>
              </a:rPr>
              <a:t>(PCP) </a:t>
            </a:r>
            <a:r>
              <a:rPr sz="1500" dirty="0">
                <a:latin typeface="Tahoma"/>
                <a:cs typeface="Tahoma"/>
              </a:rPr>
              <a:t>Esophageal</a:t>
            </a:r>
            <a:r>
              <a:rPr sz="1500" spc="365" dirty="0">
                <a:latin typeface="Tahoma"/>
                <a:cs typeface="Tahoma"/>
              </a:rPr>
              <a:t> </a:t>
            </a:r>
            <a:r>
              <a:rPr sz="1500" spc="40" dirty="0">
                <a:latin typeface="Tahoma"/>
                <a:cs typeface="Tahoma"/>
              </a:rPr>
              <a:t>candidiasis</a:t>
            </a:r>
            <a:endParaRPr sz="1500">
              <a:latin typeface="Tahoma"/>
              <a:cs typeface="Tahoma"/>
            </a:endParaRPr>
          </a:p>
          <a:p>
            <a:pPr marR="5715" algn="r">
              <a:lnSpc>
                <a:spcPct val="100000"/>
              </a:lnSpc>
            </a:pPr>
            <a:r>
              <a:rPr sz="1500" dirty="0">
                <a:latin typeface="Tahoma"/>
                <a:cs typeface="Tahoma"/>
              </a:rPr>
              <a:t>Severe</a:t>
            </a:r>
            <a:r>
              <a:rPr sz="1500" spc="40" dirty="0">
                <a:latin typeface="Tahoma"/>
                <a:cs typeface="Tahoma"/>
              </a:rPr>
              <a:t> </a:t>
            </a:r>
            <a:r>
              <a:rPr sz="1500" spc="50" dirty="0">
                <a:latin typeface="Tahoma"/>
                <a:cs typeface="Tahoma"/>
              </a:rPr>
              <a:t>HSV</a:t>
            </a:r>
            <a:r>
              <a:rPr sz="1500" spc="40" dirty="0">
                <a:latin typeface="Tahoma"/>
                <a:cs typeface="Tahoma"/>
              </a:rPr>
              <a:t> </a:t>
            </a:r>
            <a:r>
              <a:rPr sz="1500" spc="-10" dirty="0">
                <a:latin typeface="Tahoma"/>
                <a:cs typeface="Tahoma"/>
              </a:rPr>
              <a:t>outbreaks</a:t>
            </a:r>
            <a:endParaRPr sz="1500">
              <a:latin typeface="Tahoma"/>
              <a:cs typeface="Tahoma"/>
            </a:endParaRPr>
          </a:p>
        </p:txBody>
      </p:sp>
      <p:grpSp>
        <p:nvGrpSpPr>
          <p:cNvPr id="28" name="object 28"/>
          <p:cNvGrpSpPr/>
          <p:nvPr/>
        </p:nvGrpSpPr>
        <p:grpSpPr>
          <a:xfrm>
            <a:off x="1553979" y="4941750"/>
            <a:ext cx="7567295" cy="1106170"/>
            <a:chOff x="1553979" y="4941750"/>
            <a:chExt cx="7567295" cy="1106170"/>
          </a:xfrm>
        </p:grpSpPr>
        <p:sp>
          <p:nvSpPr>
            <p:cNvPr id="29" name="object 29"/>
            <p:cNvSpPr/>
            <p:nvPr/>
          </p:nvSpPr>
          <p:spPr>
            <a:xfrm>
              <a:off x="1559059" y="4946830"/>
              <a:ext cx="7555865" cy="1096010"/>
            </a:xfrm>
            <a:custGeom>
              <a:avLst/>
              <a:gdLst/>
              <a:ahLst/>
              <a:cxnLst/>
              <a:rect l="l" t="t" r="r" b="b"/>
              <a:pathLst>
                <a:path w="7555865" h="1096010">
                  <a:moveTo>
                    <a:pt x="7555814" y="0"/>
                  </a:moveTo>
                  <a:lnTo>
                    <a:pt x="0" y="0"/>
                  </a:lnTo>
                  <a:lnTo>
                    <a:pt x="0" y="1095629"/>
                  </a:lnTo>
                  <a:lnTo>
                    <a:pt x="7555814" y="1095629"/>
                  </a:lnTo>
                  <a:lnTo>
                    <a:pt x="7555814" y="0"/>
                  </a:lnTo>
                  <a:close/>
                </a:path>
              </a:pathLst>
            </a:custGeom>
            <a:solidFill>
              <a:srgbClr val="FFFFFF">
                <a:alpha val="59999"/>
              </a:srgbClr>
            </a:solidFill>
          </p:spPr>
          <p:txBody>
            <a:bodyPr wrap="square" lIns="0" tIns="0" rIns="0" bIns="0" rtlCol="0"/>
            <a:lstStyle/>
            <a:p>
              <a:endParaRPr/>
            </a:p>
          </p:txBody>
        </p:sp>
        <p:sp>
          <p:nvSpPr>
            <p:cNvPr id="30" name="object 30"/>
            <p:cNvSpPr/>
            <p:nvPr/>
          </p:nvSpPr>
          <p:spPr>
            <a:xfrm>
              <a:off x="1559059" y="4946830"/>
              <a:ext cx="7557134" cy="1096010"/>
            </a:xfrm>
            <a:custGeom>
              <a:avLst/>
              <a:gdLst/>
              <a:ahLst/>
              <a:cxnLst/>
              <a:rect l="l" t="t" r="r" b="b"/>
              <a:pathLst>
                <a:path w="7557134" h="1096010">
                  <a:moveTo>
                    <a:pt x="0" y="0"/>
                  </a:moveTo>
                  <a:lnTo>
                    <a:pt x="7556760" y="0"/>
                  </a:lnTo>
                  <a:lnTo>
                    <a:pt x="7556760" y="1095763"/>
                  </a:lnTo>
                  <a:lnTo>
                    <a:pt x="0" y="1095763"/>
                  </a:lnTo>
                  <a:lnTo>
                    <a:pt x="0" y="0"/>
                  </a:lnTo>
                  <a:close/>
                </a:path>
              </a:pathLst>
            </a:custGeom>
            <a:ln w="10161">
              <a:solidFill>
                <a:srgbClr val="7F7F7F"/>
              </a:solidFill>
            </a:ln>
          </p:spPr>
          <p:txBody>
            <a:bodyPr wrap="square" lIns="0" tIns="0" rIns="0" bIns="0" rtlCol="0"/>
            <a:lstStyle/>
            <a:p>
              <a:endParaRPr/>
            </a:p>
          </p:txBody>
        </p:sp>
      </p:grpSp>
      <p:sp>
        <p:nvSpPr>
          <p:cNvPr id="31" name="object 31"/>
          <p:cNvSpPr txBox="1"/>
          <p:nvPr/>
        </p:nvSpPr>
        <p:spPr>
          <a:xfrm>
            <a:off x="6107225" y="5027167"/>
            <a:ext cx="2922905" cy="1340485"/>
          </a:xfrm>
          <a:prstGeom prst="rect">
            <a:avLst/>
          </a:prstGeom>
        </p:spPr>
        <p:txBody>
          <a:bodyPr vert="horz" wrap="square" lIns="0" tIns="12700" rIns="0" bIns="0" rtlCol="0">
            <a:spAutoFit/>
          </a:bodyPr>
          <a:lstStyle/>
          <a:p>
            <a:pPr marR="5080" algn="r">
              <a:lnSpc>
                <a:spcPct val="100000"/>
              </a:lnSpc>
              <a:spcBef>
                <a:spcPts val="100"/>
              </a:spcBef>
            </a:pPr>
            <a:r>
              <a:rPr sz="1500" b="1" spc="-55" dirty="0">
                <a:latin typeface="Tahoma"/>
                <a:cs typeface="Tahoma"/>
              </a:rPr>
              <a:t>Below</a:t>
            </a:r>
            <a:r>
              <a:rPr sz="1500" b="1" spc="-50" dirty="0">
                <a:latin typeface="Tahoma"/>
                <a:cs typeface="Tahoma"/>
              </a:rPr>
              <a:t> </a:t>
            </a:r>
            <a:r>
              <a:rPr sz="1500" b="1" dirty="0">
                <a:latin typeface="Tahoma"/>
                <a:cs typeface="Tahoma"/>
              </a:rPr>
              <a:t>100</a:t>
            </a:r>
            <a:r>
              <a:rPr sz="1500" b="1" spc="-40" dirty="0">
                <a:latin typeface="Tahoma"/>
                <a:cs typeface="Tahoma"/>
              </a:rPr>
              <a:t> </a:t>
            </a:r>
            <a:r>
              <a:rPr sz="1500" b="1" spc="-10" dirty="0">
                <a:latin typeface="Tahoma"/>
                <a:cs typeface="Tahoma"/>
              </a:rPr>
              <a:t>cells/µL</a:t>
            </a:r>
            <a:endParaRPr sz="1500">
              <a:latin typeface="Tahoma"/>
              <a:cs typeface="Tahoma"/>
            </a:endParaRPr>
          </a:p>
          <a:p>
            <a:pPr marR="5080" algn="r">
              <a:lnSpc>
                <a:spcPct val="100000"/>
              </a:lnSpc>
            </a:pPr>
            <a:r>
              <a:rPr sz="1500" i="1" spc="-140" dirty="0">
                <a:latin typeface="Verdana"/>
                <a:cs typeface="Verdana"/>
              </a:rPr>
              <a:t>Toxoplasma</a:t>
            </a:r>
            <a:r>
              <a:rPr sz="1500" i="1" dirty="0">
                <a:latin typeface="Verdana"/>
                <a:cs typeface="Verdana"/>
              </a:rPr>
              <a:t> </a:t>
            </a:r>
            <a:r>
              <a:rPr sz="1500" spc="60" dirty="0">
                <a:latin typeface="Tahoma"/>
                <a:cs typeface="Tahoma"/>
              </a:rPr>
              <a:t>and </a:t>
            </a:r>
            <a:r>
              <a:rPr sz="1500" dirty="0">
                <a:latin typeface="Tahoma"/>
                <a:cs typeface="Tahoma"/>
              </a:rPr>
              <a:t>fungal</a:t>
            </a:r>
            <a:r>
              <a:rPr sz="1500" spc="60" dirty="0">
                <a:latin typeface="Tahoma"/>
                <a:cs typeface="Tahoma"/>
              </a:rPr>
              <a:t> </a:t>
            </a:r>
            <a:r>
              <a:rPr sz="1500" spc="-10" dirty="0">
                <a:latin typeface="Tahoma"/>
                <a:cs typeface="Tahoma"/>
              </a:rPr>
              <a:t>infections</a:t>
            </a:r>
            <a:endParaRPr sz="1500">
              <a:latin typeface="Tahoma"/>
              <a:cs typeface="Tahoma"/>
            </a:endParaRPr>
          </a:p>
          <a:p>
            <a:pPr marL="1648460" marR="5080" indent="-316865" algn="r">
              <a:lnSpc>
                <a:spcPct val="100000"/>
              </a:lnSpc>
            </a:pPr>
            <a:r>
              <a:rPr sz="1500" i="1" spc="-105" dirty="0">
                <a:latin typeface="Verdana"/>
                <a:cs typeface="Verdana"/>
              </a:rPr>
              <a:t>M.</a:t>
            </a:r>
            <a:r>
              <a:rPr sz="1500" i="1" spc="-50" dirty="0">
                <a:latin typeface="Verdana"/>
                <a:cs typeface="Verdana"/>
              </a:rPr>
              <a:t> </a:t>
            </a:r>
            <a:r>
              <a:rPr sz="1500" i="1" spc="-135" dirty="0">
                <a:latin typeface="Verdana"/>
                <a:cs typeface="Verdana"/>
              </a:rPr>
              <a:t>avium</a:t>
            </a:r>
            <a:r>
              <a:rPr sz="1500" i="1" spc="-50" dirty="0">
                <a:latin typeface="Verdana"/>
                <a:cs typeface="Verdana"/>
              </a:rPr>
              <a:t> </a:t>
            </a:r>
            <a:r>
              <a:rPr sz="1500" spc="40" dirty="0">
                <a:latin typeface="Tahoma"/>
                <a:cs typeface="Tahoma"/>
              </a:rPr>
              <a:t>complex </a:t>
            </a:r>
            <a:r>
              <a:rPr sz="1500" spc="80" dirty="0">
                <a:latin typeface="Tahoma"/>
                <a:cs typeface="Tahoma"/>
              </a:rPr>
              <a:t>CMV</a:t>
            </a:r>
            <a:r>
              <a:rPr sz="1500" spc="-5" dirty="0">
                <a:latin typeface="Tahoma"/>
                <a:cs typeface="Tahoma"/>
              </a:rPr>
              <a:t> </a:t>
            </a:r>
            <a:r>
              <a:rPr sz="1500" spc="60" dirty="0">
                <a:latin typeface="Tahoma"/>
                <a:cs typeface="Tahoma"/>
              </a:rPr>
              <a:t>and</a:t>
            </a:r>
            <a:r>
              <a:rPr sz="1500" dirty="0">
                <a:latin typeface="Tahoma"/>
                <a:cs typeface="Tahoma"/>
              </a:rPr>
              <a:t> </a:t>
            </a:r>
            <a:r>
              <a:rPr sz="1500" spc="95" dirty="0">
                <a:latin typeface="Tahoma"/>
                <a:cs typeface="Tahoma"/>
              </a:rPr>
              <a:t>PML</a:t>
            </a:r>
            <a:endParaRPr sz="1500">
              <a:latin typeface="Tahoma"/>
              <a:cs typeface="Tahoma"/>
            </a:endParaRPr>
          </a:p>
          <a:p>
            <a:pPr marL="298450">
              <a:lnSpc>
                <a:spcPct val="100000"/>
              </a:lnSpc>
              <a:spcBef>
                <a:spcPts val="1590"/>
              </a:spcBef>
              <a:tabLst>
                <a:tab pos="1536065" algn="l"/>
              </a:tabLst>
            </a:pPr>
            <a:r>
              <a:rPr sz="1300" spc="65" dirty="0">
                <a:solidFill>
                  <a:srgbClr val="595959"/>
                </a:solidFill>
                <a:latin typeface="Tahoma"/>
                <a:cs typeface="Tahoma"/>
              </a:rPr>
              <a:t>10</a:t>
            </a:r>
            <a:r>
              <a:rPr sz="1300" dirty="0">
                <a:solidFill>
                  <a:srgbClr val="595959"/>
                </a:solidFill>
                <a:latin typeface="Tahoma"/>
                <a:cs typeface="Tahoma"/>
              </a:rPr>
              <a:t>	</a:t>
            </a:r>
            <a:r>
              <a:rPr sz="1300" spc="55" dirty="0">
                <a:solidFill>
                  <a:srgbClr val="595959"/>
                </a:solidFill>
                <a:latin typeface="Tahoma"/>
                <a:cs typeface="Tahoma"/>
              </a:rPr>
              <a:t>11</a:t>
            </a:r>
            <a:endParaRPr sz="1300">
              <a:latin typeface="Tahoma"/>
              <a:cs typeface="Tahoma"/>
            </a:endParaRPr>
          </a:p>
        </p:txBody>
      </p:sp>
      <p:sp>
        <p:nvSpPr>
          <p:cNvPr id="32" name="object 32"/>
          <p:cNvSpPr txBox="1"/>
          <p:nvPr/>
        </p:nvSpPr>
        <p:spPr>
          <a:xfrm>
            <a:off x="4442672" y="6287008"/>
            <a:ext cx="5381625" cy="1071880"/>
          </a:xfrm>
          <a:prstGeom prst="rect">
            <a:avLst/>
          </a:prstGeom>
        </p:spPr>
        <p:txBody>
          <a:bodyPr vert="horz" wrap="square" lIns="0" tIns="12700" rIns="0" bIns="0" rtlCol="0">
            <a:spAutoFit/>
          </a:bodyPr>
          <a:lstStyle/>
          <a:p>
            <a:pPr marL="12700">
              <a:lnSpc>
                <a:spcPct val="100000"/>
              </a:lnSpc>
              <a:spcBef>
                <a:spcPts val="100"/>
              </a:spcBef>
            </a:pPr>
            <a:r>
              <a:rPr sz="1300" b="1" spc="-10" dirty="0">
                <a:latin typeface="Tahoma"/>
                <a:cs typeface="Tahoma"/>
              </a:rPr>
              <a:t>Years</a:t>
            </a:r>
            <a:endParaRPr sz="1300">
              <a:latin typeface="Tahoma"/>
              <a:cs typeface="Tahoma"/>
            </a:endParaRPr>
          </a:p>
          <a:p>
            <a:pPr>
              <a:lnSpc>
                <a:spcPct val="100000"/>
              </a:lnSpc>
              <a:spcBef>
                <a:spcPts val="25"/>
              </a:spcBef>
            </a:pPr>
            <a:endParaRPr sz="1900">
              <a:latin typeface="Tahoma"/>
              <a:cs typeface="Tahoma"/>
            </a:endParaRPr>
          </a:p>
          <a:p>
            <a:pPr marL="895350" marR="5080" indent="3462654" algn="r">
              <a:lnSpc>
                <a:spcPct val="100800"/>
              </a:lnSpc>
            </a:pPr>
            <a:r>
              <a:rPr sz="1200" dirty="0">
                <a:solidFill>
                  <a:srgbClr val="7F7F7F"/>
                </a:solidFill>
                <a:latin typeface="Tahoma"/>
                <a:cs typeface="Tahoma"/>
              </a:rPr>
              <a:t>Adapted</a:t>
            </a:r>
            <a:r>
              <a:rPr sz="1200" spc="165" dirty="0">
                <a:solidFill>
                  <a:srgbClr val="7F7F7F"/>
                </a:solidFill>
                <a:latin typeface="Tahoma"/>
                <a:cs typeface="Tahoma"/>
              </a:rPr>
              <a:t> </a:t>
            </a:r>
            <a:r>
              <a:rPr sz="1200" spc="-10" dirty="0">
                <a:solidFill>
                  <a:srgbClr val="7F7F7F"/>
                </a:solidFill>
                <a:latin typeface="Tahoma"/>
                <a:cs typeface="Tahoma"/>
              </a:rPr>
              <a:t>from: </a:t>
            </a:r>
            <a:r>
              <a:rPr sz="1200" dirty="0">
                <a:solidFill>
                  <a:srgbClr val="7F7F7F"/>
                </a:solidFill>
                <a:latin typeface="Tahoma"/>
                <a:cs typeface="Tahoma"/>
              </a:rPr>
              <a:t>Horsburgh</a:t>
            </a:r>
            <a:r>
              <a:rPr sz="1200" spc="85" dirty="0">
                <a:solidFill>
                  <a:srgbClr val="7F7F7F"/>
                </a:solidFill>
                <a:latin typeface="Tahoma"/>
                <a:cs typeface="Tahoma"/>
              </a:rPr>
              <a:t> </a:t>
            </a:r>
            <a:r>
              <a:rPr sz="1200" spc="55" dirty="0">
                <a:solidFill>
                  <a:srgbClr val="7F7F7F"/>
                </a:solidFill>
                <a:latin typeface="Tahoma"/>
                <a:cs typeface="Tahoma"/>
              </a:rPr>
              <a:t>CR</a:t>
            </a:r>
            <a:r>
              <a:rPr sz="1200" spc="95" dirty="0">
                <a:solidFill>
                  <a:srgbClr val="7F7F7F"/>
                </a:solidFill>
                <a:latin typeface="Tahoma"/>
                <a:cs typeface="Tahoma"/>
              </a:rPr>
              <a:t> </a:t>
            </a:r>
            <a:r>
              <a:rPr sz="1200" dirty="0">
                <a:solidFill>
                  <a:srgbClr val="7F7F7F"/>
                </a:solidFill>
                <a:latin typeface="Tahoma"/>
                <a:cs typeface="Tahoma"/>
              </a:rPr>
              <a:t>Jr.</a:t>
            </a:r>
            <a:r>
              <a:rPr sz="1200" spc="105" dirty="0">
                <a:solidFill>
                  <a:srgbClr val="7F7F7F"/>
                </a:solidFill>
                <a:latin typeface="Tahoma"/>
                <a:cs typeface="Tahoma"/>
              </a:rPr>
              <a:t> </a:t>
            </a:r>
            <a:r>
              <a:rPr sz="1200" spc="100" dirty="0">
                <a:solidFill>
                  <a:srgbClr val="7F7F7F"/>
                </a:solidFill>
                <a:latin typeface="Tahoma"/>
                <a:cs typeface="Tahoma"/>
              </a:rPr>
              <a:t>N</a:t>
            </a:r>
            <a:r>
              <a:rPr sz="1200" spc="85" dirty="0">
                <a:solidFill>
                  <a:srgbClr val="7F7F7F"/>
                </a:solidFill>
                <a:latin typeface="Tahoma"/>
                <a:cs typeface="Tahoma"/>
              </a:rPr>
              <a:t> </a:t>
            </a:r>
            <a:r>
              <a:rPr sz="1200" dirty="0">
                <a:solidFill>
                  <a:srgbClr val="7F7F7F"/>
                </a:solidFill>
                <a:latin typeface="Tahoma"/>
                <a:cs typeface="Tahoma"/>
              </a:rPr>
              <a:t>Engl</a:t>
            </a:r>
            <a:r>
              <a:rPr sz="1200" spc="105" dirty="0">
                <a:solidFill>
                  <a:srgbClr val="7F7F7F"/>
                </a:solidFill>
                <a:latin typeface="Tahoma"/>
                <a:cs typeface="Tahoma"/>
              </a:rPr>
              <a:t> </a:t>
            </a:r>
            <a:r>
              <a:rPr sz="1200" spc="50" dirty="0">
                <a:solidFill>
                  <a:srgbClr val="7F7F7F"/>
                </a:solidFill>
                <a:latin typeface="Tahoma"/>
                <a:cs typeface="Tahoma"/>
              </a:rPr>
              <a:t>J</a:t>
            </a:r>
            <a:r>
              <a:rPr sz="1200" spc="110" dirty="0">
                <a:solidFill>
                  <a:srgbClr val="7F7F7F"/>
                </a:solidFill>
                <a:latin typeface="Tahoma"/>
                <a:cs typeface="Tahoma"/>
              </a:rPr>
              <a:t> </a:t>
            </a:r>
            <a:r>
              <a:rPr sz="1200" dirty="0">
                <a:solidFill>
                  <a:srgbClr val="7F7F7F"/>
                </a:solidFill>
                <a:latin typeface="Tahoma"/>
                <a:cs typeface="Tahoma"/>
              </a:rPr>
              <a:t>Med.</a:t>
            </a:r>
            <a:r>
              <a:rPr sz="1200" spc="105" dirty="0">
                <a:solidFill>
                  <a:srgbClr val="7F7F7F"/>
                </a:solidFill>
                <a:latin typeface="Tahoma"/>
                <a:cs typeface="Tahoma"/>
              </a:rPr>
              <a:t> </a:t>
            </a:r>
            <a:r>
              <a:rPr sz="1200" spc="75" dirty="0">
                <a:solidFill>
                  <a:srgbClr val="7F7F7F"/>
                </a:solidFill>
                <a:latin typeface="Tahoma"/>
                <a:cs typeface="Tahoma"/>
              </a:rPr>
              <a:t>1991</a:t>
            </a:r>
            <a:r>
              <a:rPr sz="1200" spc="95" dirty="0">
                <a:solidFill>
                  <a:srgbClr val="7F7F7F"/>
                </a:solidFill>
                <a:latin typeface="Tahoma"/>
                <a:cs typeface="Tahoma"/>
              </a:rPr>
              <a:t> </a:t>
            </a:r>
            <a:r>
              <a:rPr sz="1200" dirty="0">
                <a:solidFill>
                  <a:srgbClr val="7F7F7F"/>
                </a:solidFill>
                <a:latin typeface="Tahoma"/>
                <a:cs typeface="Tahoma"/>
              </a:rPr>
              <a:t>May</a:t>
            </a:r>
            <a:r>
              <a:rPr sz="1200" spc="105" dirty="0">
                <a:solidFill>
                  <a:srgbClr val="7F7F7F"/>
                </a:solidFill>
                <a:latin typeface="Tahoma"/>
                <a:cs typeface="Tahoma"/>
              </a:rPr>
              <a:t> </a:t>
            </a:r>
            <a:r>
              <a:rPr sz="1200" dirty="0">
                <a:solidFill>
                  <a:srgbClr val="7F7F7F"/>
                </a:solidFill>
                <a:latin typeface="Tahoma"/>
                <a:cs typeface="Tahoma"/>
              </a:rPr>
              <a:t>9;324(19):1332-</a:t>
            </a:r>
            <a:r>
              <a:rPr sz="1200" spc="40" dirty="0">
                <a:solidFill>
                  <a:srgbClr val="7F7F7F"/>
                </a:solidFill>
                <a:latin typeface="Tahoma"/>
                <a:cs typeface="Tahoma"/>
              </a:rPr>
              <a:t>8 </a:t>
            </a:r>
            <a:r>
              <a:rPr sz="1200" dirty="0">
                <a:solidFill>
                  <a:srgbClr val="7F7F7F"/>
                </a:solidFill>
                <a:latin typeface="Tahoma"/>
                <a:cs typeface="Tahoma"/>
              </a:rPr>
              <a:t>Corey</a:t>
            </a:r>
            <a:r>
              <a:rPr sz="1200" spc="70" dirty="0">
                <a:solidFill>
                  <a:srgbClr val="7F7F7F"/>
                </a:solidFill>
                <a:latin typeface="Tahoma"/>
                <a:cs typeface="Tahoma"/>
              </a:rPr>
              <a:t> </a:t>
            </a:r>
            <a:r>
              <a:rPr sz="1200" dirty="0">
                <a:solidFill>
                  <a:srgbClr val="7F7F7F"/>
                </a:solidFill>
                <a:latin typeface="Tahoma"/>
                <a:cs typeface="Tahoma"/>
              </a:rPr>
              <a:t>L,</a:t>
            </a:r>
            <a:r>
              <a:rPr sz="1200" spc="75" dirty="0">
                <a:solidFill>
                  <a:srgbClr val="7F7F7F"/>
                </a:solidFill>
                <a:latin typeface="Tahoma"/>
                <a:cs typeface="Tahoma"/>
              </a:rPr>
              <a:t> </a:t>
            </a:r>
            <a:r>
              <a:rPr sz="1200" dirty="0">
                <a:solidFill>
                  <a:srgbClr val="7F7F7F"/>
                </a:solidFill>
                <a:latin typeface="Tahoma"/>
                <a:cs typeface="Tahoma"/>
              </a:rPr>
              <a:t>Coombs</a:t>
            </a:r>
            <a:r>
              <a:rPr sz="1200" spc="60" dirty="0">
                <a:solidFill>
                  <a:srgbClr val="7F7F7F"/>
                </a:solidFill>
                <a:latin typeface="Tahoma"/>
                <a:cs typeface="Tahoma"/>
              </a:rPr>
              <a:t> </a:t>
            </a:r>
            <a:r>
              <a:rPr sz="1200" spc="-10" dirty="0">
                <a:solidFill>
                  <a:srgbClr val="7F7F7F"/>
                </a:solidFill>
                <a:latin typeface="Tahoma"/>
                <a:cs typeface="Tahoma"/>
              </a:rPr>
              <a:t>RW.</a:t>
            </a:r>
            <a:r>
              <a:rPr sz="1200" spc="75" dirty="0">
                <a:solidFill>
                  <a:srgbClr val="7F7F7F"/>
                </a:solidFill>
                <a:latin typeface="Tahoma"/>
                <a:cs typeface="Tahoma"/>
              </a:rPr>
              <a:t> </a:t>
            </a:r>
            <a:r>
              <a:rPr sz="1200" dirty="0">
                <a:solidFill>
                  <a:srgbClr val="7F7F7F"/>
                </a:solidFill>
                <a:latin typeface="Tahoma"/>
                <a:cs typeface="Tahoma"/>
              </a:rPr>
              <a:t>Clin</a:t>
            </a:r>
            <a:r>
              <a:rPr sz="1200" spc="55" dirty="0">
                <a:solidFill>
                  <a:srgbClr val="7F7F7F"/>
                </a:solidFill>
                <a:latin typeface="Tahoma"/>
                <a:cs typeface="Tahoma"/>
              </a:rPr>
              <a:t> </a:t>
            </a:r>
            <a:r>
              <a:rPr sz="1200" dirty="0">
                <a:solidFill>
                  <a:srgbClr val="7F7F7F"/>
                </a:solidFill>
                <a:latin typeface="Tahoma"/>
                <a:cs typeface="Tahoma"/>
              </a:rPr>
              <a:t>Infect</a:t>
            </a:r>
            <a:r>
              <a:rPr sz="1200" spc="75" dirty="0">
                <a:solidFill>
                  <a:srgbClr val="7F7F7F"/>
                </a:solidFill>
                <a:latin typeface="Tahoma"/>
                <a:cs typeface="Tahoma"/>
              </a:rPr>
              <a:t> </a:t>
            </a:r>
            <a:r>
              <a:rPr sz="1200" dirty="0">
                <a:solidFill>
                  <a:srgbClr val="7F7F7F"/>
                </a:solidFill>
                <a:latin typeface="Tahoma"/>
                <a:cs typeface="Tahoma"/>
              </a:rPr>
              <a:t>Dis.</a:t>
            </a:r>
            <a:r>
              <a:rPr sz="1200" spc="75" dirty="0">
                <a:solidFill>
                  <a:srgbClr val="7F7F7F"/>
                </a:solidFill>
                <a:latin typeface="Tahoma"/>
                <a:cs typeface="Tahoma"/>
              </a:rPr>
              <a:t> 1993</a:t>
            </a:r>
            <a:r>
              <a:rPr sz="1200" spc="65" dirty="0">
                <a:solidFill>
                  <a:srgbClr val="7F7F7F"/>
                </a:solidFill>
                <a:latin typeface="Tahoma"/>
                <a:cs typeface="Tahoma"/>
              </a:rPr>
              <a:t> </a:t>
            </a:r>
            <a:r>
              <a:rPr sz="1200" dirty="0">
                <a:solidFill>
                  <a:srgbClr val="7F7F7F"/>
                </a:solidFill>
                <a:latin typeface="Tahoma"/>
                <a:cs typeface="Tahoma"/>
              </a:rPr>
              <a:t>Feb;16</a:t>
            </a:r>
            <a:r>
              <a:rPr sz="1200" spc="60" dirty="0">
                <a:solidFill>
                  <a:srgbClr val="7F7F7F"/>
                </a:solidFill>
                <a:latin typeface="Tahoma"/>
                <a:cs typeface="Tahoma"/>
              </a:rPr>
              <a:t> </a:t>
            </a:r>
            <a:r>
              <a:rPr sz="1200" dirty="0">
                <a:solidFill>
                  <a:srgbClr val="7F7F7F"/>
                </a:solidFill>
                <a:latin typeface="Tahoma"/>
                <a:cs typeface="Tahoma"/>
              </a:rPr>
              <a:t>Suppl</a:t>
            </a:r>
            <a:r>
              <a:rPr sz="1200" spc="75" dirty="0">
                <a:solidFill>
                  <a:srgbClr val="7F7F7F"/>
                </a:solidFill>
                <a:latin typeface="Tahoma"/>
                <a:cs typeface="Tahoma"/>
              </a:rPr>
              <a:t> </a:t>
            </a:r>
            <a:r>
              <a:rPr sz="1200" dirty="0">
                <a:solidFill>
                  <a:srgbClr val="7F7F7F"/>
                </a:solidFill>
                <a:latin typeface="Tahoma"/>
                <a:cs typeface="Tahoma"/>
              </a:rPr>
              <a:t>1:S2-</a:t>
            </a:r>
            <a:r>
              <a:rPr sz="1200" spc="40" dirty="0">
                <a:solidFill>
                  <a:srgbClr val="7F7F7F"/>
                </a:solidFill>
                <a:latin typeface="Tahoma"/>
                <a:cs typeface="Tahoma"/>
              </a:rPr>
              <a:t>6</a:t>
            </a:r>
            <a:endParaRPr sz="1200">
              <a:latin typeface="Tahoma"/>
              <a:cs typeface="Tahoma"/>
            </a:endParaRPr>
          </a:p>
        </p:txBody>
      </p:sp>
      <p:grpSp>
        <p:nvGrpSpPr>
          <p:cNvPr id="33" name="object 33"/>
          <p:cNvGrpSpPr/>
          <p:nvPr/>
        </p:nvGrpSpPr>
        <p:grpSpPr>
          <a:xfrm>
            <a:off x="5873496" y="2084832"/>
            <a:ext cx="3432175" cy="2935605"/>
            <a:chOff x="5873496" y="2084832"/>
            <a:chExt cx="3432175" cy="2935605"/>
          </a:xfrm>
        </p:grpSpPr>
        <p:pic>
          <p:nvPicPr>
            <p:cNvPr id="34" name="object 34"/>
            <p:cNvPicPr/>
            <p:nvPr/>
          </p:nvPicPr>
          <p:blipFill>
            <a:blip r:embed="rId3" cstate="print"/>
            <a:stretch>
              <a:fillRect/>
            </a:stretch>
          </p:blipFill>
          <p:spPr>
            <a:xfrm>
              <a:off x="5873496" y="2084832"/>
              <a:ext cx="1325879" cy="938784"/>
            </a:xfrm>
            <a:prstGeom prst="rect">
              <a:avLst/>
            </a:prstGeom>
          </p:spPr>
        </p:pic>
        <p:pic>
          <p:nvPicPr>
            <p:cNvPr id="35" name="object 35"/>
            <p:cNvPicPr/>
            <p:nvPr/>
          </p:nvPicPr>
          <p:blipFill>
            <a:blip r:embed="rId4" cstate="print"/>
            <a:stretch>
              <a:fillRect/>
            </a:stretch>
          </p:blipFill>
          <p:spPr>
            <a:xfrm>
              <a:off x="5923787" y="2109254"/>
              <a:ext cx="1226451" cy="841247"/>
            </a:xfrm>
            <a:prstGeom prst="rect">
              <a:avLst/>
            </a:prstGeom>
          </p:spPr>
        </p:pic>
        <p:sp>
          <p:nvSpPr>
            <p:cNvPr id="36" name="object 36"/>
            <p:cNvSpPr/>
            <p:nvPr/>
          </p:nvSpPr>
          <p:spPr>
            <a:xfrm>
              <a:off x="5923794" y="2109256"/>
              <a:ext cx="1226820" cy="841375"/>
            </a:xfrm>
            <a:custGeom>
              <a:avLst/>
              <a:gdLst/>
              <a:ahLst/>
              <a:cxnLst/>
              <a:rect l="l" t="t" r="r" b="b"/>
              <a:pathLst>
                <a:path w="1226820" h="841375">
                  <a:moveTo>
                    <a:pt x="0" y="420676"/>
                  </a:moveTo>
                  <a:lnTo>
                    <a:pt x="420676" y="0"/>
                  </a:lnTo>
                  <a:lnTo>
                    <a:pt x="420676" y="210338"/>
                  </a:lnTo>
                  <a:lnTo>
                    <a:pt x="1226602" y="210338"/>
                  </a:lnTo>
                  <a:lnTo>
                    <a:pt x="1226602" y="631015"/>
                  </a:lnTo>
                  <a:lnTo>
                    <a:pt x="420676" y="631015"/>
                  </a:lnTo>
                  <a:lnTo>
                    <a:pt x="420676" y="841353"/>
                  </a:lnTo>
                  <a:lnTo>
                    <a:pt x="0" y="420676"/>
                  </a:lnTo>
                  <a:close/>
                </a:path>
              </a:pathLst>
            </a:custGeom>
            <a:ln w="10161">
              <a:solidFill>
                <a:srgbClr val="BE4B48"/>
              </a:solidFill>
            </a:ln>
          </p:spPr>
          <p:txBody>
            <a:bodyPr wrap="square" lIns="0" tIns="0" rIns="0" bIns="0" rtlCol="0"/>
            <a:lstStyle/>
            <a:p>
              <a:endParaRPr/>
            </a:p>
          </p:txBody>
        </p:sp>
        <p:pic>
          <p:nvPicPr>
            <p:cNvPr id="37" name="object 37"/>
            <p:cNvPicPr/>
            <p:nvPr/>
          </p:nvPicPr>
          <p:blipFill>
            <a:blip r:embed="rId5" cstate="print"/>
            <a:stretch>
              <a:fillRect/>
            </a:stretch>
          </p:blipFill>
          <p:spPr>
            <a:xfrm>
              <a:off x="7982712" y="4081272"/>
              <a:ext cx="1322831" cy="938783"/>
            </a:xfrm>
            <a:prstGeom prst="rect">
              <a:avLst/>
            </a:prstGeom>
          </p:spPr>
        </p:pic>
        <p:pic>
          <p:nvPicPr>
            <p:cNvPr id="38" name="object 38"/>
            <p:cNvPicPr/>
            <p:nvPr/>
          </p:nvPicPr>
          <p:blipFill>
            <a:blip r:embed="rId6" cstate="print"/>
            <a:stretch>
              <a:fillRect/>
            </a:stretch>
          </p:blipFill>
          <p:spPr>
            <a:xfrm>
              <a:off x="8030819" y="4105579"/>
              <a:ext cx="1226451" cy="841247"/>
            </a:xfrm>
            <a:prstGeom prst="rect">
              <a:avLst/>
            </a:prstGeom>
          </p:spPr>
        </p:pic>
        <p:sp>
          <p:nvSpPr>
            <p:cNvPr id="39" name="object 39"/>
            <p:cNvSpPr/>
            <p:nvPr/>
          </p:nvSpPr>
          <p:spPr>
            <a:xfrm>
              <a:off x="8030821" y="4105582"/>
              <a:ext cx="1226820" cy="841375"/>
            </a:xfrm>
            <a:custGeom>
              <a:avLst/>
              <a:gdLst/>
              <a:ahLst/>
              <a:cxnLst/>
              <a:rect l="l" t="t" r="r" b="b"/>
              <a:pathLst>
                <a:path w="1226820" h="841375">
                  <a:moveTo>
                    <a:pt x="0" y="420676"/>
                  </a:moveTo>
                  <a:lnTo>
                    <a:pt x="420676" y="0"/>
                  </a:lnTo>
                  <a:lnTo>
                    <a:pt x="420676" y="210338"/>
                  </a:lnTo>
                  <a:lnTo>
                    <a:pt x="1226602" y="210338"/>
                  </a:lnTo>
                  <a:lnTo>
                    <a:pt x="1226602" y="631015"/>
                  </a:lnTo>
                  <a:lnTo>
                    <a:pt x="420676" y="631015"/>
                  </a:lnTo>
                  <a:lnTo>
                    <a:pt x="420676" y="841353"/>
                  </a:lnTo>
                  <a:lnTo>
                    <a:pt x="0" y="420676"/>
                  </a:lnTo>
                  <a:close/>
                </a:path>
              </a:pathLst>
            </a:custGeom>
            <a:ln w="10161">
              <a:solidFill>
                <a:srgbClr val="BE4B48"/>
              </a:solidFill>
            </a:ln>
          </p:spPr>
          <p:txBody>
            <a:bodyPr wrap="square" lIns="0" tIns="0" rIns="0" bIns="0" rtlCol="0"/>
            <a:lstStyle/>
            <a:p>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26</a:t>
            </a:r>
            <a:endParaRPr sz="900">
              <a:latin typeface="Arial"/>
              <a:cs typeface="Arial"/>
            </a:endParaRPr>
          </a:p>
        </p:txBody>
      </p:sp>
      <p:sp>
        <p:nvSpPr>
          <p:cNvPr id="3" name="object 3"/>
          <p:cNvSpPr txBox="1">
            <a:spLocks noGrp="1"/>
          </p:cNvSpPr>
          <p:nvPr>
            <p:ph type="title"/>
          </p:nvPr>
        </p:nvSpPr>
        <p:spPr>
          <a:xfrm>
            <a:off x="401473" y="343916"/>
            <a:ext cx="8589645" cy="482600"/>
          </a:xfrm>
          <a:prstGeom prst="rect">
            <a:avLst/>
          </a:prstGeom>
        </p:spPr>
        <p:txBody>
          <a:bodyPr vert="horz" wrap="square" lIns="0" tIns="12700" rIns="0" bIns="0" rtlCol="0">
            <a:spAutoFit/>
          </a:bodyPr>
          <a:lstStyle/>
          <a:p>
            <a:pPr marL="12700">
              <a:lnSpc>
                <a:spcPct val="100000"/>
              </a:lnSpc>
              <a:spcBef>
                <a:spcPts val="100"/>
              </a:spcBef>
            </a:pPr>
            <a:r>
              <a:rPr dirty="0"/>
              <a:t>Scratchy</a:t>
            </a:r>
            <a:r>
              <a:rPr spc="-55" dirty="0"/>
              <a:t> </a:t>
            </a:r>
            <a:r>
              <a:rPr dirty="0"/>
              <a:t>throat,</a:t>
            </a:r>
            <a:r>
              <a:rPr spc="-60" dirty="0"/>
              <a:t> </a:t>
            </a:r>
            <a:r>
              <a:rPr dirty="0"/>
              <a:t>painful</a:t>
            </a:r>
            <a:r>
              <a:rPr spc="-55" dirty="0"/>
              <a:t> </a:t>
            </a:r>
            <a:r>
              <a:rPr dirty="0"/>
              <a:t>swallow?</a:t>
            </a:r>
            <a:r>
              <a:rPr spc="-55" dirty="0"/>
              <a:t> </a:t>
            </a:r>
            <a:r>
              <a:rPr dirty="0"/>
              <a:t>Think</a:t>
            </a:r>
            <a:r>
              <a:rPr spc="-50" dirty="0"/>
              <a:t> </a:t>
            </a:r>
            <a:r>
              <a:rPr spc="-10" dirty="0"/>
              <a:t>thrush!</a:t>
            </a:r>
          </a:p>
        </p:txBody>
      </p:sp>
      <p:graphicFrame>
        <p:nvGraphicFramePr>
          <p:cNvPr id="4" name="object 4"/>
          <p:cNvGraphicFramePr>
            <a:graphicFrameLocks noGrp="1"/>
          </p:cNvGraphicFramePr>
          <p:nvPr/>
        </p:nvGraphicFramePr>
        <p:xfrm>
          <a:off x="550283" y="1468535"/>
          <a:ext cx="9029065" cy="4843780"/>
        </p:xfrm>
        <a:graphic>
          <a:graphicData uri="http://schemas.openxmlformats.org/drawingml/2006/table">
            <a:tbl>
              <a:tblPr firstRow="1" bandRow="1">
                <a:tableStyleId>{2D5ABB26-0587-4C30-8999-92F81FD0307C}</a:tableStyleId>
              </a:tblPr>
              <a:tblGrid>
                <a:gridCol w="2979420">
                  <a:extLst>
                    <a:ext uri="{9D8B030D-6E8A-4147-A177-3AD203B41FA5}">
                      <a16:colId xmlns:a16="http://schemas.microsoft.com/office/drawing/2014/main" val="20000"/>
                    </a:ext>
                  </a:extLst>
                </a:gridCol>
                <a:gridCol w="2979420">
                  <a:extLst>
                    <a:ext uri="{9D8B030D-6E8A-4147-A177-3AD203B41FA5}">
                      <a16:colId xmlns:a16="http://schemas.microsoft.com/office/drawing/2014/main" val="20001"/>
                    </a:ext>
                  </a:extLst>
                </a:gridCol>
                <a:gridCol w="2979419">
                  <a:extLst>
                    <a:ext uri="{9D8B030D-6E8A-4147-A177-3AD203B41FA5}">
                      <a16:colId xmlns:a16="http://schemas.microsoft.com/office/drawing/2014/main" val="20002"/>
                    </a:ext>
                  </a:extLst>
                </a:gridCol>
              </a:tblGrid>
              <a:tr h="422275">
                <a:tc>
                  <a:txBody>
                    <a:bodyPr/>
                    <a:lstStyle/>
                    <a:p>
                      <a:pPr algn="ctr">
                        <a:lnSpc>
                          <a:spcPct val="100000"/>
                        </a:lnSpc>
                        <a:spcBef>
                          <a:spcPts val="370"/>
                        </a:spcBef>
                      </a:pPr>
                      <a:r>
                        <a:rPr sz="2100" b="1" spc="-10" dirty="0">
                          <a:solidFill>
                            <a:srgbClr val="FFFFFF"/>
                          </a:solidFill>
                          <a:latin typeface="Tahoma"/>
                          <a:cs typeface="Tahoma"/>
                        </a:rPr>
                        <a:t>Caused</a:t>
                      </a:r>
                      <a:r>
                        <a:rPr sz="2100" b="1" spc="-114" dirty="0">
                          <a:solidFill>
                            <a:srgbClr val="FFFFFF"/>
                          </a:solidFill>
                          <a:latin typeface="Tahoma"/>
                          <a:cs typeface="Tahoma"/>
                        </a:rPr>
                        <a:t> </a:t>
                      </a:r>
                      <a:r>
                        <a:rPr sz="2100" b="1" spc="-25" dirty="0">
                          <a:solidFill>
                            <a:srgbClr val="FFFFFF"/>
                          </a:solidFill>
                          <a:latin typeface="Tahoma"/>
                          <a:cs typeface="Tahoma"/>
                        </a:rPr>
                        <a:t>by</a:t>
                      </a:r>
                      <a:endParaRPr sz="2100">
                        <a:latin typeface="Tahoma"/>
                        <a:cs typeface="Tahoma"/>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00B0F0"/>
                    </a:solidFill>
                  </a:tcPr>
                </a:tc>
                <a:tc>
                  <a:txBody>
                    <a:bodyPr/>
                    <a:lstStyle/>
                    <a:p>
                      <a:pPr algn="ctr">
                        <a:lnSpc>
                          <a:spcPct val="100000"/>
                        </a:lnSpc>
                        <a:spcBef>
                          <a:spcPts val="370"/>
                        </a:spcBef>
                      </a:pPr>
                      <a:r>
                        <a:rPr sz="2100" b="1" spc="-10" dirty="0">
                          <a:solidFill>
                            <a:srgbClr val="FFFFFF"/>
                          </a:solidFill>
                          <a:latin typeface="Tahoma"/>
                          <a:cs typeface="Tahoma"/>
                        </a:rPr>
                        <a:t>Signs</a:t>
                      </a:r>
                      <a:r>
                        <a:rPr sz="2100" b="1" spc="-105" dirty="0">
                          <a:solidFill>
                            <a:srgbClr val="FFFFFF"/>
                          </a:solidFill>
                          <a:latin typeface="Tahoma"/>
                          <a:cs typeface="Tahoma"/>
                        </a:rPr>
                        <a:t> </a:t>
                      </a:r>
                      <a:r>
                        <a:rPr sz="2100" b="1" dirty="0">
                          <a:solidFill>
                            <a:srgbClr val="FFFFFF"/>
                          </a:solidFill>
                          <a:latin typeface="Tahoma"/>
                          <a:cs typeface="Tahoma"/>
                        </a:rPr>
                        <a:t>&amp;</a:t>
                      </a:r>
                      <a:r>
                        <a:rPr sz="2100" b="1" spc="-100" dirty="0">
                          <a:solidFill>
                            <a:srgbClr val="FFFFFF"/>
                          </a:solidFill>
                          <a:latin typeface="Tahoma"/>
                          <a:cs typeface="Tahoma"/>
                        </a:rPr>
                        <a:t> </a:t>
                      </a:r>
                      <a:r>
                        <a:rPr sz="2100" b="1" spc="-10" dirty="0">
                          <a:solidFill>
                            <a:srgbClr val="FFFFFF"/>
                          </a:solidFill>
                          <a:latin typeface="Tahoma"/>
                          <a:cs typeface="Tahoma"/>
                        </a:rPr>
                        <a:t>Symptoms</a:t>
                      </a:r>
                      <a:endParaRPr sz="2100">
                        <a:latin typeface="Tahoma"/>
                        <a:cs typeface="Tahoma"/>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00B0F0"/>
                    </a:solidFill>
                  </a:tcPr>
                </a:tc>
                <a:tc>
                  <a:txBody>
                    <a:bodyPr/>
                    <a:lstStyle/>
                    <a:p>
                      <a:pPr algn="ctr">
                        <a:lnSpc>
                          <a:spcPct val="100000"/>
                        </a:lnSpc>
                        <a:spcBef>
                          <a:spcPts val="370"/>
                        </a:spcBef>
                      </a:pPr>
                      <a:r>
                        <a:rPr sz="2100" b="1" spc="-10" dirty="0">
                          <a:solidFill>
                            <a:srgbClr val="FFFFFF"/>
                          </a:solidFill>
                          <a:latin typeface="Tahoma"/>
                          <a:cs typeface="Tahoma"/>
                        </a:rPr>
                        <a:t>Diagnosis</a:t>
                      </a:r>
                      <a:endParaRPr sz="2100">
                        <a:latin typeface="Tahoma"/>
                        <a:cs typeface="Tahoma"/>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00B0F0"/>
                    </a:solidFill>
                  </a:tcPr>
                </a:tc>
                <a:extLst>
                  <a:ext uri="{0D108BD9-81ED-4DB2-BD59-A6C34878D82A}">
                    <a16:rowId xmlns:a16="http://schemas.microsoft.com/office/drawing/2014/main" val="10000"/>
                  </a:ext>
                </a:extLst>
              </a:tr>
              <a:tr h="378460">
                <a:tc>
                  <a:txBody>
                    <a:bodyPr/>
                    <a:lstStyle/>
                    <a:p>
                      <a:pPr algn="ctr">
                        <a:lnSpc>
                          <a:spcPts val="2500"/>
                        </a:lnSpc>
                        <a:spcBef>
                          <a:spcPts val="380"/>
                        </a:spcBef>
                      </a:pPr>
                      <a:r>
                        <a:rPr sz="2100" i="1" spc="-114" dirty="0">
                          <a:latin typeface="Verdana"/>
                          <a:cs typeface="Verdana"/>
                        </a:rPr>
                        <a:t>Candida</a:t>
                      </a:r>
                      <a:r>
                        <a:rPr sz="2100" i="1" spc="-55" dirty="0">
                          <a:latin typeface="Verdana"/>
                          <a:cs typeface="Verdana"/>
                        </a:rPr>
                        <a:t> </a:t>
                      </a:r>
                      <a:r>
                        <a:rPr sz="2100" i="1" spc="-10" dirty="0">
                          <a:latin typeface="Verdana"/>
                          <a:cs typeface="Verdana"/>
                        </a:rPr>
                        <a:t>albicans</a:t>
                      </a:r>
                      <a:endParaRPr sz="2100">
                        <a:latin typeface="Verdana"/>
                        <a:cs typeface="Verdana"/>
                      </a:endParaRPr>
                    </a:p>
                  </a:txBody>
                  <a:tcPr marL="0" marR="0" marT="48260" marB="0">
                    <a:lnL w="19050">
                      <a:solidFill>
                        <a:srgbClr val="FFFFFF"/>
                      </a:solidFill>
                      <a:prstDash val="solid"/>
                    </a:lnL>
                    <a:lnR w="19050">
                      <a:solidFill>
                        <a:srgbClr val="FFFFFF"/>
                      </a:solidFill>
                      <a:prstDash val="solid"/>
                    </a:lnR>
                    <a:lnT w="38100">
                      <a:solidFill>
                        <a:srgbClr val="FFFFFF"/>
                      </a:solidFill>
                      <a:prstDash val="solid"/>
                    </a:lnT>
                    <a:solidFill>
                      <a:srgbClr val="01B0F0">
                        <a:alpha val="19999"/>
                      </a:srgbClr>
                    </a:solidFill>
                  </a:tcPr>
                </a:tc>
                <a:tc>
                  <a:txBody>
                    <a:bodyPr/>
                    <a:lstStyle/>
                    <a:p>
                      <a:pPr algn="ctr">
                        <a:lnSpc>
                          <a:spcPts val="2500"/>
                        </a:lnSpc>
                        <a:spcBef>
                          <a:spcPts val="375"/>
                        </a:spcBef>
                      </a:pPr>
                      <a:r>
                        <a:rPr sz="2100" spc="55" dirty="0">
                          <a:solidFill>
                            <a:srgbClr val="222222"/>
                          </a:solidFill>
                          <a:latin typeface="Tahoma"/>
                          <a:cs typeface="Tahoma"/>
                        </a:rPr>
                        <a:t>Painless,</a:t>
                      </a:r>
                      <a:r>
                        <a:rPr sz="2100" spc="50" dirty="0">
                          <a:solidFill>
                            <a:srgbClr val="222222"/>
                          </a:solidFill>
                          <a:latin typeface="Tahoma"/>
                          <a:cs typeface="Tahoma"/>
                        </a:rPr>
                        <a:t> </a:t>
                      </a:r>
                      <a:r>
                        <a:rPr sz="2100" spc="-10" dirty="0">
                          <a:solidFill>
                            <a:srgbClr val="222222"/>
                          </a:solidFill>
                          <a:latin typeface="Tahoma"/>
                          <a:cs typeface="Tahoma"/>
                        </a:rPr>
                        <a:t>white</a:t>
                      </a:r>
                      <a:endParaRPr sz="2100">
                        <a:latin typeface="Tahoma"/>
                        <a:cs typeface="Tahoma"/>
                      </a:endParaRPr>
                    </a:p>
                  </a:txBody>
                  <a:tcPr marL="0" marR="0" marT="47625" marB="0">
                    <a:lnL w="19050">
                      <a:solidFill>
                        <a:srgbClr val="FFFFFF"/>
                      </a:solidFill>
                      <a:prstDash val="solid"/>
                    </a:lnL>
                    <a:lnR w="19050">
                      <a:solidFill>
                        <a:srgbClr val="FFFFFF"/>
                      </a:solidFill>
                      <a:prstDash val="solid"/>
                    </a:lnR>
                    <a:lnT w="38100">
                      <a:solidFill>
                        <a:srgbClr val="FFFFFF"/>
                      </a:solidFill>
                      <a:prstDash val="solid"/>
                    </a:lnT>
                    <a:solidFill>
                      <a:srgbClr val="01B0F0">
                        <a:alpha val="19999"/>
                      </a:srgbClr>
                    </a:solidFill>
                  </a:tcPr>
                </a:tc>
                <a:tc>
                  <a:txBody>
                    <a:bodyPr/>
                    <a:lstStyle/>
                    <a:p>
                      <a:pPr algn="ctr">
                        <a:lnSpc>
                          <a:spcPts val="2500"/>
                        </a:lnSpc>
                        <a:spcBef>
                          <a:spcPts val="375"/>
                        </a:spcBef>
                      </a:pPr>
                      <a:r>
                        <a:rPr sz="2100" spc="60" dirty="0">
                          <a:latin typeface="Tahoma"/>
                          <a:cs typeface="Tahoma"/>
                        </a:rPr>
                        <a:t>History</a:t>
                      </a:r>
                      <a:endParaRPr sz="2100">
                        <a:latin typeface="Tahoma"/>
                        <a:cs typeface="Tahoma"/>
                      </a:endParaRPr>
                    </a:p>
                  </a:txBody>
                  <a:tcPr marL="0" marR="0" marT="47625" marB="0">
                    <a:lnL w="19050">
                      <a:solidFill>
                        <a:srgbClr val="FFFFFF"/>
                      </a:solidFill>
                      <a:prstDash val="solid"/>
                    </a:lnL>
                    <a:lnR w="19050">
                      <a:solidFill>
                        <a:srgbClr val="FFFFFF"/>
                      </a:solidFill>
                      <a:prstDash val="solid"/>
                    </a:lnR>
                    <a:lnT w="38100">
                      <a:solidFill>
                        <a:srgbClr val="FFFFFF"/>
                      </a:solidFill>
                      <a:prstDash val="solid"/>
                    </a:lnT>
                    <a:solidFill>
                      <a:srgbClr val="01B0F0">
                        <a:alpha val="19999"/>
                      </a:srgbClr>
                    </a:solidFill>
                  </a:tcPr>
                </a:tc>
                <a:extLst>
                  <a:ext uri="{0D108BD9-81ED-4DB2-BD59-A6C34878D82A}">
                    <a16:rowId xmlns:a16="http://schemas.microsoft.com/office/drawing/2014/main" val="10001"/>
                  </a:ext>
                </a:extLst>
              </a:tr>
              <a:tr h="743585">
                <a:tc>
                  <a:txBody>
                    <a:bodyPr/>
                    <a:lstStyle/>
                    <a:p>
                      <a:pPr marL="495300" marR="294640" indent="-193040">
                        <a:lnSpc>
                          <a:spcPct val="103499"/>
                        </a:lnSpc>
                        <a:spcBef>
                          <a:spcPts val="1515"/>
                        </a:spcBef>
                      </a:pPr>
                      <a:r>
                        <a:rPr sz="1700" dirty="0">
                          <a:latin typeface="Tahoma"/>
                          <a:cs typeface="Tahoma"/>
                        </a:rPr>
                        <a:t>(a</a:t>
                      </a:r>
                      <a:r>
                        <a:rPr sz="1700" spc="30" dirty="0">
                          <a:latin typeface="Tahoma"/>
                          <a:cs typeface="Tahoma"/>
                        </a:rPr>
                        <a:t> </a:t>
                      </a:r>
                      <a:r>
                        <a:rPr sz="1700" spc="50" dirty="0">
                          <a:latin typeface="Tahoma"/>
                          <a:cs typeface="Tahoma"/>
                        </a:rPr>
                        <a:t>fungus</a:t>
                      </a:r>
                      <a:r>
                        <a:rPr sz="1700" spc="40" dirty="0">
                          <a:latin typeface="Tahoma"/>
                          <a:cs typeface="Tahoma"/>
                        </a:rPr>
                        <a:t> </a:t>
                      </a:r>
                      <a:r>
                        <a:rPr sz="1700" dirty="0">
                          <a:latin typeface="Tahoma"/>
                          <a:cs typeface="Tahoma"/>
                        </a:rPr>
                        <a:t>that</a:t>
                      </a:r>
                      <a:r>
                        <a:rPr sz="1700" spc="30" dirty="0">
                          <a:latin typeface="Tahoma"/>
                          <a:cs typeface="Tahoma"/>
                        </a:rPr>
                        <a:t> </a:t>
                      </a:r>
                      <a:r>
                        <a:rPr sz="1700" spc="55" dirty="0">
                          <a:latin typeface="Tahoma"/>
                          <a:cs typeface="Tahoma"/>
                        </a:rPr>
                        <a:t>normally </a:t>
                      </a:r>
                      <a:r>
                        <a:rPr sz="1700" dirty="0">
                          <a:latin typeface="Tahoma"/>
                          <a:cs typeface="Tahoma"/>
                        </a:rPr>
                        <a:t>lives</a:t>
                      </a:r>
                      <a:r>
                        <a:rPr sz="1700" spc="20" dirty="0">
                          <a:latin typeface="Tahoma"/>
                          <a:cs typeface="Tahoma"/>
                        </a:rPr>
                        <a:t> </a:t>
                      </a:r>
                      <a:r>
                        <a:rPr sz="1700" spc="60" dirty="0">
                          <a:latin typeface="Tahoma"/>
                          <a:cs typeface="Tahoma"/>
                        </a:rPr>
                        <a:t>in</a:t>
                      </a:r>
                      <a:r>
                        <a:rPr sz="1700" spc="25" dirty="0">
                          <a:latin typeface="Tahoma"/>
                          <a:cs typeface="Tahoma"/>
                        </a:rPr>
                        <a:t> </a:t>
                      </a:r>
                      <a:r>
                        <a:rPr sz="1700" spc="60" dirty="0">
                          <a:latin typeface="Tahoma"/>
                          <a:cs typeface="Tahoma"/>
                        </a:rPr>
                        <a:t>our</a:t>
                      </a:r>
                      <a:r>
                        <a:rPr sz="1700" spc="25" dirty="0">
                          <a:latin typeface="Tahoma"/>
                          <a:cs typeface="Tahoma"/>
                        </a:rPr>
                        <a:t> </a:t>
                      </a:r>
                      <a:r>
                        <a:rPr sz="1700" dirty="0">
                          <a:latin typeface="Tahoma"/>
                          <a:cs typeface="Tahoma"/>
                        </a:rPr>
                        <a:t>GI</a:t>
                      </a:r>
                      <a:r>
                        <a:rPr sz="1700" spc="20" dirty="0">
                          <a:latin typeface="Tahoma"/>
                          <a:cs typeface="Tahoma"/>
                        </a:rPr>
                        <a:t> </a:t>
                      </a:r>
                      <a:r>
                        <a:rPr sz="1700" spc="-10" dirty="0">
                          <a:latin typeface="Tahoma"/>
                          <a:cs typeface="Tahoma"/>
                        </a:rPr>
                        <a:t>tract)</a:t>
                      </a:r>
                      <a:endParaRPr sz="1700">
                        <a:latin typeface="Tahoma"/>
                        <a:cs typeface="Tahoma"/>
                      </a:endParaRPr>
                    </a:p>
                  </a:txBody>
                  <a:tcPr marL="0" marR="0" marT="192405" marB="0">
                    <a:lnL w="19050">
                      <a:solidFill>
                        <a:srgbClr val="FFFFFF"/>
                      </a:solidFill>
                      <a:prstDash val="solid"/>
                    </a:lnL>
                    <a:lnR w="19050">
                      <a:solidFill>
                        <a:srgbClr val="FFFFFF"/>
                      </a:solidFill>
                      <a:prstDash val="solid"/>
                    </a:lnR>
                    <a:solidFill>
                      <a:srgbClr val="01B0F0">
                        <a:alpha val="19999"/>
                      </a:srgbClr>
                    </a:solidFill>
                  </a:tcPr>
                </a:tc>
                <a:tc>
                  <a:txBody>
                    <a:bodyPr/>
                    <a:lstStyle/>
                    <a:p>
                      <a:pPr marL="1111885" marR="196850" indent="-911225">
                        <a:lnSpc>
                          <a:spcPts val="2500"/>
                        </a:lnSpc>
                        <a:spcBef>
                          <a:spcPts val="90"/>
                        </a:spcBef>
                      </a:pPr>
                      <a:r>
                        <a:rPr sz="2100" spc="95" dirty="0">
                          <a:solidFill>
                            <a:srgbClr val="222222"/>
                          </a:solidFill>
                          <a:latin typeface="Tahoma"/>
                          <a:cs typeface="Tahoma"/>
                        </a:rPr>
                        <a:t>plaques</a:t>
                      </a:r>
                      <a:r>
                        <a:rPr sz="2100" spc="20" dirty="0">
                          <a:solidFill>
                            <a:srgbClr val="222222"/>
                          </a:solidFill>
                          <a:latin typeface="Tahoma"/>
                          <a:cs typeface="Tahoma"/>
                        </a:rPr>
                        <a:t> </a:t>
                      </a:r>
                      <a:r>
                        <a:rPr sz="2100" spc="85" dirty="0">
                          <a:solidFill>
                            <a:srgbClr val="222222"/>
                          </a:solidFill>
                          <a:latin typeface="Tahoma"/>
                          <a:cs typeface="Tahoma"/>
                        </a:rPr>
                        <a:t>in</a:t>
                      </a:r>
                      <a:r>
                        <a:rPr sz="2100" spc="25" dirty="0">
                          <a:solidFill>
                            <a:srgbClr val="222222"/>
                          </a:solidFill>
                          <a:latin typeface="Tahoma"/>
                          <a:cs typeface="Tahoma"/>
                        </a:rPr>
                        <a:t> </a:t>
                      </a:r>
                      <a:r>
                        <a:rPr sz="2100" spc="100" dirty="0">
                          <a:solidFill>
                            <a:srgbClr val="222222"/>
                          </a:solidFill>
                          <a:latin typeface="Tahoma"/>
                          <a:cs typeface="Tahoma"/>
                        </a:rPr>
                        <a:t>mouth</a:t>
                      </a:r>
                      <a:r>
                        <a:rPr sz="2100" spc="30" dirty="0">
                          <a:solidFill>
                            <a:srgbClr val="222222"/>
                          </a:solidFill>
                          <a:latin typeface="Tahoma"/>
                          <a:cs typeface="Tahoma"/>
                        </a:rPr>
                        <a:t> </a:t>
                      </a:r>
                      <a:r>
                        <a:rPr sz="2100" spc="40" dirty="0">
                          <a:solidFill>
                            <a:srgbClr val="222222"/>
                          </a:solidFill>
                          <a:latin typeface="Tahoma"/>
                          <a:cs typeface="Tahoma"/>
                        </a:rPr>
                        <a:t>or throat</a:t>
                      </a:r>
                      <a:endParaRPr sz="2100">
                        <a:latin typeface="Tahoma"/>
                        <a:cs typeface="Tahoma"/>
                      </a:endParaRPr>
                    </a:p>
                  </a:txBody>
                  <a:tcPr marL="0" marR="0" marT="11430" marB="0">
                    <a:lnL w="19050">
                      <a:solidFill>
                        <a:srgbClr val="FFFFFF"/>
                      </a:solidFill>
                      <a:prstDash val="solid"/>
                    </a:lnL>
                    <a:lnR w="19050">
                      <a:solidFill>
                        <a:srgbClr val="FFFFFF"/>
                      </a:solidFill>
                      <a:prstDash val="solid"/>
                    </a:lnR>
                    <a:solidFill>
                      <a:srgbClr val="01B0F0">
                        <a:alpha val="19999"/>
                      </a:srgbClr>
                    </a:solidFill>
                  </a:tcPr>
                </a:tc>
                <a:tc>
                  <a:txBody>
                    <a:bodyPr/>
                    <a:lstStyle/>
                    <a:p>
                      <a:pPr algn="ctr">
                        <a:lnSpc>
                          <a:spcPct val="100000"/>
                        </a:lnSpc>
                        <a:spcBef>
                          <a:spcPts val="1695"/>
                        </a:spcBef>
                      </a:pPr>
                      <a:r>
                        <a:rPr sz="2100" spc="95" dirty="0">
                          <a:latin typeface="Tahoma"/>
                          <a:cs typeface="Tahoma"/>
                        </a:rPr>
                        <a:t>Physical</a:t>
                      </a:r>
                      <a:r>
                        <a:rPr sz="2100" spc="40" dirty="0">
                          <a:latin typeface="Tahoma"/>
                          <a:cs typeface="Tahoma"/>
                        </a:rPr>
                        <a:t> </a:t>
                      </a:r>
                      <a:r>
                        <a:rPr sz="2100" spc="50" dirty="0">
                          <a:latin typeface="Tahoma"/>
                          <a:cs typeface="Tahoma"/>
                        </a:rPr>
                        <a:t>exam</a:t>
                      </a:r>
                      <a:endParaRPr sz="2100">
                        <a:latin typeface="Tahoma"/>
                        <a:cs typeface="Tahoma"/>
                      </a:endParaRPr>
                    </a:p>
                  </a:txBody>
                  <a:tcPr marL="0" marR="0" marT="215265" marB="0">
                    <a:lnL w="19050">
                      <a:solidFill>
                        <a:srgbClr val="FFFFFF"/>
                      </a:solidFill>
                      <a:prstDash val="solid"/>
                    </a:lnL>
                    <a:lnR w="19050">
                      <a:solidFill>
                        <a:srgbClr val="FFFFFF"/>
                      </a:solidFill>
                      <a:prstDash val="solid"/>
                    </a:lnR>
                    <a:solidFill>
                      <a:srgbClr val="01B0F0">
                        <a:alpha val="19999"/>
                      </a:srgbClr>
                    </a:solidFill>
                  </a:tcPr>
                </a:tc>
                <a:extLst>
                  <a:ext uri="{0D108BD9-81ED-4DB2-BD59-A6C34878D82A}">
                    <a16:rowId xmlns:a16="http://schemas.microsoft.com/office/drawing/2014/main" val="10002"/>
                  </a:ext>
                </a:extLst>
              </a:tr>
              <a:tr h="1205230">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rgbClr val="01B0F0">
                        <a:alpha val="19999"/>
                      </a:srgbClr>
                    </a:solidFill>
                  </a:tcPr>
                </a:tc>
                <a:tc>
                  <a:txBody>
                    <a:bodyPr/>
                    <a:lstStyle/>
                    <a:p>
                      <a:pPr marL="194310" marR="190500" algn="ctr">
                        <a:lnSpc>
                          <a:spcPct val="101000"/>
                        </a:lnSpc>
                        <a:spcBef>
                          <a:spcPts val="919"/>
                        </a:spcBef>
                      </a:pPr>
                      <a:r>
                        <a:rPr sz="2100" spc="90" dirty="0">
                          <a:solidFill>
                            <a:srgbClr val="222222"/>
                          </a:solidFill>
                          <a:latin typeface="Tahoma"/>
                          <a:cs typeface="Tahoma"/>
                        </a:rPr>
                        <a:t>Red</a:t>
                      </a:r>
                      <a:r>
                        <a:rPr sz="2100" spc="35" dirty="0">
                          <a:solidFill>
                            <a:srgbClr val="222222"/>
                          </a:solidFill>
                          <a:latin typeface="Tahoma"/>
                          <a:cs typeface="Tahoma"/>
                        </a:rPr>
                        <a:t> </a:t>
                      </a:r>
                      <a:r>
                        <a:rPr sz="2100" spc="80" dirty="0">
                          <a:solidFill>
                            <a:srgbClr val="222222"/>
                          </a:solidFill>
                          <a:latin typeface="Tahoma"/>
                          <a:cs typeface="Tahoma"/>
                        </a:rPr>
                        <a:t>patches</a:t>
                      </a:r>
                      <a:r>
                        <a:rPr sz="2100" spc="25" dirty="0">
                          <a:solidFill>
                            <a:srgbClr val="222222"/>
                          </a:solidFill>
                          <a:latin typeface="Tahoma"/>
                          <a:cs typeface="Tahoma"/>
                        </a:rPr>
                        <a:t> </a:t>
                      </a:r>
                      <a:r>
                        <a:rPr sz="2100" spc="40" dirty="0">
                          <a:solidFill>
                            <a:srgbClr val="222222"/>
                          </a:solidFill>
                          <a:latin typeface="Tahoma"/>
                          <a:cs typeface="Tahoma"/>
                        </a:rPr>
                        <a:t>without </a:t>
                      </a:r>
                      <a:r>
                        <a:rPr sz="2100" dirty="0">
                          <a:solidFill>
                            <a:srgbClr val="222222"/>
                          </a:solidFill>
                          <a:latin typeface="Tahoma"/>
                          <a:cs typeface="Tahoma"/>
                        </a:rPr>
                        <a:t>white</a:t>
                      </a:r>
                      <a:r>
                        <a:rPr sz="2100" spc="150" dirty="0">
                          <a:solidFill>
                            <a:srgbClr val="222222"/>
                          </a:solidFill>
                          <a:latin typeface="Tahoma"/>
                          <a:cs typeface="Tahoma"/>
                        </a:rPr>
                        <a:t> </a:t>
                      </a:r>
                      <a:r>
                        <a:rPr sz="2100" spc="90" dirty="0">
                          <a:solidFill>
                            <a:srgbClr val="222222"/>
                          </a:solidFill>
                          <a:latin typeface="Tahoma"/>
                          <a:cs typeface="Tahoma"/>
                        </a:rPr>
                        <a:t>plaques</a:t>
                      </a:r>
                      <a:r>
                        <a:rPr sz="2100" spc="145" dirty="0">
                          <a:solidFill>
                            <a:srgbClr val="222222"/>
                          </a:solidFill>
                          <a:latin typeface="Tahoma"/>
                          <a:cs typeface="Tahoma"/>
                        </a:rPr>
                        <a:t> </a:t>
                      </a:r>
                      <a:r>
                        <a:rPr sz="2100" spc="55" dirty="0">
                          <a:solidFill>
                            <a:srgbClr val="222222"/>
                          </a:solidFill>
                          <a:latin typeface="Tahoma"/>
                          <a:cs typeface="Tahoma"/>
                        </a:rPr>
                        <a:t>on </a:t>
                      </a:r>
                      <a:r>
                        <a:rPr sz="2100" spc="60" dirty="0">
                          <a:solidFill>
                            <a:srgbClr val="222222"/>
                          </a:solidFill>
                          <a:latin typeface="Tahoma"/>
                          <a:cs typeface="Tahoma"/>
                        </a:rPr>
                        <a:t>palate</a:t>
                      </a:r>
                      <a:r>
                        <a:rPr sz="2100" spc="35" dirty="0">
                          <a:solidFill>
                            <a:srgbClr val="222222"/>
                          </a:solidFill>
                          <a:latin typeface="Tahoma"/>
                          <a:cs typeface="Tahoma"/>
                        </a:rPr>
                        <a:t> </a:t>
                      </a:r>
                      <a:r>
                        <a:rPr sz="2100" spc="65" dirty="0">
                          <a:solidFill>
                            <a:srgbClr val="222222"/>
                          </a:solidFill>
                          <a:latin typeface="Tahoma"/>
                          <a:cs typeface="Tahoma"/>
                        </a:rPr>
                        <a:t>or</a:t>
                      </a:r>
                      <a:r>
                        <a:rPr sz="2100" spc="35" dirty="0">
                          <a:solidFill>
                            <a:srgbClr val="222222"/>
                          </a:solidFill>
                          <a:latin typeface="Tahoma"/>
                          <a:cs typeface="Tahoma"/>
                        </a:rPr>
                        <a:t> </a:t>
                      </a:r>
                      <a:r>
                        <a:rPr sz="2100" spc="45" dirty="0">
                          <a:solidFill>
                            <a:srgbClr val="222222"/>
                          </a:solidFill>
                          <a:latin typeface="Tahoma"/>
                          <a:cs typeface="Tahoma"/>
                        </a:rPr>
                        <a:t>tongue</a:t>
                      </a:r>
                      <a:endParaRPr sz="2100">
                        <a:latin typeface="Tahoma"/>
                        <a:cs typeface="Tahoma"/>
                      </a:endParaRPr>
                    </a:p>
                  </a:txBody>
                  <a:tcPr marL="0" marR="0" marT="116839" marB="0">
                    <a:lnL w="19050">
                      <a:solidFill>
                        <a:srgbClr val="FFFFFF"/>
                      </a:solidFill>
                      <a:prstDash val="solid"/>
                    </a:lnL>
                    <a:lnR w="19050">
                      <a:solidFill>
                        <a:srgbClr val="FFFFFF"/>
                      </a:solidFill>
                      <a:prstDash val="solid"/>
                    </a:lnR>
                    <a:solidFill>
                      <a:srgbClr val="01B0F0">
                        <a:alpha val="19999"/>
                      </a:srgbClr>
                    </a:solidFill>
                  </a:tcPr>
                </a:tc>
                <a:tc>
                  <a:txBody>
                    <a:bodyPr/>
                    <a:lstStyle/>
                    <a:p>
                      <a:pPr marL="805180" marR="764540" indent="-37465">
                        <a:lnSpc>
                          <a:spcPts val="2590"/>
                        </a:lnSpc>
                        <a:spcBef>
                          <a:spcPts val="65"/>
                        </a:spcBef>
                      </a:pPr>
                      <a:r>
                        <a:rPr sz="2100" spc="90" dirty="0">
                          <a:solidFill>
                            <a:srgbClr val="222222"/>
                          </a:solidFill>
                          <a:latin typeface="Tahoma"/>
                          <a:cs typeface="Tahoma"/>
                        </a:rPr>
                        <a:t>Microscopy </a:t>
                      </a:r>
                      <a:r>
                        <a:rPr sz="2100" dirty="0">
                          <a:solidFill>
                            <a:srgbClr val="222222"/>
                          </a:solidFill>
                          <a:latin typeface="Tahoma"/>
                          <a:cs typeface="Tahoma"/>
                        </a:rPr>
                        <a:t>(if</a:t>
                      </a:r>
                      <a:r>
                        <a:rPr sz="2100" spc="15" dirty="0">
                          <a:solidFill>
                            <a:srgbClr val="222222"/>
                          </a:solidFill>
                          <a:latin typeface="Tahoma"/>
                          <a:cs typeface="Tahoma"/>
                        </a:rPr>
                        <a:t> </a:t>
                      </a:r>
                      <a:r>
                        <a:rPr sz="2100" spc="55" dirty="0">
                          <a:solidFill>
                            <a:srgbClr val="222222"/>
                          </a:solidFill>
                          <a:latin typeface="Tahoma"/>
                          <a:cs typeface="Tahoma"/>
                        </a:rPr>
                        <a:t>needed)</a:t>
                      </a:r>
                      <a:endParaRPr sz="2100">
                        <a:latin typeface="Tahoma"/>
                        <a:cs typeface="Tahoma"/>
                      </a:endParaRPr>
                    </a:p>
                  </a:txBody>
                  <a:tcPr marL="0" marR="0" marT="8255" marB="0">
                    <a:lnL w="19050">
                      <a:solidFill>
                        <a:srgbClr val="FFFFFF"/>
                      </a:solidFill>
                      <a:prstDash val="solid"/>
                    </a:lnL>
                    <a:lnR w="19050">
                      <a:solidFill>
                        <a:srgbClr val="FFFFFF"/>
                      </a:solidFill>
                      <a:prstDash val="solid"/>
                    </a:lnR>
                    <a:solidFill>
                      <a:srgbClr val="01B0F0">
                        <a:alpha val="19999"/>
                      </a:srgbClr>
                    </a:solidFill>
                  </a:tcPr>
                </a:tc>
                <a:extLst>
                  <a:ext uri="{0D108BD9-81ED-4DB2-BD59-A6C34878D82A}">
                    <a16:rowId xmlns:a16="http://schemas.microsoft.com/office/drawing/2014/main" val="10003"/>
                  </a:ext>
                </a:extLst>
              </a:tr>
              <a:tr h="545465">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rgbClr val="01B0F0">
                        <a:alpha val="19999"/>
                      </a:srgbClr>
                    </a:solidFill>
                  </a:tcPr>
                </a:tc>
                <a:tc>
                  <a:txBody>
                    <a:bodyPr/>
                    <a:lstStyle/>
                    <a:p>
                      <a:pPr algn="ctr">
                        <a:lnSpc>
                          <a:spcPct val="100000"/>
                        </a:lnSpc>
                        <a:spcBef>
                          <a:spcPts val="840"/>
                        </a:spcBef>
                      </a:pPr>
                      <a:r>
                        <a:rPr sz="2100" spc="100" dirty="0">
                          <a:solidFill>
                            <a:srgbClr val="222222"/>
                          </a:solidFill>
                          <a:latin typeface="Tahoma"/>
                          <a:cs typeface="Tahoma"/>
                        </a:rPr>
                        <a:t>Pain</a:t>
                      </a:r>
                      <a:r>
                        <a:rPr sz="2100" spc="125" dirty="0">
                          <a:solidFill>
                            <a:srgbClr val="222222"/>
                          </a:solidFill>
                          <a:latin typeface="Tahoma"/>
                          <a:cs typeface="Tahoma"/>
                        </a:rPr>
                        <a:t> </a:t>
                      </a:r>
                      <a:r>
                        <a:rPr sz="2100" dirty="0">
                          <a:solidFill>
                            <a:srgbClr val="222222"/>
                          </a:solidFill>
                          <a:latin typeface="Tahoma"/>
                          <a:cs typeface="Tahoma"/>
                        </a:rPr>
                        <a:t>with</a:t>
                      </a:r>
                      <a:r>
                        <a:rPr sz="2100" spc="125" dirty="0">
                          <a:solidFill>
                            <a:srgbClr val="222222"/>
                          </a:solidFill>
                          <a:latin typeface="Tahoma"/>
                          <a:cs typeface="Tahoma"/>
                        </a:rPr>
                        <a:t> </a:t>
                      </a:r>
                      <a:r>
                        <a:rPr sz="2100" spc="40" dirty="0">
                          <a:solidFill>
                            <a:srgbClr val="222222"/>
                          </a:solidFill>
                          <a:latin typeface="Tahoma"/>
                          <a:cs typeface="Tahoma"/>
                        </a:rPr>
                        <a:t>swallowing</a:t>
                      </a:r>
                      <a:endParaRPr sz="2100">
                        <a:latin typeface="Tahoma"/>
                        <a:cs typeface="Tahoma"/>
                      </a:endParaRPr>
                    </a:p>
                  </a:txBody>
                  <a:tcPr marL="0" marR="0" marT="106680" marB="0">
                    <a:lnL w="19050">
                      <a:solidFill>
                        <a:srgbClr val="FFFFFF"/>
                      </a:solidFill>
                      <a:prstDash val="solid"/>
                    </a:lnL>
                    <a:lnR w="19050">
                      <a:solidFill>
                        <a:srgbClr val="FFFFFF"/>
                      </a:solidFill>
                      <a:prstDash val="solid"/>
                    </a:lnR>
                    <a:solidFill>
                      <a:srgbClr val="01B0F0">
                        <a:alpha val="19999"/>
                      </a:srgbClr>
                    </a:solidFill>
                  </a:tcPr>
                </a:tc>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rgbClr val="01B0F0">
                        <a:alpha val="19999"/>
                      </a:srgbClr>
                    </a:solidFill>
                  </a:tcPr>
                </a:tc>
                <a:extLst>
                  <a:ext uri="{0D108BD9-81ED-4DB2-BD59-A6C34878D82A}">
                    <a16:rowId xmlns:a16="http://schemas.microsoft.com/office/drawing/2014/main" val="10004"/>
                  </a:ext>
                </a:extLst>
              </a:tr>
              <a:tr h="438784">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rgbClr val="01B0F0">
                        <a:alpha val="19999"/>
                      </a:srgbClr>
                    </a:solidFill>
                  </a:tcPr>
                </a:tc>
                <a:tc>
                  <a:txBody>
                    <a:bodyPr/>
                    <a:lstStyle/>
                    <a:p>
                      <a:pPr algn="ctr">
                        <a:lnSpc>
                          <a:spcPts val="2515"/>
                        </a:lnSpc>
                        <a:spcBef>
                          <a:spcPts val="840"/>
                        </a:spcBef>
                      </a:pPr>
                      <a:r>
                        <a:rPr sz="2100" spc="110" dirty="0">
                          <a:solidFill>
                            <a:srgbClr val="222222"/>
                          </a:solidFill>
                          <a:latin typeface="Tahoma"/>
                          <a:cs typeface="Tahoma"/>
                        </a:rPr>
                        <a:t>“Burning”</a:t>
                      </a:r>
                      <a:r>
                        <a:rPr sz="2100" spc="45" dirty="0">
                          <a:solidFill>
                            <a:srgbClr val="222222"/>
                          </a:solidFill>
                          <a:latin typeface="Tahoma"/>
                          <a:cs typeface="Tahoma"/>
                        </a:rPr>
                        <a:t> </a:t>
                      </a:r>
                      <a:r>
                        <a:rPr sz="2100" spc="70" dirty="0">
                          <a:solidFill>
                            <a:srgbClr val="222222"/>
                          </a:solidFill>
                          <a:latin typeface="Tahoma"/>
                          <a:cs typeface="Tahoma"/>
                        </a:rPr>
                        <a:t>chest</a:t>
                      </a:r>
                      <a:r>
                        <a:rPr sz="2100" spc="40" dirty="0">
                          <a:solidFill>
                            <a:srgbClr val="222222"/>
                          </a:solidFill>
                          <a:latin typeface="Tahoma"/>
                          <a:cs typeface="Tahoma"/>
                        </a:rPr>
                        <a:t> </a:t>
                      </a:r>
                      <a:r>
                        <a:rPr sz="2100" spc="70" dirty="0">
                          <a:solidFill>
                            <a:srgbClr val="222222"/>
                          </a:solidFill>
                          <a:latin typeface="Tahoma"/>
                          <a:cs typeface="Tahoma"/>
                        </a:rPr>
                        <a:t>pain</a:t>
                      </a:r>
                      <a:endParaRPr sz="2100">
                        <a:latin typeface="Tahoma"/>
                        <a:cs typeface="Tahoma"/>
                      </a:endParaRPr>
                    </a:p>
                  </a:txBody>
                  <a:tcPr marL="0" marR="0" marT="106680" marB="0">
                    <a:lnL w="19050">
                      <a:solidFill>
                        <a:srgbClr val="FFFFFF"/>
                      </a:solidFill>
                      <a:prstDash val="solid"/>
                    </a:lnL>
                    <a:lnR w="19050">
                      <a:solidFill>
                        <a:srgbClr val="FFFFFF"/>
                      </a:solidFill>
                      <a:prstDash val="solid"/>
                    </a:lnR>
                    <a:solidFill>
                      <a:srgbClr val="01B0F0">
                        <a:alpha val="19999"/>
                      </a:srgbClr>
                    </a:solidFill>
                  </a:tcPr>
                </a:tc>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rgbClr val="01B0F0">
                        <a:alpha val="19999"/>
                      </a:srgbClr>
                    </a:solidFill>
                  </a:tcPr>
                </a:tc>
                <a:extLst>
                  <a:ext uri="{0D108BD9-81ED-4DB2-BD59-A6C34878D82A}">
                    <a16:rowId xmlns:a16="http://schemas.microsoft.com/office/drawing/2014/main" val="10005"/>
                  </a:ext>
                </a:extLst>
              </a:tr>
              <a:tr h="1110615">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lnB w="19050">
                      <a:solidFill>
                        <a:srgbClr val="FFFFFF"/>
                      </a:solidFill>
                      <a:prstDash val="solid"/>
                    </a:lnB>
                    <a:solidFill>
                      <a:srgbClr val="01B0F0">
                        <a:alpha val="19999"/>
                      </a:srgbClr>
                    </a:solidFill>
                  </a:tcPr>
                </a:tc>
                <a:tc>
                  <a:txBody>
                    <a:bodyPr/>
                    <a:lstStyle/>
                    <a:p>
                      <a:pPr marL="912494" marR="339725" indent="-570230">
                        <a:lnSpc>
                          <a:spcPts val="2500"/>
                        </a:lnSpc>
                        <a:spcBef>
                          <a:spcPts val="100"/>
                        </a:spcBef>
                      </a:pPr>
                      <a:r>
                        <a:rPr sz="2100" spc="65" dirty="0">
                          <a:solidFill>
                            <a:srgbClr val="222222"/>
                          </a:solidFill>
                          <a:latin typeface="Tahoma"/>
                          <a:cs typeface="Tahoma"/>
                        </a:rPr>
                        <a:t>(especially</a:t>
                      </a:r>
                      <a:r>
                        <a:rPr sz="2100" spc="25" dirty="0">
                          <a:solidFill>
                            <a:srgbClr val="222222"/>
                          </a:solidFill>
                          <a:latin typeface="Tahoma"/>
                          <a:cs typeface="Tahoma"/>
                        </a:rPr>
                        <a:t> </a:t>
                      </a:r>
                      <a:r>
                        <a:rPr sz="2100" spc="90" dirty="0">
                          <a:solidFill>
                            <a:srgbClr val="222222"/>
                          </a:solidFill>
                          <a:latin typeface="Tahoma"/>
                          <a:cs typeface="Tahoma"/>
                        </a:rPr>
                        <a:t>behind </a:t>
                      </a:r>
                      <a:r>
                        <a:rPr sz="2100" spc="60" dirty="0">
                          <a:solidFill>
                            <a:srgbClr val="222222"/>
                          </a:solidFill>
                          <a:latin typeface="Tahoma"/>
                          <a:cs typeface="Tahoma"/>
                        </a:rPr>
                        <a:t>sternum)</a:t>
                      </a:r>
                      <a:endParaRPr sz="2100">
                        <a:latin typeface="Tahoma"/>
                        <a:cs typeface="Tahoma"/>
                      </a:endParaRPr>
                    </a:p>
                  </a:txBody>
                  <a:tcPr marL="0" marR="0" marT="12700" marB="0">
                    <a:lnL w="19050">
                      <a:solidFill>
                        <a:srgbClr val="FFFFFF"/>
                      </a:solidFill>
                      <a:prstDash val="solid"/>
                    </a:lnL>
                    <a:lnR w="19050">
                      <a:solidFill>
                        <a:srgbClr val="FFFFFF"/>
                      </a:solidFill>
                      <a:prstDash val="solid"/>
                    </a:lnR>
                    <a:lnB w="19050">
                      <a:solidFill>
                        <a:srgbClr val="FFFFFF"/>
                      </a:solidFill>
                      <a:prstDash val="solid"/>
                    </a:lnB>
                    <a:solidFill>
                      <a:srgbClr val="01B0F0">
                        <a:alpha val="19999"/>
                      </a:srgbClr>
                    </a:solidFill>
                  </a:tcPr>
                </a:tc>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lnB w="19050">
                      <a:solidFill>
                        <a:srgbClr val="FFFFFF"/>
                      </a:solidFill>
                      <a:prstDash val="solid"/>
                    </a:lnB>
                    <a:solidFill>
                      <a:srgbClr val="01B0F0">
                        <a:alpha val="19999"/>
                      </a:srgbClr>
                    </a:solidFill>
                  </a:tcPr>
                </a:tc>
                <a:extLst>
                  <a:ext uri="{0D108BD9-81ED-4DB2-BD59-A6C34878D82A}">
                    <a16:rowId xmlns:a16="http://schemas.microsoft.com/office/drawing/2014/main" val="10006"/>
                  </a:ext>
                </a:extLst>
              </a:tr>
            </a:tbl>
          </a:graphicData>
        </a:graphic>
      </p:graphicFrame>
      <p:sp>
        <p:nvSpPr>
          <p:cNvPr id="5" name="object 5"/>
          <p:cNvSpPr txBox="1"/>
          <p:nvPr/>
        </p:nvSpPr>
        <p:spPr>
          <a:xfrm>
            <a:off x="2696086" y="6839711"/>
            <a:ext cx="6974205" cy="537845"/>
          </a:xfrm>
          <a:prstGeom prst="rect">
            <a:avLst/>
          </a:prstGeom>
        </p:spPr>
        <p:txBody>
          <a:bodyPr vert="horz" wrap="square" lIns="0" tIns="12700" rIns="0" bIns="0" rtlCol="0">
            <a:spAutoFit/>
          </a:bodyPr>
          <a:lstStyle/>
          <a:p>
            <a:pPr marR="5080" algn="r">
              <a:lnSpc>
                <a:spcPts val="1310"/>
              </a:lnSpc>
              <a:spcBef>
                <a:spcPts val="100"/>
              </a:spcBef>
            </a:pPr>
            <a:r>
              <a:rPr sz="1100" spc="45" dirty="0">
                <a:solidFill>
                  <a:srgbClr val="A6A6A6"/>
                </a:solidFill>
                <a:latin typeface="Tahoma"/>
                <a:cs typeface="Tahoma"/>
              </a:rPr>
              <a:t>Photomicrograph:</a:t>
            </a:r>
            <a:r>
              <a:rPr sz="1100" spc="370" dirty="0">
                <a:solidFill>
                  <a:srgbClr val="A6A6A6"/>
                </a:solidFill>
                <a:latin typeface="Tahoma"/>
                <a:cs typeface="Tahoma"/>
              </a:rPr>
              <a:t>     </a:t>
            </a:r>
            <a:r>
              <a:rPr sz="1100" spc="-10" dirty="0">
                <a:solidFill>
                  <a:srgbClr val="A6A6A6"/>
                </a:solidFill>
                <a:latin typeface="Tahoma"/>
                <a:cs typeface="Tahoma"/>
              </a:rPr>
              <a:t>https://upload.wikimedia.org/wikipedia/commons/b/b6/Candida_albicans.jpg</a:t>
            </a:r>
            <a:endParaRPr sz="1100">
              <a:latin typeface="Tahoma"/>
              <a:cs typeface="Tahoma"/>
            </a:endParaRPr>
          </a:p>
          <a:p>
            <a:pPr marR="6350" algn="r">
              <a:lnSpc>
                <a:spcPts val="1310"/>
              </a:lnSpc>
            </a:pPr>
            <a:r>
              <a:rPr sz="1100" spc="45" dirty="0">
                <a:solidFill>
                  <a:srgbClr val="A6A6A6"/>
                </a:solidFill>
                <a:latin typeface="Tahoma"/>
                <a:cs typeface="Tahoma"/>
              </a:rPr>
              <a:t>Clinical</a:t>
            </a:r>
            <a:r>
              <a:rPr sz="1100" spc="495" dirty="0">
                <a:solidFill>
                  <a:srgbClr val="A6A6A6"/>
                </a:solidFill>
                <a:latin typeface="Tahoma"/>
                <a:cs typeface="Tahoma"/>
              </a:rPr>
              <a:t> </a:t>
            </a:r>
            <a:r>
              <a:rPr sz="1100" dirty="0">
                <a:solidFill>
                  <a:srgbClr val="A6A6A6"/>
                </a:solidFill>
                <a:latin typeface="Tahoma"/>
                <a:cs typeface="Tahoma"/>
              </a:rPr>
              <a:t>photograph:</a:t>
            </a:r>
            <a:r>
              <a:rPr sz="1100" spc="484" dirty="0">
                <a:solidFill>
                  <a:srgbClr val="A6A6A6"/>
                </a:solidFill>
                <a:latin typeface="Tahoma"/>
                <a:cs typeface="Tahoma"/>
              </a:rPr>
              <a:t>  </a:t>
            </a:r>
            <a:r>
              <a:rPr sz="1100" spc="-10" dirty="0">
                <a:solidFill>
                  <a:srgbClr val="A6A6A6"/>
                </a:solidFill>
                <a:latin typeface="Tahoma"/>
                <a:cs typeface="Tahoma"/>
              </a:rPr>
              <a:t>https://phil.cdc.gov/details.aspx?pid=6053</a:t>
            </a:r>
            <a:endParaRPr sz="1100">
              <a:latin typeface="Tahoma"/>
              <a:cs typeface="Tahoma"/>
            </a:endParaRPr>
          </a:p>
          <a:p>
            <a:pPr marR="5080" algn="r">
              <a:lnSpc>
                <a:spcPct val="100000"/>
              </a:lnSpc>
              <a:spcBef>
                <a:spcPts val="95"/>
              </a:spcBef>
            </a:pPr>
            <a:r>
              <a:rPr sz="1100" dirty="0">
                <a:solidFill>
                  <a:srgbClr val="A6A6A6"/>
                </a:solidFill>
                <a:latin typeface="Tahoma"/>
                <a:cs typeface="Tahoma"/>
              </a:rPr>
              <a:t>https://aidsinfo.nih.gov/guidelines/html/4/adult-and-adolescent-opportunistic-</a:t>
            </a:r>
            <a:r>
              <a:rPr sz="1100" spc="40" dirty="0">
                <a:solidFill>
                  <a:srgbClr val="A6A6A6"/>
                </a:solidFill>
                <a:latin typeface="Tahoma"/>
                <a:cs typeface="Tahoma"/>
              </a:rPr>
              <a:t>infection/331/candidiasis</a:t>
            </a:r>
            <a:endParaRPr sz="1100">
              <a:latin typeface="Tahoma"/>
              <a:cs typeface="Tahoma"/>
            </a:endParaRPr>
          </a:p>
        </p:txBody>
      </p:sp>
      <p:pic>
        <p:nvPicPr>
          <p:cNvPr id="6" name="object 6"/>
          <p:cNvPicPr/>
          <p:nvPr/>
        </p:nvPicPr>
        <p:blipFill>
          <a:blip r:embed="rId2" cstate="print"/>
          <a:stretch>
            <a:fillRect/>
          </a:stretch>
        </p:blipFill>
        <p:spPr>
          <a:xfrm>
            <a:off x="6671056" y="3881196"/>
            <a:ext cx="2664066" cy="2275840"/>
          </a:xfrm>
          <a:prstGeom prst="rect">
            <a:avLst/>
          </a:prstGeom>
        </p:spPr>
      </p:pic>
      <p:pic>
        <p:nvPicPr>
          <p:cNvPr id="7" name="object 7"/>
          <p:cNvPicPr/>
          <p:nvPr/>
        </p:nvPicPr>
        <p:blipFill>
          <a:blip r:embed="rId3" cstate="print"/>
          <a:stretch>
            <a:fillRect/>
          </a:stretch>
        </p:blipFill>
        <p:spPr>
          <a:xfrm>
            <a:off x="723282" y="3361004"/>
            <a:ext cx="2664061" cy="279603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27</a:t>
            </a:r>
            <a:endParaRPr sz="900">
              <a:latin typeface="Arial"/>
              <a:cs typeface="Arial"/>
            </a:endParaRPr>
          </a:p>
        </p:txBody>
      </p:sp>
      <p:grpSp>
        <p:nvGrpSpPr>
          <p:cNvPr id="3" name="object 3"/>
          <p:cNvGrpSpPr/>
          <p:nvPr/>
        </p:nvGrpSpPr>
        <p:grpSpPr>
          <a:xfrm>
            <a:off x="193095" y="1185672"/>
            <a:ext cx="9432925" cy="2786380"/>
            <a:chOff x="193095" y="1185672"/>
            <a:chExt cx="9432925" cy="2786380"/>
          </a:xfrm>
        </p:grpSpPr>
        <p:pic>
          <p:nvPicPr>
            <p:cNvPr id="4" name="object 4"/>
            <p:cNvPicPr/>
            <p:nvPr/>
          </p:nvPicPr>
          <p:blipFill>
            <a:blip r:embed="rId2" cstate="print"/>
            <a:stretch>
              <a:fillRect/>
            </a:stretch>
          </p:blipFill>
          <p:spPr>
            <a:xfrm>
              <a:off x="193095" y="1427675"/>
              <a:ext cx="2427384" cy="2427383"/>
            </a:xfrm>
            <a:prstGeom prst="rect">
              <a:avLst/>
            </a:prstGeom>
          </p:spPr>
        </p:pic>
        <p:sp>
          <p:nvSpPr>
            <p:cNvPr id="5" name="object 5"/>
            <p:cNvSpPr/>
            <p:nvPr/>
          </p:nvSpPr>
          <p:spPr>
            <a:xfrm>
              <a:off x="1132323" y="1461736"/>
              <a:ext cx="2053589" cy="1681480"/>
            </a:xfrm>
            <a:custGeom>
              <a:avLst/>
              <a:gdLst/>
              <a:ahLst/>
              <a:cxnLst/>
              <a:rect l="l" t="t" r="r" b="b"/>
              <a:pathLst>
                <a:path w="2053589" h="1681480">
                  <a:moveTo>
                    <a:pt x="326491" y="0"/>
                  </a:moveTo>
                  <a:lnTo>
                    <a:pt x="0" y="1218488"/>
                  </a:lnTo>
                  <a:lnTo>
                    <a:pt x="1726552" y="1681124"/>
                  </a:lnTo>
                  <a:lnTo>
                    <a:pt x="2053056" y="462635"/>
                  </a:lnTo>
                  <a:lnTo>
                    <a:pt x="326491"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1179575" y="1185672"/>
              <a:ext cx="8446008" cy="2785872"/>
            </a:xfrm>
            <a:prstGeom prst="rect">
              <a:avLst/>
            </a:prstGeom>
          </p:spPr>
        </p:pic>
        <p:sp>
          <p:nvSpPr>
            <p:cNvPr id="7" name="object 7"/>
            <p:cNvSpPr/>
            <p:nvPr/>
          </p:nvSpPr>
          <p:spPr>
            <a:xfrm>
              <a:off x="1270911" y="1254099"/>
              <a:ext cx="8263890" cy="2600960"/>
            </a:xfrm>
            <a:custGeom>
              <a:avLst/>
              <a:gdLst/>
              <a:ahLst/>
              <a:cxnLst/>
              <a:rect l="l" t="t" r="r" b="b"/>
              <a:pathLst>
                <a:path w="8263890" h="2600960">
                  <a:moveTo>
                    <a:pt x="7830197" y="0"/>
                  </a:moveTo>
                  <a:lnTo>
                    <a:pt x="1836801" y="0"/>
                  </a:lnTo>
                  <a:lnTo>
                    <a:pt x="1789565" y="2543"/>
                  </a:lnTo>
                  <a:lnTo>
                    <a:pt x="1743803" y="9998"/>
                  </a:lnTo>
                  <a:lnTo>
                    <a:pt x="1699779" y="22099"/>
                  </a:lnTo>
                  <a:lnTo>
                    <a:pt x="1657757" y="38583"/>
                  </a:lnTo>
                  <a:lnTo>
                    <a:pt x="1618002" y="59184"/>
                  </a:lnTo>
                  <a:lnTo>
                    <a:pt x="1580778" y="83639"/>
                  </a:lnTo>
                  <a:lnTo>
                    <a:pt x="1546350" y="111683"/>
                  </a:lnTo>
                  <a:lnTo>
                    <a:pt x="1514982" y="143051"/>
                  </a:lnTo>
                  <a:lnTo>
                    <a:pt x="1486938" y="177479"/>
                  </a:lnTo>
                  <a:lnTo>
                    <a:pt x="1462484" y="214703"/>
                  </a:lnTo>
                  <a:lnTo>
                    <a:pt x="1441882" y="254458"/>
                  </a:lnTo>
                  <a:lnTo>
                    <a:pt x="1425399" y="296480"/>
                  </a:lnTo>
                  <a:lnTo>
                    <a:pt x="1413297" y="340504"/>
                  </a:lnTo>
                  <a:lnTo>
                    <a:pt x="1405842" y="386266"/>
                  </a:lnTo>
                  <a:lnTo>
                    <a:pt x="1403299" y="433501"/>
                  </a:lnTo>
                  <a:lnTo>
                    <a:pt x="0" y="859853"/>
                  </a:lnTo>
                  <a:lnTo>
                    <a:pt x="1403299" y="1083729"/>
                  </a:lnTo>
                  <a:lnTo>
                    <a:pt x="1403299" y="2167458"/>
                  </a:lnTo>
                  <a:lnTo>
                    <a:pt x="1405842" y="2214693"/>
                  </a:lnTo>
                  <a:lnTo>
                    <a:pt x="1413297" y="2260455"/>
                  </a:lnTo>
                  <a:lnTo>
                    <a:pt x="1425399" y="2304479"/>
                  </a:lnTo>
                  <a:lnTo>
                    <a:pt x="1441882" y="2346501"/>
                  </a:lnTo>
                  <a:lnTo>
                    <a:pt x="1462484" y="2386256"/>
                  </a:lnTo>
                  <a:lnTo>
                    <a:pt x="1486938" y="2423480"/>
                  </a:lnTo>
                  <a:lnTo>
                    <a:pt x="1514982" y="2457908"/>
                  </a:lnTo>
                  <a:lnTo>
                    <a:pt x="1546350" y="2489276"/>
                  </a:lnTo>
                  <a:lnTo>
                    <a:pt x="1580778" y="2517320"/>
                  </a:lnTo>
                  <a:lnTo>
                    <a:pt x="1618002" y="2541775"/>
                  </a:lnTo>
                  <a:lnTo>
                    <a:pt x="1657757" y="2562376"/>
                  </a:lnTo>
                  <a:lnTo>
                    <a:pt x="1699779" y="2578860"/>
                  </a:lnTo>
                  <a:lnTo>
                    <a:pt x="1743803" y="2590961"/>
                  </a:lnTo>
                  <a:lnTo>
                    <a:pt x="1789565" y="2598416"/>
                  </a:lnTo>
                  <a:lnTo>
                    <a:pt x="1836801" y="2600959"/>
                  </a:lnTo>
                  <a:lnTo>
                    <a:pt x="7830197" y="2600959"/>
                  </a:lnTo>
                  <a:lnTo>
                    <a:pt x="7877430" y="2598416"/>
                  </a:lnTo>
                  <a:lnTo>
                    <a:pt x="7923191" y="2590961"/>
                  </a:lnTo>
                  <a:lnTo>
                    <a:pt x="7967214" y="2578860"/>
                  </a:lnTo>
                  <a:lnTo>
                    <a:pt x="8009235" y="2562376"/>
                  </a:lnTo>
                  <a:lnTo>
                    <a:pt x="8048990" y="2541775"/>
                  </a:lnTo>
                  <a:lnTo>
                    <a:pt x="8086214" y="2517320"/>
                  </a:lnTo>
                  <a:lnTo>
                    <a:pt x="8120643" y="2489276"/>
                  </a:lnTo>
                  <a:lnTo>
                    <a:pt x="8152011" y="2457908"/>
                  </a:lnTo>
                  <a:lnTo>
                    <a:pt x="8180056" y="2423480"/>
                  </a:lnTo>
                  <a:lnTo>
                    <a:pt x="8204511" y="2386256"/>
                  </a:lnTo>
                  <a:lnTo>
                    <a:pt x="8225114" y="2346501"/>
                  </a:lnTo>
                  <a:lnTo>
                    <a:pt x="8241598" y="2304479"/>
                  </a:lnTo>
                  <a:lnTo>
                    <a:pt x="8253700" y="2260455"/>
                  </a:lnTo>
                  <a:lnTo>
                    <a:pt x="8261155" y="2214693"/>
                  </a:lnTo>
                  <a:lnTo>
                    <a:pt x="8263699" y="2167458"/>
                  </a:lnTo>
                  <a:lnTo>
                    <a:pt x="8263698" y="433489"/>
                  </a:lnTo>
                  <a:lnTo>
                    <a:pt x="8261155" y="386266"/>
                  </a:lnTo>
                  <a:lnTo>
                    <a:pt x="8253700" y="340504"/>
                  </a:lnTo>
                  <a:lnTo>
                    <a:pt x="8241598" y="296480"/>
                  </a:lnTo>
                  <a:lnTo>
                    <a:pt x="8225114" y="254458"/>
                  </a:lnTo>
                  <a:lnTo>
                    <a:pt x="8204511" y="214703"/>
                  </a:lnTo>
                  <a:lnTo>
                    <a:pt x="8180056" y="177479"/>
                  </a:lnTo>
                  <a:lnTo>
                    <a:pt x="8152011" y="143051"/>
                  </a:lnTo>
                  <a:lnTo>
                    <a:pt x="8120643" y="111683"/>
                  </a:lnTo>
                  <a:lnTo>
                    <a:pt x="8086214" y="83639"/>
                  </a:lnTo>
                  <a:lnTo>
                    <a:pt x="8048990" y="59184"/>
                  </a:lnTo>
                  <a:lnTo>
                    <a:pt x="8009235" y="38583"/>
                  </a:lnTo>
                  <a:lnTo>
                    <a:pt x="7967214" y="22099"/>
                  </a:lnTo>
                  <a:lnTo>
                    <a:pt x="7923191" y="9998"/>
                  </a:lnTo>
                  <a:lnTo>
                    <a:pt x="7877430" y="2543"/>
                  </a:lnTo>
                  <a:lnTo>
                    <a:pt x="7830197" y="0"/>
                  </a:lnTo>
                  <a:close/>
                </a:path>
                <a:path w="8263890" h="2600960">
                  <a:moveTo>
                    <a:pt x="1403299" y="433489"/>
                  </a:moveTo>
                  <a:close/>
                </a:path>
              </a:pathLst>
            </a:custGeom>
            <a:solidFill>
              <a:srgbClr val="FFFFFF"/>
            </a:solidFill>
          </p:spPr>
          <p:txBody>
            <a:bodyPr wrap="square" lIns="0" tIns="0" rIns="0" bIns="0" rtlCol="0"/>
            <a:lstStyle/>
            <a:p>
              <a:endParaRPr/>
            </a:p>
          </p:txBody>
        </p:sp>
        <p:sp>
          <p:nvSpPr>
            <p:cNvPr id="8" name="object 8"/>
            <p:cNvSpPr/>
            <p:nvPr/>
          </p:nvSpPr>
          <p:spPr>
            <a:xfrm>
              <a:off x="1270737" y="1253773"/>
              <a:ext cx="8265159" cy="2601595"/>
            </a:xfrm>
            <a:custGeom>
              <a:avLst/>
              <a:gdLst/>
              <a:ahLst/>
              <a:cxnLst/>
              <a:rect l="l" t="t" r="r" b="b"/>
              <a:pathLst>
                <a:path w="8265159" h="2601595">
                  <a:moveTo>
                    <a:pt x="1403473" y="2167729"/>
                  </a:moveTo>
                  <a:lnTo>
                    <a:pt x="1406017" y="2214970"/>
                  </a:lnTo>
                  <a:lnTo>
                    <a:pt x="1413473" y="2260737"/>
                  </a:lnTo>
                  <a:lnTo>
                    <a:pt x="1425576" y="2304767"/>
                  </a:lnTo>
                  <a:lnTo>
                    <a:pt x="1442062" y="2346794"/>
                  </a:lnTo>
                  <a:lnTo>
                    <a:pt x="1462666" y="2386553"/>
                  </a:lnTo>
                  <a:lnTo>
                    <a:pt x="1487124" y="2423782"/>
                  </a:lnTo>
                  <a:lnTo>
                    <a:pt x="1515172" y="2458215"/>
                  </a:lnTo>
                  <a:lnTo>
                    <a:pt x="1546544" y="2489587"/>
                  </a:lnTo>
                  <a:lnTo>
                    <a:pt x="1580976" y="2517634"/>
                  </a:lnTo>
                  <a:lnTo>
                    <a:pt x="1618205" y="2542093"/>
                  </a:lnTo>
                  <a:lnTo>
                    <a:pt x="1657965" y="2562697"/>
                  </a:lnTo>
                  <a:lnTo>
                    <a:pt x="1699992" y="2579183"/>
                  </a:lnTo>
                  <a:lnTo>
                    <a:pt x="1744021" y="2591286"/>
                  </a:lnTo>
                  <a:lnTo>
                    <a:pt x="1789788" y="2598742"/>
                  </a:lnTo>
                  <a:lnTo>
                    <a:pt x="1837029" y="2601286"/>
                  </a:lnTo>
                  <a:lnTo>
                    <a:pt x="2547015" y="2601286"/>
                  </a:lnTo>
                  <a:lnTo>
                    <a:pt x="4262328" y="2601286"/>
                  </a:lnTo>
                  <a:lnTo>
                    <a:pt x="7831171" y="2601286"/>
                  </a:lnTo>
                  <a:lnTo>
                    <a:pt x="7878412" y="2598742"/>
                  </a:lnTo>
                  <a:lnTo>
                    <a:pt x="7924179" y="2591286"/>
                  </a:lnTo>
                  <a:lnTo>
                    <a:pt x="7968209" y="2579183"/>
                  </a:lnTo>
                  <a:lnTo>
                    <a:pt x="8010235" y="2562697"/>
                  </a:lnTo>
                  <a:lnTo>
                    <a:pt x="8049995" y="2542093"/>
                  </a:lnTo>
                  <a:lnTo>
                    <a:pt x="8087224" y="2517634"/>
                  </a:lnTo>
                  <a:lnTo>
                    <a:pt x="8121657" y="2489587"/>
                  </a:lnTo>
                  <a:lnTo>
                    <a:pt x="8153029" y="2458215"/>
                  </a:lnTo>
                  <a:lnTo>
                    <a:pt x="8181076" y="2423782"/>
                  </a:lnTo>
                  <a:lnTo>
                    <a:pt x="8205534" y="2386553"/>
                  </a:lnTo>
                  <a:lnTo>
                    <a:pt x="8226138" y="2346794"/>
                  </a:lnTo>
                  <a:lnTo>
                    <a:pt x="8242624" y="2304767"/>
                  </a:lnTo>
                  <a:lnTo>
                    <a:pt x="8254727" y="2260737"/>
                  </a:lnTo>
                  <a:lnTo>
                    <a:pt x="8262183" y="2214970"/>
                  </a:lnTo>
                  <a:lnTo>
                    <a:pt x="8264727" y="2167729"/>
                  </a:lnTo>
                  <a:lnTo>
                    <a:pt x="8264727" y="1083868"/>
                  </a:lnTo>
                  <a:lnTo>
                    <a:pt x="8264727" y="433548"/>
                  </a:lnTo>
                  <a:lnTo>
                    <a:pt x="8262183" y="386315"/>
                  </a:lnTo>
                  <a:lnTo>
                    <a:pt x="8254727" y="340548"/>
                  </a:lnTo>
                  <a:lnTo>
                    <a:pt x="8242624" y="296518"/>
                  </a:lnTo>
                  <a:lnTo>
                    <a:pt x="8226138" y="254491"/>
                  </a:lnTo>
                  <a:lnTo>
                    <a:pt x="8205534" y="214731"/>
                  </a:lnTo>
                  <a:lnTo>
                    <a:pt x="8181076" y="177503"/>
                  </a:lnTo>
                  <a:lnTo>
                    <a:pt x="8153029" y="143070"/>
                  </a:lnTo>
                  <a:lnTo>
                    <a:pt x="8121657" y="111698"/>
                  </a:lnTo>
                  <a:lnTo>
                    <a:pt x="8087224" y="83651"/>
                  </a:lnTo>
                  <a:lnTo>
                    <a:pt x="8049995" y="59193"/>
                  </a:lnTo>
                  <a:lnTo>
                    <a:pt x="8010235" y="38588"/>
                  </a:lnTo>
                  <a:lnTo>
                    <a:pt x="7968209" y="22102"/>
                  </a:lnTo>
                  <a:lnTo>
                    <a:pt x="7924179" y="9999"/>
                  </a:lnTo>
                  <a:lnTo>
                    <a:pt x="7878412" y="2544"/>
                  </a:lnTo>
                  <a:lnTo>
                    <a:pt x="7831171" y="0"/>
                  </a:lnTo>
                  <a:lnTo>
                    <a:pt x="4262328" y="0"/>
                  </a:lnTo>
                  <a:lnTo>
                    <a:pt x="2547015" y="0"/>
                  </a:lnTo>
                  <a:lnTo>
                    <a:pt x="1837029" y="0"/>
                  </a:lnTo>
                  <a:lnTo>
                    <a:pt x="1789788" y="2544"/>
                  </a:lnTo>
                  <a:lnTo>
                    <a:pt x="1744021" y="9999"/>
                  </a:lnTo>
                  <a:lnTo>
                    <a:pt x="1699992" y="22102"/>
                  </a:lnTo>
                  <a:lnTo>
                    <a:pt x="1657965" y="38588"/>
                  </a:lnTo>
                  <a:lnTo>
                    <a:pt x="1618205" y="59193"/>
                  </a:lnTo>
                  <a:lnTo>
                    <a:pt x="1580976" y="83651"/>
                  </a:lnTo>
                  <a:lnTo>
                    <a:pt x="1546544" y="111698"/>
                  </a:lnTo>
                  <a:lnTo>
                    <a:pt x="1515172" y="143070"/>
                  </a:lnTo>
                  <a:lnTo>
                    <a:pt x="1487124" y="177503"/>
                  </a:lnTo>
                  <a:lnTo>
                    <a:pt x="1462666" y="214731"/>
                  </a:lnTo>
                  <a:lnTo>
                    <a:pt x="1442062" y="254491"/>
                  </a:lnTo>
                  <a:lnTo>
                    <a:pt x="1425576" y="296518"/>
                  </a:lnTo>
                  <a:lnTo>
                    <a:pt x="1413473" y="340548"/>
                  </a:lnTo>
                  <a:lnTo>
                    <a:pt x="1406017" y="386315"/>
                  </a:lnTo>
                  <a:lnTo>
                    <a:pt x="1403473" y="433556"/>
                  </a:lnTo>
                  <a:lnTo>
                    <a:pt x="0" y="859962"/>
                  </a:lnTo>
                  <a:lnTo>
                    <a:pt x="1403473" y="1083868"/>
                  </a:lnTo>
                  <a:lnTo>
                    <a:pt x="1403473" y="2167729"/>
                  </a:lnTo>
                  <a:close/>
                </a:path>
              </a:pathLst>
            </a:custGeom>
            <a:ln w="34956">
              <a:solidFill>
                <a:srgbClr val="444B54"/>
              </a:solidFill>
            </a:ln>
          </p:spPr>
          <p:txBody>
            <a:bodyPr wrap="square" lIns="0" tIns="0" rIns="0" bIns="0" rtlCol="0"/>
            <a:lstStyle/>
            <a:p>
              <a:endParaRPr/>
            </a:p>
          </p:txBody>
        </p:sp>
      </p:grpSp>
      <p:sp>
        <p:nvSpPr>
          <p:cNvPr id="9" name="object 9"/>
          <p:cNvSpPr txBox="1">
            <a:spLocks noGrp="1"/>
          </p:cNvSpPr>
          <p:nvPr>
            <p:ph type="title"/>
          </p:nvPr>
        </p:nvSpPr>
        <p:spPr>
          <a:xfrm>
            <a:off x="3162021" y="1466596"/>
            <a:ext cx="5885815" cy="2141220"/>
          </a:xfrm>
          <a:prstGeom prst="rect">
            <a:avLst/>
          </a:prstGeom>
        </p:spPr>
        <p:txBody>
          <a:bodyPr vert="horz" wrap="square" lIns="0" tIns="17145" rIns="0" bIns="0" rtlCol="0">
            <a:spAutoFit/>
          </a:bodyPr>
          <a:lstStyle/>
          <a:p>
            <a:pPr marL="12700" marR="5080" algn="ctr">
              <a:lnSpc>
                <a:spcPct val="98900"/>
              </a:lnSpc>
              <a:spcBef>
                <a:spcPts val="135"/>
              </a:spcBef>
            </a:pPr>
            <a:r>
              <a:rPr sz="2800" b="0" dirty="0">
                <a:solidFill>
                  <a:srgbClr val="6F6F6F"/>
                </a:solidFill>
                <a:latin typeface="Arial"/>
                <a:cs typeface="Arial"/>
              </a:rPr>
              <a:t>My</a:t>
            </a:r>
            <a:r>
              <a:rPr sz="2800" b="0" spc="-60" dirty="0">
                <a:solidFill>
                  <a:srgbClr val="6F6F6F"/>
                </a:solidFill>
                <a:latin typeface="Arial"/>
                <a:cs typeface="Arial"/>
              </a:rPr>
              <a:t> </a:t>
            </a:r>
            <a:r>
              <a:rPr sz="2800" b="0" dirty="0">
                <a:solidFill>
                  <a:srgbClr val="6F6F6F"/>
                </a:solidFill>
                <a:latin typeface="Arial"/>
                <a:cs typeface="Arial"/>
              </a:rPr>
              <a:t>provider</a:t>
            </a:r>
            <a:r>
              <a:rPr sz="2800" b="0" spc="-50" dirty="0">
                <a:solidFill>
                  <a:srgbClr val="6F6F6F"/>
                </a:solidFill>
                <a:latin typeface="Arial"/>
                <a:cs typeface="Arial"/>
              </a:rPr>
              <a:t> </a:t>
            </a:r>
            <a:r>
              <a:rPr sz="2800" b="0" dirty="0">
                <a:solidFill>
                  <a:srgbClr val="6F6F6F"/>
                </a:solidFill>
                <a:latin typeface="Arial"/>
                <a:cs typeface="Arial"/>
              </a:rPr>
              <a:t>told</a:t>
            </a:r>
            <a:r>
              <a:rPr sz="2800" b="0" spc="-55" dirty="0">
                <a:solidFill>
                  <a:srgbClr val="6F6F6F"/>
                </a:solidFill>
                <a:latin typeface="Arial"/>
                <a:cs typeface="Arial"/>
              </a:rPr>
              <a:t> </a:t>
            </a:r>
            <a:r>
              <a:rPr sz="2800" b="0" dirty="0">
                <a:solidFill>
                  <a:srgbClr val="6F6F6F"/>
                </a:solidFill>
                <a:latin typeface="Arial"/>
                <a:cs typeface="Arial"/>
              </a:rPr>
              <a:t>me</a:t>
            </a:r>
            <a:r>
              <a:rPr sz="2800" b="0" spc="-50" dirty="0">
                <a:solidFill>
                  <a:srgbClr val="6F6F6F"/>
                </a:solidFill>
                <a:latin typeface="Arial"/>
                <a:cs typeface="Arial"/>
              </a:rPr>
              <a:t> </a:t>
            </a:r>
            <a:r>
              <a:rPr sz="2800" b="0" dirty="0">
                <a:solidFill>
                  <a:srgbClr val="6F6F6F"/>
                </a:solidFill>
                <a:latin typeface="Arial"/>
                <a:cs typeface="Arial"/>
              </a:rPr>
              <a:t>to</a:t>
            </a:r>
            <a:r>
              <a:rPr sz="2800" b="0" spc="-55" dirty="0">
                <a:solidFill>
                  <a:srgbClr val="6F6F6F"/>
                </a:solidFill>
                <a:latin typeface="Arial"/>
                <a:cs typeface="Arial"/>
              </a:rPr>
              <a:t> </a:t>
            </a:r>
            <a:r>
              <a:rPr sz="2800" b="0" dirty="0">
                <a:solidFill>
                  <a:srgbClr val="6F6F6F"/>
                </a:solidFill>
                <a:latin typeface="Arial"/>
                <a:cs typeface="Arial"/>
              </a:rPr>
              <a:t>call</a:t>
            </a:r>
            <a:r>
              <a:rPr sz="2800" b="0" spc="-50" dirty="0">
                <a:solidFill>
                  <a:srgbClr val="6F6F6F"/>
                </a:solidFill>
                <a:latin typeface="Arial"/>
                <a:cs typeface="Arial"/>
              </a:rPr>
              <a:t> </a:t>
            </a:r>
            <a:r>
              <a:rPr sz="2800" b="0" dirty="0">
                <a:solidFill>
                  <a:srgbClr val="6F6F6F"/>
                </a:solidFill>
                <a:latin typeface="Arial"/>
                <a:cs typeface="Arial"/>
              </a:rPr>
              <a:t>if</a:t>
            </a:r>
            <a:r>
              <a:rPr sz="2800" b="0" spc="-45" dirty="0">
                <a:solidFill>
                  <a:srgbClr val="6F6F6F"/>
                </a:solidFill>
                <a:latin typeface="Arial"/>
                <a:cs typeface="Arial"/>
              </a:rPr>
              <a:t> </a:t>
            </a:r>
            <a:r>
              <a:rPr sz="2800" b="0" spc="-10" dirty="0">
                <a:solidFill>
                  <a:srgbClr val="6F6F6F"/>
                </a:solidFill>
                <a:latin typeface="Arial"/>
                <a:cs typeface="Arial"/>
              </a:rPr>
              <a:t>anything </a:t>
            </a:r>
            <a:r>
              <a:rPr sz="2800" b="0" dirty="0">
                <a:solidFill>
                  <a:srgbClr val="6F6F6F"/>
                </a:solidFill>
                <a:latin typeface="Arial"/>
                <a:cs typeface="Arial"/>
              </a:rPr>
              <a:t>new</a:t>
            </a:r>
            <a:r>
              <a:rPr sz="2800" b="0" spc="-70" dirty="0">
                <a:solidFill>
                  <a:srgbClr val="6F6F6F"/>
                </a:solidFill>
                <a:latin typeface="Arial"/>
                <a:cs typeface="Arial"/>
              </a:rPr>
              <a:t> </a:t>
            </a:r>
            <a:r>
              <a:rPr sz="2800" b="0" dirty="0">
                <a:solidFill>
                  <a:srgbClr val="6F6F6F"/>
                </a:solidFill>
                <a:latin typeface="Arial"/>
                <a:cs typeface="Arial"/>
              </a:rPr>
              <a:t>came</a:t>
            </a:r>
            <a:r>
              <a:rPr sz="2800" b="0" spc="-55" dirty="0">
                <a:solidFill>
                  <a:srgbClr val="6F6F6F"/>
                </a:solidFill>
                <a:latin typeface="Arial"/>
                <a:cs typeface="Arial"/>
              </a:rPr>
              <a:t> </a:t>
            </a:r>
            <a:r>
              <a:rPr sz="2800" b="0" dirty="0">
                <a:solidFill>
                  <a:srgbClr val="6F6F6F"/>
                </a:solidFill>
                <a:latin typeface="Arial"/>
                <a:cs typeface="Arial"/>
              </a:rPr>
              <a:t>up,</a:t>
            </a:r>
            <a:r>
              <a:rPr sz="2800" b="0" spc="-50" dirty="0">
                <a:solidFill>
                  <a:srgbClr val="6F6F6F"/>
                </a:solidFill>
                <a:latin typeface="Arial"/>
                <a:cs typeface="Arial"/>
              </a:rPr>
              <a:t> </a:t>
            </a:r>
            <a:r>
              <a:rPr sz="2800" b="0" dirty="0">
                <a:solidFill>
                  <a:srgbClr val="6F6F6F"/>
                </a:solidFill>
                <a:latin typeface="Arial"/>
                <a:cs typeface="Arial"/>
              </a:rPr>
              <a:t>since</a:t>
            </a:r>
            <a:r>
              <a:rPr sz="2800" b="0" spc="-55" dirty="0">
                <a:solidFill>
                  <a:srgbClr val="6F6F6F"/>
                </a:solidFill>
                <a:latin typeface="Arial"/>
                <a:cs typeface="Arial"/>
              </a:rPr>
              <a:t> </a:t>
            </a:r>
            <a:r>
              <a:rPr sz="2800" b="0" dirty="0">
                <a:solidFill>
                  <a:srgbClr val="6F6F6F"/>
                </a:solidFill>
                <a:latin typeface="Arial"/>
                <a:cs typeface="Arial"/>
              </a:rPr>
              <a:t>my</a:t>
            </a:r>
            <a:r>
              <a:rPr sz="2800" b="0" spc="-60" dirty="0">
                <a:solidFill>
                  <a:srgbClr val="6F6F6F"/>
                </a:solidFill>
                <a:latin typeface="Arial"/>
                <a:cs typeface="Arial"/>
              </a:rPr>
              <a:t> </a:t>
            </a:r>
            <a:r>
              <a:rPr sz="2800" b="0" dirty="0">
                <a:solidFill>
                  <a:srgbClr val="6F6F6F"/>
                </a:solidFill>
                <a:latin typeface="Arial"/>
                <a:cs typeface="Arial"/>
              </a:rPr>
              <a:t>count</a:t>
            </a:r>
            <a:r>
              <a:rPr sz="2800" b="0" spc="-50" dirty="0">
                <a:solidFill>
                  <a:srgbClr val="6F6F6F"/>
                </a:solidFill>
                <a:latin typeface="Arial"/>
                <a:cs typeface="Arial"/>
              </a:rPr>
              <a:t> </a:t>
            </a:r>
            <a:r>
              <a:rPr sz="2800" b="0" spc="-25" dirty="0">
                <a:solidFill>
                  <a:srgbClr val="6F6F6F"/>
                </a:solidFill>
                <a:latin typeface="Arial"/>
                <a:cs typeface="Arial"/>
              </a:rPr>
              <a:t>was </a:t>
            </a:r>
            <a:r>
              <a:rPr sz="2800" b="0" dirty="0">
                <a:solidFill>
                  <a:srgbClr val="6F6F6F"/>
                </a:solidFill>
                <a:latin typeface="Arial"/>
                <a:cs typeface="Arial"/>
              </a:rPr>
              <a:t>really</a:t>
            </a:r>
            <a:r>
              <a:rPr sz="2800" b="0" spc="-70" dirty="0">
                <a:solidFill>
                  <a:srgbClr val="6F6F6F"/>
                </a:solidFill>
                <a:latin typeface="Arial"/>
                <a:cs typeface="Arial"/>
              </a:rPr>
              <a:t> </a:t>
            </a:r>
            <a:r>
              <a:rPr sz="2800" b="0" dirty="0">
                <a:solidFill>
                  <a:srgbClr val="6F6F6F"/>
                </a:solidFill>
                <a:latin typeface="Arial"/>
                <a:cs typeface="Arial"/>
              </a:rPr>
              <a:t>low.</a:t>
            </a:r>
            <a:r>
              <a:rPr sz="2800" b="0" spc="-55" dirty="0">
                <a:solidFill>
                  <a:srgbClr val="6F6F6F"/>
                </a:solidFill>
                <a:latin typeface="Arial"/>
                <a:cs typeface="Arial"/>
              </a:rPr>
              <a:t> </a:t>
            </a:r>
            <a:r>
              <a:rPr sz="2800" b="0" dirty="0">
                <a:solidFill>
                  <a:srgbClr val="6F6F6F"/>
                </a:solidFill>
                <a:latin typeface="Arial"/>
                <a:cs typeface="Arial"/>
              </a:rPr>
              <a:t>My</a:t>
            </a:r>
            <a:r>
              <a:rPr sz="2800" b="0" spc="-70" dirty="0">
                <a:solidFill>
                  <a:srgbClr val="6F6F6F"/>
                </a:solidFill>
                <a:latin typeface="Arial"/>
                <a:cs typeface="Arial"/>
              </a:rPr>
              <a:t> </a:t>
            </a:r>
            <a:r>
              <a:rPr sz="2800" b="0" dirty="0">
                <a:solidFill>
                  <a:srgbClr val="6F6F6F"/>
                </a:solidFill>
                <a:latin typeface="Arial"/>
                <a:cs typeface="Arial"/>
              </a:rPr>
              <a:t>throat</a:t>
            </a:r>
            <a:r>
              <a:rPr sz="2800" b="0" spc="-55" dirty="0">
                <a:solidFill>
                  <a:srgbClr val="6F6F6F"/>
                </a:solidFill>
                <a:latin typeface="Arial"/>
                <a:cs typeface="Arial"/>
              </a:rPr>
              <a:t> </a:t>
            </a:r>
            <a:r>
              <a:rPr sz="2800" b="0" dirty="0">
                <a:solidFill>
                  <a:srgbClr val="6F6F6F"/>
                </a:solidFill>
                <a:latin typeface="Arial"/>
                <a:cs typeface="Arial"/>
              </a:rPr>
              <a:t>is</a:t>
            </a:r>
            <a:r>
              <a:rPr sz="2800" b="0" spc="-70" dirty="0">
                <a:solidFill>
                  <a:srgbClr val="6F6F6F"/>
                </a:solidFill>
                <a:latin typeface="Arial"/>
                <a:cs typeface="Arial"/>
              </a:rPr>
              <a:t> </a:t>
            </a:r>
            <a:r>
              <a:rPr sz="2800" b="0" dirty="0">
                <a:solidFill>
                  <a:srgbClr val="6F6F6F"/>
                </a:solidFill>
                <a:latin typeface="Arial"/>
                <a:cs typeface="Arial"/>
              </a:rPr>
              <a:t>scratchy</a:t>
            </a:r>
            <a:r>
              <a:rPr sz="2800" b="0" spc="-60" dirty="0">
                <a:solidFill>
                  <a:srgbClr val="6F6F6F"/>
                </a:solidFill>
                <a:latin typeface="Arial"/>
                <a:cs typeface="Arial"/>
              </a:rPr>
              <a:t> </a:t>
            </a:r>
            <a:r>
              <a:rPr sz="2800" b="0" dirty="0">
                <a:solidFill>
                  <a:srgbClr val="6F6F6F"/>
                </a:solidFill>
                <a:latin typeface="Arial"/>
                <a:cs typeface="Arial"/>
              </a:rPr>
              <a:t>and</a:t>
            </a:r>
            <a:r>
              <a:rPr sz="2800" b="0" spc="-60" dirty="0">
                <a:solidFill>
                  <a:srgbClr val="6F6F6F"/>
                </a:solidFill>
                <a:latin typeface="Arial"/>
                <a:cs typeface="Arial"/>
              </a:rPr>
              <a:t> </a:t>
            </a:r>
            <a:r>
              <a:rPr sz="2800" b="0" spc="-25" dirty="0">
                <a:solidFill>
                  <a:srgbClr val="6F6F6F"/>
                </a:solidFill>
                <a:latin typeface="Arial"/>
                <a:cs typeface="Arial"/>
              </a:rPr>
              <a:t>it </a:t>
            </a:r>
            <a:r>
              <a:rPr sz="2800" b="0" dirty="0">
                <a:solidFill>
                  <a:srgbClr val="6F6F6F"/>
                </a:solidFill>
                <a:latin typeface="Arial"/>
                <a:cs typeface="Arial"/>
              </a:rPr>
              <a:t>hurts</a:t>
            </a:r>
            <a:r>
              <a:rPr sz="2800" b="0" spc="-85" dirty="0">
                <a:solidFill>
                  <a:srgbClr val="6F6F6F"/>
                </a:solidFill>
                <a:latin typeface="Arial"/>
                <a:cs typeface="Arial"/>
              </a:rPr>
              <a:t> </a:t>
            </a:r>
            <a:r>
              <a:rPr sz="2800" b="0" dirty="0">
                <a:solidFill>
                  <a:srgbClr val="6F6F6F"/>
                </a:solidFill>
                <a:latin typeface="Arial"/>
                <a:cs typeface="Arial"/>
              </a:rPr>
              <a:t>to</a:t>
            </a:r>
            <a:r>
              <a:rPr sz="2800" b="0" spc="-65" dirty="0">
                <a:solidFill>
                  <a:srgbClr val="6F6F6F"/>
                </a:solidFill>
                <a:latin typeface="Arial"/>
                <a:cs typeface="Arial"/>
              </a:rPr>
              <a:t> </a:t>
            </a:r>
            <a:r>
              <a:rPr sz="2800" b="0" dirty="0">
                <a:solidFill>
                  <a:srgbClr val="6F6F6F"/>
                </a:solidFill>
                <a:latin typeface="Arial"/>
                <a:cs typeface="Arial"/>
              </a:rPr>
              <a:t>swallow.</a:t>
            </a:r>
            <a:r>
              <a:rPr sz="2800" b="0" spc="-65" dirty="0">
                <a:solidFill>
                  <a:srgbClr val="6F6F6F"/>
                </a:solidFill>
                <a:latin typeface="Arial"/>
                <a:cs typeface="Arial"/>
              </a:rPr>
              <a:t> </a:t>
            </a:r>
            <a:r>
              <a:rPr sz="2800" b="0" dirty="0">
                <a:solidFill>
                  <a:srgbClr val="6F6F6F"/>
                </a:solidFill>
                <a:latin typeface="Arial"/>
                <a:cs typeface="Arial"/>
              </a:rPr>
              <a:t>I’ve</a:t>
            </a:r>
            <a:r>
              <a:rPr sz="2800" b="0" spc="-65" dirty="0">
                <a:solidFill>
                  <a:srgbClr val="6F6F6F"/>
                </a:solidFill>
                <a:latin typeface="Arial"/>
                <a:cs typeface="Arial"/>
              </a:rPr>
              <a:t> </a:t>
            </a:r>
            <a:r>
              <a:rPr sz="2800" b="0" dirty="0">
                <a:solidFill>
                  <a:srgbClr val="6F6F6F"/>
                </a:solidFill>
                <a:latin typeface="Arial"/>
                <a:cs typeface="Arial"/>
              </a:rPr>
              <a:t>never</a:t>
            </a:r>
            <a:r>
              <a:rPr sz="2800" b="0" spc="-70" dirty="0">
                <a:solidFill>
                  <a:srgbClr val="6F6F6F"/>
                </a:solidFill>
                <a:latin typeface="Arial"/>
                <a:cs typeface="Arial"/>
              </a:rPr>
              <a:t> </a:t>
            </a:r>
            <a:r>
              <a:rPr sz="2800" b="0" spc="-25" dirty="0">
                <a:solidFill>
                  <a:srgbClr val="6F6F6F"/>
                </a:solidFill>
                <a:latin typeface="Arial"/>
                <a:cs typeface="Arial"/>
              </a:rPr>
              <a:t>had </a:t>
            </a:r>
            <a:r>
              <a:rPr sz="2800" b="0" dirty="0">
                <a:solidFill>
                  <a:srgbClr val="6F6F6F"/>
                </a:solidFill>
                <a:latin typeface="Arial"/>
                <a:cs typeface="Arial"/>
              </a:rPr>
              <a:t>anything</a:t>
            </a:r>
            <a:r>
              <a:rPr sz="2800" b="0" spc="-75" dirty="0">
                <a:solidFill>
                  <a:srgbClr val="6F6F6F"/>
                </a:solidFill>
                <a:latin typeface="Arial"/>
                <a:cs typeface="Arial"/>
              </a:rPr>
              <a:t> </a:t>
            </a:r>
            <a:r>
              <a:rPr sz="2800" b="0" dirty="0">
                <a:solidFill>
                  <a:srgbClr val="6F6F6F"/>
                </a:solidFill>
                <a:latin typeface="Arial"/>
                <a:cs typeface="Arial"/>
              </a:rPr>
              <a:t>like</a:t>
            </a:r>
            <a:r>
              <a:rPr sz="2800" b="0" spc="-65" dirty="0">
                <a:solidFill>
                  <a:srgbClr val="6F6F6F"/>
                </a:solidFill>
                <a:latin typeface="Arial"/>
                <a:cs typeface="Arial"/>
              </a:rPr>
              <a:t> </a:t>
            </a:r>
            <a:r>
              <a:rPr sz="2800" b="0" dirty="0">
                <a:solidFill>
                  <a:srgbClr val="6F6F6F"/>
                </a:solidFill>
                <a:latin typeface="Arial"/>
                <a:cs typeface="Arial"/>
              </a:rPr>
              <a:t>this.</a:t>
            </a:r>
            <a:r>
              <a:rPr sz="2800" b="0" spc="-55" dirty="0">
                <a:solidFill>
                  <a:srgbClr val="6F6F6F"/>
                </a:solidFill>
                <a:latin typeface="Arial"/>
                <a:cs typeface="Arial"/>
              </a:rPr>
              <a:t> </a:t>
            </a:r>
            <a:r>
              <a:rPr sz="2800" b="0" dirty="0">
                <a:solidFill>
                  <a:srgbClr val="6F6F6F"/>
                </a:solidFill>
                <a:latin typeface="Arial"/>
                <a:cs typeface="Arial"/>
              </a:rPr>
              <a:t>What</a:t>
            </a:r>
            <a:r>
              <a:rPr sz="2800" b="0" spc="-60" dirty="0">
                <a:solidFill>
                  <a:srgbClr val="6F6F6F"/>
                </a:solidFill>
                <a:latin typeface="Arial"/>
                <a:cs typeface="Arial"/>
              </a:rPr>
              <a:t> </a:t>
            </a:r>
            <a:r>
              <a:rPr sz="2800" b="0" dirty="0">
                <a:solidFill>
                  <a:srgbClr val="6F6F6F"/>
                </a:solidFill>
                <a:latin typeface="Arial"/>
                <a:cs typeface="Arial"/>
              </a:rPr>
              <a:t>should</a:t>
            </a:r>
            <a:r>
              <a:rPr sz="2800" b="0" spc="-65" dirty="0">
                <a:solidFill>
                  <a:srgbClr val="6F6F6F"/>
                </a:solidFill>
                <a:latin typeface="Arial"/>
                <a:cs typeface="Arial"/>
              </a:rPr>
              <a:t> </a:t>
            </a:r>
            <a:r>
              <a:rPr sz="2800" b="0" dirty="0">
                <a:solidFill>
                  <a:srgbClr val="6F6F6F"/>
                </a:solidFill>
                <a:latin typeface="Arial"/>
                <a:cs typeface="Arial"/>
              </a:rPr>
              <a:t>I</a:t>
            </a:r>
            <a:r>
              <a:rPr sz="2800" b="0" spc="-55" dirty="0">
                <a:solidFill>
                  <a:srgbClr val="6F6F6F"/>
                </a:solidFill>
                <a:latin typeface="Arial"/>
                <a:cs typeface="Arial"/>
              </a:rPr>
              <a:t> </a:t>
            </a:r>
            <a:r>
              <a:rPr sz="2800" b="0" spc="-25" dirty="0">
                <a:solidFill>
                  <a:srgbClr val="6F6F6F"/>
                </a:solidFill>
                <a:latin typeface="Arial"/>
                <a:cs typeface="Arial"/>
              </a:rPr>
              <a:t>do?</a:t>
            </a:r>
            <a:endParaRPr sz="2800">
              <a:latin typeface="Arial"/>
              <a:cs typeface="Arial"/>
            </a:endParaRPr>
          </a:p>
        </p:txBody>
      </p:sp>
      <p:grpSp>
        <p:nvGrpSpPr>
          <p:cNvPr id="10" name="object 10"/>
          <p:cNvGrpSpPr/>
          <p:nvPr/>
        </p:nvGrpSpPr>
        <p:grpSpPr>
          <a:xfrm>
            <a:off x="323088" y="4151376"/>
            <a:ext cx="9434830" cy="3197860"/>
            <a:chOff x="323088" y="4151376"/>
            <a:chExt cx="9434830" cy="3197860"/>
          </a:xfrm>
        </p:grpSpPr>
        <p:pic>
          <p:nvPicPr>
            <p:cNvPr id="11" name="object 11"/>
            <p:cNvPicPr/>
            <p:nvPr/>
          </p:nvPicPr>
          <p:blipFill>
            <a:blip r:embed="rId4" cstate="print"/>
            <a:stretch>
              <a:fillRect/>
            </a:stretch>
          </p:blipFill>
          <p:spPr>
            <a:xfrm>
              <a:off x="7329944" y="4407941"/>
              <a:ext cx="2427376" cy="2427384"/>
            </a:xfrm>
            <a:prstGeom prst="rect">
              <a:avLst/>
            </a:prstGeom>
          </p:spPr>
        </p:pic>
        <p:sp>
          <p:nvSpPr>
            <p:cNvPr id="12" name="object 12"/>
            <p:cNvSpPr/>
            <p:nvPr/>
          </p:nvSpPr>
          <p:spPr>
            <a:xfrm>
              <a:off x="6765039" y="4442001"/>
              <a:ext cx="2053589" cy="1681480"/>
            </a:xfrm>
            <a:custGeom>
              <a:avLst/>
              <a:gdLst/>
              <a:ahLst/>
              <a:cxnLst/>
              <a:rect l="l" t="t" r="r" b="b"/>
              <a:pathLst>
                <a:path w="2053590" h="1681479">
                  <a:moveTo>
                    <a:pt x="1726565" y="0"/>
                  </a:moveTo>
                  <a:lnTo>
                    <a:pt x="0" y="462635"/>
                  </a:lnTo>
                  <a:lnTo>
                    <a:pt x="326504" y="1681124"/>
                  </a:lnTo>
                  <a:lnTo>
                    <a:pt x="2053056" y="1218488"/>
                  </a:lnTo>
                  <a:lnTo>
                    <a:pt x="1726565" y="0"/>
                  </a:lnTo>
                  <a:close/>
                </a:path>
              </a:pathLst>
            </a:custGeom>
            <a:solidFill>
              <a:srgbClr val="FFFFFF"/>
            </a:solidFill>
          </p:spPr>
          <p:txBody>
            <a:bodyPr wrap="square" lIns="0" tIns="0" rIns="0" bIns="0" rtlCol="0"/>
            <a:lstStyle/>
            <a:p>
              <a:endParaRPr/>
            </a:p>
          </p:txBody>
        </p:sp>
        <p:pic>
          <p:nvPicPr>
            <p:cNvPr id="13" name="object 13"/>
            <p:cNvPicPr/>
            <p:nvPr/>
          </p:nvPicPr>
          <p:blipFill>
            <a:blip r:embed="rId5" cstate="print"/>
            <a:stretch>
              <a:fillRect/>
            </a:stretch>
          </p:blipFill>
          <p:spPr>
            <a:xfrm>
              <a:off x="323088" y="4151376"/>
              <a:ext cx="8046720" cy="3197352"/>
            </a:xfrm>
            <a:prstGeom prst="rect">
              <a:avLst/>
            </a:prstGeom>
          </p:spPr>
        </p:pic>
        <p:sp>
          <p:nvSpPr>
            <p:cNvPr id="14" name="object 14"/>
            <p:cNvSpPr/>
            <p:nvPr/>
          </p:nvSpPr>
          <p:spPr>
            <a:xfrm>
              <a:off x="415809" y="4217568"/>
              <a:ext cx="7863840" cy="3013710"/>
            </a:xfrm>
            <a:custGeom>
              <a:avLst/>
              <a:gdLst/>
              <a:ahLst/>
              <a:cxnLst/>
              <a:rect l="l" t="t" r="r" b="b"/>
              <a:pathLst>
                <a:path w="7863840" h="3013709">
                  <a:moveTo>
                    <a:pt x="6358128" y="0"/>
                  </a:moveTo>
                  <a:lnTo>
                    <a:pt x="502284" y="0"/>
                  </a:lnTo>
                  <a:lnTo>
                    <a:pt x="453911" y="2299"/>
                  </a:lnTo>
                  <a:lnTo>
                    <a:pt x="406838" y="9056"/>
                  </a:lnTo>
                  <a:lnTo>
                    <a:pt x="361277" y="20062"/>
                  </a:lnTo>
                  <a:lnTo>
                    <a:pt x="317438" y="35104"/>
                  </a:lnTo>
                  <a:lnTo>
                    <a:pt x="275531" y="53974"/>
                  </a:lnTo>
                  <a:lnTo>
                    <a:pt x="235767" y="76460"/>
                  </a:lnTo>
                  <a:lnTo>
                    <a:pt x="198357" y="102352"/>
                  </a:lnTo>
                  <a:lnTo>
                    <a:pt x="163511" y="131439"/>
                  </a:lnTo>
                  <a:lnTo>
                    <a:pt x="131439" y="163511"/>
                  </a:lnTo>
                  <a:lnTo>
                    <a:pt x="102352" y="198357"/>
                  </a:lnTo>
                  <a:lnTo>
                    <a:pt x="76460" y="235767"/>
                  </a:lnTo>
                  <a:lnTo>
                    <a:pt x="53974" y="275531"/>
                  </a:lnTo>
                  <a:lnTo>
                    <a:pt x="35104" y="317438"/>
                  </a:lnTo>
                  <a:lnTo>
                    <a:pt x="20062" y="361277"/>
                  </a:lnTo>
                  <a:lnTo>
                    <a:pt x="9056" y="406838"/>
                  </a:lnTo>
                  <a:lnTo>
                    <a:pt x="2299" y="453911"/>
                  </a:lnTo>
                  <a:lnTo>
                    <a:pt x="0" y="502284"/>
                  </a:lnTo>
                  <a:lnTo>
                    <a:pt x="0" y="2511348"/>
                  </a:lnTo>
                  <a:lnTo>
                    <a:pt x="2299" y="2559709"/>
                  </a:lnTo>
                  <a:lnTo>
                    <a:pt x="9056" y="2606781"/>
                  </a:lnTo>
                  <a:lnTo>
                    <a:pt x="20062" y="2652342"/>
                  </a:lnTo>
                  <a:lnTo>
                    <a:pt x="35104" y="2696180"/>
                  </a:lnTo>
                  <a:lnTo>
                    <a:pt x="53974" y="2738086"/>
                  </a:lnTo>
                  <a:lnTo>
                    <a:pt x="76460" y="2777849"/>
                  </a:lnTo>
                  <a:lnTo>
                    <a:pt x="102352" y="2815258"/>
                  </a:lnTo>
                  <a:lnTo>
                    <a:pt x="131439" y="2850104"/>
                  </a:lnTo>
                  <a:lnTo>
                    <a:pt x="163511" y="2882175"/>
                  </a:lnTo>
                  <a:lnTo>
                    <a:pt x="198357" y="2911261"/>
                  </a:lnTo>
                  <a:lnTo>
                    <a:pt x="235767" y="2937151"/>
                  </a:lnTo>
                  <a:lnTo>
                    <a:pt x="275531" y="2959636"/>
                  </a:lnTo>
                  <a:lnTo>
                    <a:pt x="317438" y="2978505"/>
                  </a:lnTo>
                  <a:lnTo>
                    <a:pt x="361277" y="2993547"/>
                  </a:lnTo>
                  <a:lnTo>
                    <a:pt x="406838" y="3004551"/>
                  </a:lnTo>
                  <a:lnTo>
                    <a:pt x="453911" y="3011309"/>
                  </a:lnTo>
                  <a:lnTo>
                    <a:pt x="502284" y="3013608"/>
                  </a:lnTo>
                  <a:lnTo>
                    <a:pt x="6358128" y="3013608"/>
                  </a:lnTo>
                  <a:lnTo>
                    <a:pt x="6406499" y="3011309"/>
                  </a:lnTo>
                  <a:lnTo>
                    <a:pt x="6453570" y="3004551"/>
                  </a:lnTo>
                  <a:lnTo>
                    <a:pt x="6499129" y="2993547"/>
                  </a:lnTo>
                  <a:lnTo>
                    <a:pt x="6542967" y="2978505"/>
                  </a:lnTo>
                  <a:lnTo>
                    <a:pt x="6584873" y="2959636"/>
                  </a:lnTo>
                  <a:lnTo>
                    <a:pt x="6624635" y="2937151"/>
                  </a:lnTo>
                  <a:lnTo>
                    <a:pt x="6662045" y="2911261"/>
                  </a:lnTo>
                  <a:lnTo>
                    <a:pt x="6696891" y="2882175"/>
                  </a:lnTo>
                  <a:lnTo>
                    <a:pt x="6728962" y="2850104"/>
                  </a:lnTo>
                  <a:lnTo>
                    <a:pt x="6758049" y="2815258"/>
                  </a:lnTo>
                  <a:lnTo>
                    <a:pt x="6783940" y="2777849"/>
                  </a:lnTo>
                  <a:lnTo>
                    <a:pt x="6806426" y="2738086"/>
                  </a:lnTo>
                  <a:lnTo>
                    <a:pt x="6825295" y="2696180"/>
                  </a:lnTo>
                  <a:lnTo>
                    <a:pt x="6840338" y="2652342"/>
                  </a:lnTo>
                  <a:lnTo>
                    <a:pt x="6851343" y="2606781"/>
                  </a:lnTo>
                  <a:lnTo>
                    <a:pt x="6858101" y="2559709"/>
                  </a:lnTo>
                  <a:lnTo>
                    <a:pt x="6860399" y="2511348"/>
                  </a:lnTo>
                  <a:lnTo>
                    <a:pt x="7863535" y="1900504"/>
                  </a:lnTo>
                  <a:lnTo>
                    <a:pt x="6860400" y="1757946"/>
                  </a:lnTo>
                  <a:lnTo>
                    <a:pt x="6860400" y="502284"/>
                  </a:lnTo>
                  <a:lnTo>
                    <a:pt x="6858101" y="453911"/>
                  </a:lnTo>
                  <a:lnTo>
                    <a:pt x="6851343" y="406838"/>
                  </a:lnTo>
                  <a:lnTo>
                    <a:pt x="6840338" y="361277"/>
                  </a:lnTo>
                  <a:lnTo>
                    <a:pt x="6825295" y="317438"/>
                  </a:lnTo>
                  <a:lnTo>
                    <a:pt x="6806426" y="275531"/>
                  </a:lnTo>
                  <a:lnTo>
                    <a:pt x="6783940" y="235767"/>
                  </a:lnTo>
                  <a:lnTo>
                    <a:pt x="6758049" y="198357"/>
                  </a:lnTo>
                  <a:lnTo>
                    <a:pt x="6728962" y="163511"/>
                  </a:lnTo>
                  <a:lnTo>
                    <a:pt x="6696891" y="131439"/>
                  </a:lnTo>
                  <a:lnTo>
                    <a:pt x="6662045" y="102352"/>
                  </a:lnTo>
                  <a:lnTo>
                    <a:pt x="6624635" y="76460"/>
                  </a:lnTo>
                  <a:lnTo>
                    <a:pt x="6584873" y="53974"/>
                  </a:lnTo>
                  <a:lnTo>
                    <a:pt x="6542967" y="35104"/>
                  </a:lnTo>
                  <a:lnTo>
                    <a:pt x="6499129" y="20062"/>
                  </a:lnTo>
                  <a:lnTo>
                    <a:pt x="6453570" y="9056"/>
                  </a:lnTo>
                  <a:lnTo>
                    <a:pt x="6406499" y="2299"/>
                  </a:lnTo>
                  <a:lnTo>
                    <a:pt x="6358128" y="0"/>
                  </a:lnTo>
                  <a:close/>
                </a:path>
                <a:path w="7863840" h="3013709">
                  <a:moveTo>
                    <a:pt x="6860421" y="2511336"/>
                  </a:moveTo>
                  <a:close/>
                </a:path>
              </a:pathLst>
            </a:custGeom>
            <a:solidFill>
              <a:srgbClr val="BADDFF"/>
            </a:solidFill>
          </p:spPr>
          <p:txBody>
            <a:bodyPr wrap="square" lIns="0" tIns="0" rIns="0" bIns="0" rtlCol="0"/>
            <a:lstStyle/>
            <a:p>
              <a:endParaRPr/>
            </a:p>
          </p:txBody>
        </p:sp>
        <p:sp>
          <p:nvSpPr>
            <p:cNvPr id="15" name="object 15"/>
            <p:cNvSpPr/>
            <p:nvPr/>
          </p:nvSpPr>
          <p:spPr>
            <a:xfrm>
              <a:off x="414955" y="4217196"/>
              <a:ext cx="7865109" cy="3014345"/>
            </a:xfrm>
            <a:custGeom>
              <a:avLst/>
              <a:gdLst/>
              <a:ahLst/>
              <a:cxnLst/>
              <a:rect l="l" t="t" r="r" b="b"/>
              <a:pathLst>
                <a:path w="7865109" h="3014345">
                  <a:moveTo>
                    <a:pt x="6861254" y="2511646"/>
                  </a:moveTo>
                  <a:lnTo>
                    <a:pt x="6858954" y="2560024"/>
                  </a:lnTo>
                  <a:lnTo>
                    <a:pt x="6852196" y="2607102"/>
                  </a:lnTo>
                  <a:lnTo>
                    <a:pt x="6841189" y="2652668"/>
                  </a:lnTo>
                  <a:lnTo>
                    <a:pt x="6826145" y="2696512"/>
                  </a:lnTo>
                  <a:lnTo>
                    <a:pt x="6807273" y="2738424"/>
                  </a:lnTo>
                  <a:lnTo>
                    <a:pt x="6784785" y="2778192"/>
                  </a:lnTo>
                  <a:lnTo>
                    <a:pt x="6758890" y="2815606"/>
                  </a:lnTo>
                  <a:lnTo>
                    <a:pt x="6729799" y="2850457"/>
                  </a:lnTo>
                  <a:lnTo>
                    <a:pt x="6697724" y="2882532"/>
                  </a:lnTo>
                  <a:lnTo>
                    <a:pt x="6662873" y="2911623"/>
                  </a:lnTo>
                  <a:lnTo>
                    <a:pt x="6625459" y="2937518"/>
                  </a:lnTo>
                  <a:lnTo>
                    <a:pt x="6585691" y="2960006"/>
                  </a:lnTo>
                  <a:lnTo>
                    <a:pt x="6543779" y="2978878"/>
                  </a:lnTo>
                  <a:lnTo>
                    <a:pt x="6499936" y="2993922"/>
                  </a:lnTo>
                  <a:lnTo>
                    <a:pt x="6454369" y="3004929"/>
                  </a:lnTo>
                  <a:lnTo>
                    <a:pt x="6407292" y="3011687"/>
                  </a:lnTo>
                  <a:lnTo>
                    <a:pt x="6358913" y="3013987"/>
                  </a:lnTo>
                  <a:lnTo>
                    <a:pt x="5717711" y="3013987"/>
                  </a:lnTo>
                  <a:lnTo>
                    <a:pt x="4002398" y="3013987"/>
                  </a:lnTo>
                  <a:lnTo>
                    <a:pt x="502341" y="3013987"/>
                  </a:lnTo>
                  <a:lnTo>
                    <a:pt x="453962" y="3011687"/>
                  </a:lnTo>
                  <a:lnTo>
                    <a:pt x="406884" y="3004929"/>
                  </a:lnTo>
                  <a:lnTo>
                    <a:pt x="361318" y="2993922"/>
                  </a:lnTo>
                  <a:lnTo>
                    <a:pt x="317474" y="2978878"/>
                  </a:lnTo>
                  <a:lnTo>
                    <a:pt x="275563" y="2960006"/>
                  </a:lnTo>
                  <a:lnTo>
                    <a:pt x="235795" y="2937518"/>
                  </a:lnTo>
                  <a:lnTo>
                    <a:pt x="198380" y="2911623"/>
                  </a:lnTo>
                  <a:lnTo>
                    <a:pt x="163530" y="2882532"/>
                  </a:lnTo>
                  <a:lnTo>
                    <a:pt x="131454" y="2850457"/>
                  </a:lnTo>
                  <a:lnTo>
                    <a:pt x="102364" y="2815606"/>
                  </a:lnTo>
                  <a:lnTo>
                    <a:pt x="76469" y="2778192"/>
                  </a:lnTo>
                  <a:lnTo>
                    <a:pt x="53980" y="2738424"/>
                  </a:lnTo>
                  <a:lnTo>
                    <a:pt x="35109" y="2696512"/>
                  </a:lnTo>
                  <a:lnTo>
                    <a:pt x="20064" y="2652668"/>
                  </a:lnTo>
                  <a:lnTo>
                    <a:pt x="9057" y="2607102"/>
                  </a:lnTo>
                  <a:lnTo>
                    <a:pt x="2299" y="2560024"/>
                  </a:lnTo>
                  <a:lnTo>
                    <a:pt x="0" y="2511646"/>
                  </a:lnTo>
                  <a:lnTo>
                    <a:pt x="0" y="1758161"/>
                  </a:lnTo>
                  <a:lnTo>
                    <a:pt x="0" y="502341"/>
                  </a:lnTo>
                  <a:lnTo>
                    <a:pt x="2299" y="453962"/>
                  </a:lnTo>
                  <a:lnTo>
                    <a:pt x="9057" y="406884"/>
                  </a:lnTo>
                  <a:lnTo>
                    <a:pt x="20064" y="361318"/>
                  </a:lnTo>
                  <a:lnTo>
                    <a:pt x="35109" y="317474"/>
                  </a:lnTo>
                  <a:lnTo>
                    <a:pt x="53980" y="275563"/>
                  </a:lnTo>
                  <a:lnTo>
                    <a:pt x="76469" y="235795"/>
                  </a:lnTo>
                  <a:lnTo>
                    <a:pt x="102364" y="198380"/>
                  </a:lnTo>
                  <a:lnTo>
                    <a:pt x="131454" y="163530"/>
                  </a:lnTo>
                  <a:lnTo>
                    <a:pt x="163530" y="131454"/>
                  </a:lnTo>
                  <a:lnTo>
                    <a:pt x="198380" y="102364"/>
                  </a:lnTo>
                  <a:lnTo>
                    <a:pt x="235795" y="76469"/>
                  </a:lnTo>
                  <a:lnTo>
                    <a:pt x="275563" y="53980"/>
                  </a:lnTo>
                  <a:lnTo>
                    <a:pt x="317474" y="35109"/>
                  </a:lnTo>
                  <a:lnTo>
                    <a:pt x="361318" y="20064"/>
                  </a:lnTo>
                  <a:lnTo>
                    <a:pt x="406884" y="9057"/>
                  </a:lnTo>
                  <a:lnTo>
                    <a:pt x="453962" y="2299"/>
                  </a:lnTo>
                  <a:lnTo>
                    <a:pt x="502341" y="0"/>
                  </a:lnTo>
                  <a:lnTo>
                    <a:pt x="4002398" y="0"/>
                  </a:lnTo>
                  <a:lnTo>
                    <a:pt x="5717711" y="0"/>
                  </a:lnTo>
                  <a:lnTo>
                    <a:pt x="6358913" y="0"/>
                  </a:lnTo>
                  <a:lnTo>
                    <a:pt x="6407292" y="2299"/>
                  </a:lnTo>
                  <a:lnTo>
                    <a:pt x="6454369" y="9057"/>
                  </a:lnTo>
                  <a:lnTo>
                    <a:pt x="6499936" y="20064"/>
                  </a:lnTo>
                  <a:lnTo>
                    <a:pt x="6543779" y="35109"/>
                  </a:lnTo>
                  <a:lnTo>
                    <a:pt x="6585691" y="53980"/>
                  </a:lnTo>
                  <a:lnTo>
                    <a:pt x="6625459" y="76469"/>
                  </a:lnTo>
                  <a:lnTo>
                    <a:pt x="6662873" y="102364"/>
                  </a:lnTo>
                  <a:lnTo>
                    <a:pt x="6697724" y="131454"/>
                  </a:lnTo>
                  <a:lnTo>
                    <a:pt x="6729799" y="163530"/>
                  </a:lnTo>
                  <a:lnTo>
                    <a:pt x="6758890" y="198380"/>
                  </a:lnTo>
                  <a:lnTo>
                    <a:pt x="6784785" y="235795"/>
                  </a:lnTo>
                  <a:lnTo>
                    <a:pt x="6807273" y="275563"/>
                  </a:lnTo>
                  <a:lnTo>
                    <a:pt x="6826145" y="317474"/>
                  </a:lnTo>
                  <a:lnTo>
                    <a:pt x="6841189" y="361318"/>
                  </a:lnTo>
                  <a:lnTo>
                    <a:pt x="6852196" y="406884"/>
                  </a:lnTo>
                  <a:lnTo>
                    <a:pt x="6858954" y="453962"/>
                  </a:lnTo>
                  <a:lnTo>
                    <a:pt x="6861254" y="502341"/>
                  </a:lnTo>
                  <a:lnTo>
                    <a:pt x="6861254" y="1758161"/>
                  </a:lnTo>
                  <a:lnTo>
                    <a:pt x="7864510" y="1900743"/>
                  </a:lnTo>
                  <a:lnTo>
                    <a:pt x="6861254" y="2511653"/>
                  </a:lnTo>
                  <a:close/>
                </a:path>
              </a:pathLst>
            </a:custGeom>
            <a:ln w="34956">
              <a:solidFill>
                <a:srgbClr val="444B54"/>
              </a:solidFill>
            </a:ln>
          </p:spPr>
          <p:txBody>
            <a:bodyPr wrap="square" lIns="0" tIns="0" rIns="0" bIns="0" rtlCol="0"/>
            <a:lstStyle/>
            <a:p>
              <a:endParaRPr/>
            </a:p>
          </p:txBody>
        </p:sp>
      </p:grpSp>
      <p:sp>
        <p:nvSpPr>
          <p:cNvPr id="16" name="object 16"/>
          <p:cNvSpPr txBox="1"/>
          <p:nvPr/>
        </p:nvSpPr>
        <p:spPr>
          <a:xfrm>
            <a:off x="756834" y="4568444"/>
            <a:ext cx="6192520" cy="2299335"/>
          </a:xfrm>
          <a:prstGeom prst="rect">
            <a:avLst/>
          </a:prstGeom>
        </p:spPr>
        <p:txBody>
          <a:bodyPr vert="horz" wrap="square" lIns="0" tIns="15875" rIns="0" bIns="0" rtlCol="0">
            <a:spAutoFit/>
          </a:bodyPr>
          <a:lstStyle/>
          <a:p>
            <a:pPr marL="12700" marR="5080" algn="ctr">
              <a:lnSpc>
                <a:spcPct val="99300"/>
              </a:lnSpc>
              <a:spcBef>
                <a:spcPts val="125"/>
              </a:spcBef>
            </a:pPr>
            <a:r>
              <a:rPr sz="3000" dirty="0">
                <a:solidFill>
                  <a:srgbClr val="6F6F6F"/>
                </a:solidFill>
                <a:latin typeface="Arial"/>
                <a:cs typeface="Arial"/>
              </a:rPr>
              <a:t>It</a:t>
            </a:r>
            <a:r>
              <a:rPr sz="3000" spc="-45" dirty="0">
                <a:solidFill>
                  <a:srgbClr val="6F6F6F"/>
                </a:solidFill>
                <a:latin typeface="Arial"/>
                <a:cs typeface="Arial"/>
              </a:rPr>
              <a:t> </a:t>
            </a:r>
            <a:r>
              <a:rPr sz="3000" dirty="0">
                <a:solidFill>
                  <a:srgbClr val="6F6F6F"/>
                </a:solidFill>
                <a:latin typeface="Arial"/>
                <a:cs typeface="Arial"/>
              </a:rPr>
              <a:t>sounds</a:t>
            </a:r>
            <a:r>
              <a:rPr sz="3000" spc="-30" dirty="0">
                <a:solidFill>
                  <a:srgbClr val="6F6F6F"/>
                </a:solidFill>
                <a:latin typeface="Arial"/>
                <a:cs typeface="Arial"/>
              </a:rPr>
              <a:t> </a:t>
            </a:r>
            <a:r>
              <a:rPr sz="3000" dirty="0">
                <a:solidFill>
                  <a:srgbClr val="6F6F6F"/>
                </a:solidFill>
                <a:latin typeface="Arial"/>
                <a:cs typeface="Arial"/>
              </a:rPr>
              <a:t>like</a:t>
            </a:r>
            <a:r>
              <a:rPr sz="3000" spc="-25" dirty="0">
                <a:solidFill>
                  <a:srgbClr val="6F6F6F"/>
                </a:solidFill>
                <a:latin typeface="Arial"/>
                <a:cs typeface="Arial"/>
              </a:rPr>
              <a:t> </a:t>
            </a:r>
            <a:r>
              <a:rPr sz="3000" dirty="0">
                <a:solidFill>
                  <a:srgbClr val="6F6F6F"/>
                </a:solidFill>
                <a:latin typeface="Arial"/>
                <a:cs typeface="Arial"/>
              </a:rPr>
              <a:t>you</a:t>
            </a:r>
            <a:r>
              <a:rPr sz="3000" spc="-30" dirty="0">
                <a:solidFill>
                  <a:srgbClr val="6F6F6F"/>
                </a:solidFill>
                <a:latin typeface="Arial"/>
                <a:cs typeface="Arial"/>
              </a:rPr>
              <a:t> </a:t>
            </a:r>
            <a:r>
              <a:rPr sz="3000" dirty="0">
                <a:solidFill>
                  <a:srgbClr val="6F6F6F"/>
                </a:solidFill>
                <a:latin typeface="Arial"/>
                <a:cs typeface="Arial"/>
              </a:rPr>
              <a:t>might</a:t>
            </a:r>
            <a:r>
              <a:rPr sz="3000" spc="-30" dirty="0">
                <a:solidFill>
                  <a:srgbClr val="6F6F6F"/>
                </a:solidFill>
                <a:latin typeface="Arial"/>
                <a:cs typeface="Arial"/>
              </a:rPr>
              <a:t> </a:t>
            </a:r>
            <a:r>
              <a:rPr sz="3000" dirty="0">
                <a:solidFill>
                  <a:srgbClr val="6F6F6F"/>
                </a:solidFill>
                <a:latin typeface="Arial"/>
                <a:cs typeface="Arial"/>
              </a:rPr>
              <a:t>have</a:t>
            </a:r>
            <a:r>
              <a:rPr sz="3000" spc="-25" dirty="0">
                <a:solidFill>
                  <a:srgbClr val="6F6F6F"/>
                </a:solidFill>
                <a:latin typeface="Arial"/>
                <a:cs typeface="Arial"/>
              </a:rPr>
              <a:t> </a:t>
            </a:r>
            <a:r>
              <a:rPr sz="3000" spc="-10" dirty="0">
                <a:solidFill>
                  <a:srgbClr val="6F6F6F"/>
                </a:solidFill>
                <a:latin typeface="Arial"/>
                <a:cs typeface="Arial"/>
              </a:rPr>
              <a:t>thrush, </a:t>
            </a:r>
            <a:r>
              <a:rPr sz="3000" dirty="0">
                <a:solidFill>
                  <a:srgbClr val="6F6F6F"/>
                </a:solidFill>
                <a:latin typeface="Arial"/>
                <a:cs typeface="Arial"/>
              </a:rPr>
              <a:t>but</a:t>
            </a:r>
            <a:r>
              <a:rPr sz="3000" spc="-40" dirty="0">
                <a:solidFill>
                  <a:srgbClr val="6F6F6F"/>
                </a:solidFill>
                <a:latin typeface="Arial"/>
                <a:cs typeface="Arial"/>
              </a:rPr>
              <a:t> </a:t>
            </a:r>
            <a:r>
              <a:rPr sz="3000" dirty="0">
                <a:solidFill>
                  <a:srgbClr val="6F6F6F"/>
                </a:solidFill>
                <a:latin typeface="Arial"/>
                <a:cs typeface="Arial"/>
              </a:rPr>
              <a:t>the</a:t>
            </a:r>
            <a:r>
              <a:rPr sz="3000" spc="-25" dirty="0">
                <a:solidFill>
                  <a:srgbClr val="6F6F6F"/>
                </a:solidFill>
                <a:latin typeface="Arial"/>
                <a:cs typeface="Arial"/>
              </a:rPr>
              <a:t> </a:t>
            </a:r>
            <a:r>
              <a:rPr sz="3000" dirty="0">
                <a:solidFill>
                  <a:srgbClr val="6F6F6F"/>
                </a:solidFill>
                <a:latin typeface="Arial"/>
                <a:cs typeface="Arial"/>
              </a:rPr>
              <a:t>only</a:t>
            </a:r>
            <a:r>
              <a:rPr sz="3000" spc="-30" dirty="0">
                <a:solidFill>
                  <a:srgbClr val="6F6F6F"/>
                </a:solidFill>
                <a:latin typeface="Arial"/>
                <a:cs typeface="Arial"/>
              </a:rPr>
              <a:t> </a:t>
            </a:r>
            <a:r>
              <a:rPr sz="3000" dirty="0">
                <a:solidFill>
                  <a:srgbClr val="6F6F6F"/>
                </a:solidFill>
                <a:latin typeface="Arial"/>
                <a:cs typeface="Arial"/>
              </a:rPr>
              <a:t>way</a:t>
            </a:r>
            <a:r>
              <a:rPr sz="3000" spc="-25" dirty="0">
                <a:solidFill>
                  <a:srgbClr val="6F6F6F"/>
                </a:solidFill>
                <a:latin typeface="Arial"/>
                <a:cs typeface="Arial"/>
              </a:rPr>
              <a:t> </a:t>
            </a:r>
            <a:r>
              <a:rPr sz="3000" dirty="0">
                <a:solidFill>
                  <a:srgbClr val="6F6F6F"/>
                </a:solidFill>
                <a:latin typeface="Arial"/>
                <a:cs typeface="Arial"/>
              </a:rPr>
              <a:t>to</a:t>
            </a:r>
            <a:r>
              <a:rPr sz="3000" spc="-25" dirty="0">
                <a:solidFill>
                  <a:srgbClr val="6F6F6F"/>
                </a:solidFill>
                <a:latin typeface="Arial"/>
                <a:cs typeface="Arial"/>
              </a:rPr>
              <a:t> </a:t>
            </a:r>
            <a:r>
              <a:rPr sz="3000" dirty="0">
                <a:solidFill>
                  <a:srgbClr val="6F6F6F"/>
                </a:solidFill>
                <a:latin typeface="Arial"/>
                <a:cs typeface="Arial"/>
              </a:rPr>
              <a:t>know</a:t>
            </a:r>
            <a:r>
              <a:rPr sz="3000" spc="-30" dirty="0">
                <a:solidFill>
                  <a:srgbClr val="6F6F6F"/>
                </a:solidFill>
                <a:latin typeface="Arial"/>
                <a:cs typeface="Arial"/>
              </a:rPr>
              <a:t> </a:t>
            </a:r>
            <a:r>
              <a:rPr sz="3000" dirty="0">
                <a:solidFill>
                  <a:srgbClr val="6F6F6F"/>
                </a:solidFill>
                <a:latin typeface="Arial"/>
                <a:cs typeface="Arial"/>
              </a:rPr>
              <a:t>for</a:t>
            </a:r>
            <a:r>
              <a:rPr sz="3000" spc="-20" dirty="0">
                <a:solidFill>
                  <a:srgbClr val="6F6F6F"/>
                </a:solidFill>
                <a:latin typeface="Arial"/>
                <a:cs typeface="Arial"/>
              </a:rPr>
              <a:t> </a:t>
            </a:r>
            <a:r>
              <a:rPr sz="3000" dirty="0">
                <a:solidFill>
                  <a:srgbClr val="6F6F6F"/>
                </a:solidFill>
                <a:latin typeface="Arial"/>
                <a:cs typeface="Arial"/>
              </a:rPr>
              <a:t>sure</a:t>
            </a:r>
            <a:r>
              <a:rPr sz="3000" spc="-20" dirty="0">
                <a:solidFill>
                  <a:srgbClr val="6F6F6F"/>
                </a:solidFill>
                <a:latin typeface="Arial"/>
                <a:cs typeface="Arial"/>
              </a:rPr>
              <a:t> </a:t>
            </a:r>
            <a:r>
              <a:rPr sz="3000" spc="-25" dirty="0">
                <a:solidFill>
                  <a:srgbClr val="6F6F6F"/>
                </a:solidFill>
                <a:latin typeface="Arial"/>
                <a:cs typeface="Arial"/>
              </a:rPr>
              <a:t>is </a:t>
            </a:r>
            <a:r>
              <a:rPr sz="3000" dirty="0">
                <a:solidFill>
                  <a:srgbClr val="6F6F6F"/>
                </a:solidFill>
                <a:latin typeface="Arial"/>
                <a:cs typeface="Arial"/>
              </a:rPr>
              <a:t>for</a:t>
            </a:r>
            <a:r>
              <a:rPr sz="3000" spc="-25" dirty="0">
                <a:solidFill>
                  <a:srgbClr val="6F6F6F"/>
                </a:solidFill>
                <a:latin typeface="Arial"/>
                <a:cs typeface="Arial"/>
              </a:rPr>
              <a:t> </a:t>
            </a:r>
            <a:r>
              <a:rPr sz="3000" dirty="0">
                <a:solidFill>
                  <a:srgbClr val="6F6F6F"/>
                </a:solidFill>
                <a:latin typeface="Arial"/>
                <a:cs typeface="Arial"/>
              </a:rPr>
              <a:t>a</a:t>
            </a:r>
            <a:r>
              <a:rPr sz="3000" spc="-30" dirty="0">
                <a:solidFill>
                  <a:srgbClr val="6F6F6F"/>
                </a:solidFill>
                <a:latin typeface="Arial"/>
                <a:cs typeface="Arial"/>
              </a:rPr>
              <a:t> </a:t>
            </a:r>
            <a:r>
              <a:rPr sz="3000" dirty="0">
                <a:solidFill>
                  <a:srgbClr val="6F6F6F"/>
                </a:solidFill>
                <a:latin typeface="Arial"/>
                <a:cs typeface="Arial"/>
              </a:rPr>
              <a:t>provider</a:t>
            </a:r>
            <a:r>
              <a:rPr sz="3000" spc="-20" dirty="0">
                <a:solidFill>
                  <a:srgbClr val="6F6F6F"/>
                </a:solidFill>
                <a:latin typeface="Arial"/>
                <a:cs typeface="Arial"/>
              </a:rPr>
              <a:t> </a:t>
            </a:r>
            <a:r>
              <a:rPr sz="3000" dirty="0">
                <a:solidFill>
                  <a:srgbClr val="6F6F6F"/>
                </a:solidFill>
                <a:latin typeface="Arial"/>
                <a:cs typeface="Arial"/>
              </a:rPr>
              <a:t>to</a:t>
            </a:r>
            <a:r>
              <a:rPr sz="3000" spc="-30" dirty="0">
                <a:solidFill>
                  <a:srgbClr val="6F6F6F"/>
                </a:solidFill>
                <a:latin typeface="Arial"/>
                <a:cs typeface="Arial"/>
              </a:rPr>
              <a:t> </a:t>
            </a:r>
            <a:r>
              <a:rPr sz="3000" dirty="0">
                <a:solidFill>
                  <a:srgbClr val="6F6F6F"/>
                </a:solidFill>
                <a:latin typeface="Arial"/>
                <a:cs typeface="Arial"/>
              </a:rPr>
              <a:t>examine</a:t>
            </a:r>
            <a:r>
              <a:rPr sz="3000" spc="-25" dirty="0">
                <a:solidFill>
                  <a:srgbClr val="6F6F6F"/>
                </a:solidFill>
                <a:latin typeface="Arial"/>
                <a:cs typeface="Arial"/>
              </a:rPr>
              <a:t> </a:t>
            </a:r>
            <a:r>
              <a:rPr sz="3000" dirty="0">
                <a:solidFill>
                  <a:srgbClr val="6F6F6F"/>
                </a:solidFill>
                <a:latin typeface="Arial"/>
                <a:cs typeface="Arial"/>
              </a:rPr>
              <a:t>you.</a:t>
            </a:r>
            <a:r>
              <a:rPr sz="3000" spc="-30" dirty="0">
                <a:solidFill>
                  <a:srgbClr val="6F6F6F"/>
                </a:solidFill>
                <a:latin typeface="Arial"/>
                <a:cs typeface="Arial"/>
              </a:rPr>
              <a:t> </a:t>
            </a:r>
            <a:r>
              <a:rPr sz="3000" spc="-20" dirty="0">
                <a:solidFill>
                  <a:srgbClr val="6F6F6F"/>
                </a:solidFill>
                <a:latin typeface="Arial"/>
                <a:cs typeface="Arial"/>
              </a:rPr>
              <a:t>It’s </a:t>
            </a:r>
            <a:r>
              <a:rPr sz="3000" dirty="0">
                <a:solidFill>
                  <a:srgbClr val="6F6F6F"/>
                </a:solidFill>
                <a:latin typeface="Arial"/>
                <a:cs typeface="Arial"/>
              </a:rPr>
              <a:t>important</a:t>
            </a:r>
            <a:r>
              <a:rPr sz="3000" spc="-50" dirty="0">
                <a:solidFill>
                  <a:srgbClr val="6F6F6F"/>
                </a:solidFill>
                <a:latin typeface="Arial"/>
                <a:cs typeface="Arial"/>
              </a:rPr>
              <a:t> </a:t>
            </a:r>
            <a:r>
              <a:rPr sz="3000" dirty="0">
                <a:solidFill>
                  <a:srgbClr val="6F6F6F"/>
                </a:solidFill>
                <a:latin typeface="Arial"/>
                <a:cs typeface="Arial"/>
              </a:rPr>
              <a:t>that</a:t>
            </a:r>
            <a:r>
              <a:rPr sz="3000" spc="-45" dirty="0">
                <a:solidFill>
                  <a:srgbClr val="6F6F6F"/>
                </a:solidFill>
                <a:latin typeface="Arial"/>
                <a:cs typeface="Arial"/>
              </a:rPr>
              <a:t> </a:t>
            </a:r>
            <a:r>
              <a:rPr sz="3000" dirty="0">
                <a:solidFill>
                  <a:srgbClr val="6F6F6F"/>
                </a:solidFill>
                <a:latin typeface="Arial"/>
                <a:cs typeface="Arial"/>
              </a:rPr>
              <a:t>you</a:t>
            </a:r>
            <a:r>
              <a:rPr sz="3000" spc="-40" dirty="0">
                <a:solidFill>
                  <a:srgbClr val="6F6F6F"/>
                </a:solidFill>
                <a:latin typeface="Arial"/>
                <a:cs typeface="Arial"/>
              </a:rPr>
              <a:t> </a:t>
            </a:r>
            <a:r>
              <a:rPr sz="3000" dirty="0">
                <a:solidFill>
                  <a:srgbClr val="6F6F6F"/>
                </a:solidFill>
                <a:latin typeface="Arial"/>
                <a:cs typeface="Arial"/>
              </a:rPr>
              <a:t>get</a:t>
            </a:r>
            <a:r>
              <a:rPr sz="3000" spc="-45" dirty="0">
                <a:solidFill>
                  <a:srgbClr val="6F6F6F"/>
                </a:solidFill>
                <a:latin typeface="Arial"/>
                <a:cs typeface="Arial"/>
              </a:rPr>
              <a:t> </a:t>
            </a:r>
            <a:r>
              <a:rPr sz="3000" dirty="0">
                <a:solidFill>
                  <a:srgbClr val="6F6F6F"/>
                </a:solidFill>
                <a:latin typeface="Arial"/>
                <a:cs typeface="Arial"/>
              </a:rPr>
              <a:t>checked</a:t>
            </a:r>
            <a:r>
              <a:rPr sz="3000" spc="-40" dirty="0">
                <a:solidFill>
                  <a:srgbClr val="6F6F6F"/>
                </a:solidFill>
                <a:latin typeface="Arial"/>
                <a:cs typeface="Arial"/>
              </a:rPr>
              <a:t> </a:t>
            </a:r>
            <a:r>
              <a:rPr sz="3000" spc="-25" dirty="0">
                <a:solidFill>
                  <a:srgbClr val="6F6F6F"/>
                </a:solidFill>
                <a:latin typeface="Arial"/>
                <a:cs typeface="Arial"/>
              </a:rPr>
              <a:t>out </a:t>
            </a:r>
            <a:r>
              <a:rPr sz="3000" dirty="0">
                <a:solidFill>
                  <a:srgbClr val="6F6F6F"/>
                </a:solidFill>
                <a:latin typeface="Arial"/>
                <a:cs typeface="Arial"/>
              </a:rPr>
              <a:t>as</a:t>
            </a:r>
            <a:r>
              <a:rPr sz="3000" spc="-30" dirty="0">
                <a:solidFill>
                  <a:srgbClr val="6F6F6F"/>
                </a:solidFill>
                <a:latin typeface="Arial"/>
                <a:cs typeface="Arial"/>
              </a:rPr>
              <a:t> </a:t>
            </a:r>
            <a:r>
              <a:rPr sz="3000" dirty="0">
                <a:solidFill>
                  <a:srgbClr val="6F6F6F"/>
                </a:solidFill>
                <a:latin typeface="Arial"/>
                <a:cs typeface="Arial"/>
              </a:rPr>
              <a:t>soon</a:t>
            </a:r>
            <a:r>
              <a:rPr sz="3000" spc="-20" dirty="0">
                <a:solidFill>
                  <a:srgbClr val="6F6F6F"/>
                </a:solidFill>
                <a:latin typeface="Arial"/>
                <a:cs typeface="Arial"/>
              </a:rPr>
              <a:t> </a:t>
            </a:r>
            <a:r>
              <a:rPr sz="3000" dirty="0">
                <a:solidFill>
                  <a:srgbClr val="6F6F6F"/>
                </a:solidFill>
                <a:latin typeface="Arial"/>
                <a:cs typeface="Arial"/>
              </a:rPr>
              <a:t>as</a:t>
            </a:r>
            <a:r>
              <a:rPr sz="3000" spc="-25" dirty="0">
                <a:solidFill>
                  <a:srgbClr val="6F6F6F"/>
                </a:solidFill>
                <a:latin typeface="Arial"/>
                <a:cs typeface="Arial"/>
              </a:rPr>
              <a:t> </a:t>
            </a:r>
            <a:r>
              <a:rPr sz="3000" dirty="0">
                <a:solidFill>
                  <a:srgbClr val="6F6F6F"/>
                </a:solidFill>
                <a:latin typeface="Arial"/>
                <a:cs typeface="Arial"/>
              </a:rPr>
              <a:t>you</a:t>
            </a:r>
            <a:r>
              <a:rPr sz="3000" spc="-20" dirty="0">
                <a:solidFill>
                  <a:srgbClr val="6F6F6F"/>
                </a:solidFill>
                <a:latin typeface="Arial"/>
                <a:cs typeface="Arial"/>
              </a:rPr>
              <a:t> can.</a:t>
            </a:r>
            <a:endParaRPr sz="3000">
              <a:latin typeface="Arial"/>
              <a:cs typeface="Arial"/>
            </a:endParaRPr>
          </a:p>
        </p:txBody>
      </p:sp>
      <p:pic>
        <p:nvPicPr>
          <p:cNvPr id="17" name="object 17"/>
          <p:cNvPicPr/>
          <p:nvPr/>
        </p:nvPicPr>
        <p:blipFill>
          <a:blip r:embed="rId6" cstate="print"/>
          <a:stretch>
            <a:fillRect/>
          </a:stretch>
        </p:blipFill>
        <p:spPr>
          <a:xfrm>
            <a:off x="7329944" y="3928747"/>
            <a:ext cx="1433647" cy="143364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28</a:t>
            </a:r>
            <a:endParaRPr sz="900">
              <a:latin typeface="Arial"/>
              <a:cs typeface="Arial"/>
            </a:endParaRPr>
          </a:p>
        </p:txBody>
      </p:sp>
      <p:grpSp>
        <p:nvGrpSpPr>
          <p:cNvPr id="3" name="object 3"/>
          <p:cNvGrpSpPr/>
          <p:nvPr/>
        </p:nvGrpSpPr>
        <p:grpSpPr>
          <a:xfrm>
            <a:off x="193095" y="1185672"/>
            <a:ext cx="9432925" cy="2786380"/>
            <a:chOff x="193095" y="1185672"/>
            <a:chExt cx="9432925" cy="2786380"/>
          </a:xfrm>
        </p:grpSpPr>
        <p:pic>
          <p:nvPicPr>
            <p:cNvPr id="4" name="object 4"/>
            <p:cNvPicPr/>
            <p:nvPr/>
          </p:nvPicPr>
          <p:blipFill>
            <a:blip r:embed="rId2" cstate="print"/>
            <a:stretch>
              <a:fillRect/>
            </a:stretch>
          </p:blipFill>
          <p:spPr>
            <a:xfrm>
              <a:off x="193095" y="1427675"/>
              <a:ext cx="2427384" cy="2427383"/>
            </a:xfrm>
            <a:prstGeom prst="rect">
              <a:avLst/>
            </a:prstGeom>
          </p:spPr>
        </p:pic>
        <p:sp>
          <p:nvSpPr>
            <p:cNvPr id="5" name="object 5"/>
            <p:cNvSpPr/>
            <p:nvPr/>
          </p:nvSpPr>
          <p:spPr>
            <a:xfrm>
              <a:off x="1132323" y="1461736"/>
              <a:ext cx="2053589" cy="1681480"/>
            </a:xfrm>
            <a:custGeom>
              <a:avLst/>
              <a:gdLst/>
              <a:ahLst/>
              <a:cxnLst/>
              <a:rect l="l" t="t" r="r" b="b"/>
              <a:pathLst>
                <a:path w="2053589" h="1681480">
                  <a:moveTo>
                    <a:pt x="326491" y="0"/>
                  </a:moveTo>
                  <a:lnTo>
                    <a:pt x="0" y="1218488"/>
                  </a:lnTo>
                  <a:lnTo>
                    <a:pt x="1726552" y="1681124"/>
                  </a:lnTo>
                  <a:lnTo>
                    <a:pt x="2053056" y="462635"/>
                  </a:lnTo>
                  <a:lnTo>
                    <a:pt x="326491"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1179575" y="1185672"/>
              <a:ext cx="8446008" cy="2785872"/>
            </a:xfrm>
            <a:prstGeom prst="rect">
              <a:avLst/>
            </a:prstGeom>
          </p:spPr>
        </p:pic>
        <p:sp>
          <p:nvSpPr>
            <p:cNvPr id="7" name="object 7"/>
            <p:cNvSpPr/>
            <p:nvPr/>
          </p:nvSpPr>
          <p:spPr>
            <a:xfrm>
              <a:off x="1270911" y="1254099"/>
              <a:ext cx="8263890" cy="2600960"/>
            </a:xfrm>
            <a:custGeom>
              <a:avLst/>
              <a:gdLst/>
              <a:ahLst/>
              <a:cxnLst/>
              <a:rect l="l" t="t" r="r" b="b"/>
              <a:pathLst>
                <a:path w="8263890" h="2600960">
                  <a:moveTo>
                    <a:pt x="7830197" y="0"/>
                  </a:moveTo>
                  <a:lnTo>
                    <a:pt x="1836801" y="0"/>
                  </a:lnTo>
                  <a:lnTo>
                    <a:pt x="1789565" y="2543"/>
                  </a:lnTo>
                  <a:lnTo>
                    <a:pt x="1743803" y="9998"/>
                  </a:lnTo>
                  <a:lnTo>
                    <a:pt x="1699779" y="22099"/>
                  </a:lnTo>
                  <a:lnTo>
                    <a:pt x="1657757" y="38583"/>
                  </a:lnTo>
                  <a:lnTo>
                    <a:pt x="1618002" y="59184"/>
                  </a:lnTo>
                  <a:lnTo>
                    <a:pt x="1580778" y="83639"/>
                  </a:lnTo>
                  <a:lnTo>
                    <a:pt x="1546350" y="111683"/>
                  </a:lnTo>
                  <a:lnTo>
                    <a:pt x="1514982" y="143051"/>
                  </a:lnTo>
                  <a:lnTo>
                    <a:pt x="1486938" y="177479"/>
                  </a:lnTo>
                  <a:lnTo>
                    <a:pt x="1462484" y="214703"/>
                  </a:lnTo>
                  <a:lnTo>
                    <a:pt x="1441882" y="254458"/>
                  </a:lnTo>
                  <a:lnTo>
                    <a:pt x="1425399" y="296480"/>
                  </a:lnTo>
                  <a:lnTo>
                    <a:pt x="1413297" y="340504"/>
                  </a:lnTo>
                  <a:lnTo>
                    <a:pt x="1405842" y="386266"/>
                  </a:lnTo>
                  <a:lnTo>
                    <a:pt x="1403299" y="433501"/>
                  </a:lnTo>
                  <a:lnTo>
                    <a:pt x="0" y="859853"/>
                  </a:lnTo>
                  <a:lnTo>
                    <a:pt x="1403299" y="1083729"/>
                  </a:lnTo>
                  <a:lnTo>
                    <a:pt x="1403299" y="2167458"/>
                  </a:lnTo>
                  <a:lnTo>
                    <a:pt x="1405842" y="2214693"/>
                  </a:lnTo>
                  <a:lnTo>
                    <a:pt x="1413297" y="2260455"/>
                  </a:lnTo>
                  <a:lnTo>
                    <a:pt x="1425399" y="2304479"/>
                  </a:lnTo>
                  <a:lnTo>
                    <a:pt x="1441882" y="2346501"/>
                  </a:lnTo>
                  <a:lnTo>
                    <a:pt x="1462484" y="2386256"/>
                  </a:lnTo>
                  <a:lnTo>
                    <a:pt x="1486938" y="2423480"/>
                  </a:lnTo>
                  <a:lnTo>
                    <a:pt x="1514982" y="2457908"/>
                  </a:lnTo>
                  <a:lnTo>
                    <a:pt x="1546350" y="2489276"/>
                  </a:lnTo>
                  <a:lnTo>
                    <a:pt x="1580778" y="2517320"/>
                  </a:lnTo>
                  <a:lnTo>
                    <a:pt x="1618002" y="2541775"/>
                  </a:lnTo>
                  <a:lnTo>
                    <a:pt x="1657757" y="2562376"/>
                  </a:lnTo>
                  <a:lnTo>
                    <a:pt x="1699779" y="2578860"/>
                  </a:lnTo>
                  <a:lnTo>
                    <a:pt x="1743803" y="2590961"/>
                  </a:lnTo>
                  <a:lnTo>
                    <a:pt x="1789565" y="2598416"/>
                  </a:lnTo>
                  <a:lnTo>
                    <a:pt x="1836801" y="2600959"/>
                  </a:lnTo>
                  <a:lnTo>
                    <a:pt x="7830197" y="2600959"/>
                  </a:lnTo>
                  <a:lnTo>
                    <a:pt x="7877430" y="2598416"/>
                  </a:lnTo>
                  <a:lnTo>
                    <a:pt x="7923191" y="2590961"/>
                  </a:lnTo>
                  <a:lnTo>
                    <a:pt x="7967214" y="2578860"/>
                  </a:lnTo>
                  <a:lnTo>
                    <a:pt x="8009235" y="2562376"/>
                  </a:lnTo>
                  <a:lnTo>
                    <a:pt x="8048990" y="2541775"/>
                  </a:lnTo>
                  <a:lnTo>
                    <a:pt x="8086214" y="2517320"/>
                  </a:lnTo>
                  <a:lnTo>
                    <a:pt x="8120643" y="2489276"/>
                  </a:lnTo>
                  <a:lnTo>
                    <a:pt x="8152011" y="2457908"/>
                  </a:lnTo>
                  <a:lnTo>
                    <a:pt x="8180056" y="2423480"/>
                  </a:lnTo>
                  <a:lnTo>
                    <a:pt x="8204511" y="2386256"/>
                  </a:lnTo>
                  <a:lnTo>
                    <a:pt x="8225114" y="2346501"/>
                  </a:lnTo>
                  <a:lnTo>
                    <a:pt x="8241598" y="2304479"/>
                  </a:lnTo>
                  <a:lnTo>
                    <a:pt x="8253700" y="2260455"/>
                  </a:lnTo>
                  <a:lnTo>
                    <a:pt x="8261155" y="2214693"/>
                  </a:lnTo>
                  <a:lnTo>
                    <a:pt x="8263699" y="2167458"/>
                  </a:lnTo>
                  <a:lnTo>
                    <a:pt x="8263698" y="433489"/>
                  </a:lnTo>
                  <a:lnTo>
                    <a:pt x="8261155" y="386266"/>
                  </a:lnTo>
                  <a:lnTo>
                    <a:pt x="8253700" y="340504"/>
                  </a:lnTo>
                  <a:lnTo>
                    <a:pt x="8241598" y="296480"/>
                  </a:lnTo>
                  <a:lnTo>
                    <a:pt x="8225114" y="254458"/>
                  </a:lnTo>
                  <a:lnTo>
                    <a:pt x="8204511" y="214703"/>
                  </a:lnTo>
                  <a:lnTo>
                    <a:pt x="8180056" y="177479"/>
                  </a:lnTo>
                  <a:lnTo>
                    <a:pt x="8152011" y="143051"/>
                  </a:lnTo>
                  <a:lnTo>
                    <a:pt x="8120643" y="111683"/>
                  </a:lnTo>
                  <a:lnTo>
                    <a:pt x="8086214" y="83639"/>
                  </a:lnTo>
                  <a:lnTo>
                    <a:pt x="8048990" y="59184"/>
                  </a:lnTo>
                  <a:lnTo>
                    <a:pt x="8009235" y="38583"/>
                  </a:lnTo>
                  <a:lnTo>
                    <a:pt x="7967214" y="22099"/>
                  </a:lnTo>
                  <a:lnTo>
                    <a:pt x="7923191" y="9998"/>
                  </a:lnTo>
                  <a:lnTo>
                    <a:pt x="7877430" y="2543"/>
                  </a:lnTo>
                  <a:lnTo>
                    <a:pt x="7830197" y="0"/>
                  </a:lnTo>
                  <a:close/>
                </a:path>
                <a:path w="8263890" h="2600960">
                  <a:moveTo>
                    <a:pt x="1403299" y="433489"/>
                  </a:moveTo>
                  <a:close/>
                </a:path>
              </a:pathLst>
            </a:custGeom>
            <a:solidFill>
              <a:srgbClr val="FFFFFF"/>
            </a:solidFill>
          </p:spPr>
          <p:txBody>
            <a:bodyPr wrap="square" lIns="0" tIns="0" rIns="0" bIns="0" rtlCol="0"/>
            <a:lstStyle/>
            <a:p>
              <a:endParaRPr/>
            </a:p>
          </p:txBody>
        </p:sp>
        <p:sp>
          <p:nvSpPr>
            <p:cNvPr id="8" name="object 8"/>
            <p:cNvSpPr/>
            <p:nvPr/>
          </p:nvSpPr>
          <p:spPr>
            <a:xfrm>
              <a:off x="1270737" y="1253773"/>
              <a:ext cx="8265159" cy="2601595"/>
            </a:xfrm>
            <a:custGeom>
              <a:avLst/>
              <a:gdLst/>
              <a:ahLst/>
              <a:cxnLst/>
              <a:rect l="l" t="t" r="r" b="b"/>
              <a:pathLst>
                <a:path w="8265159" h="2601595">
                  <a:moveTo>
                    <a:pt x="1403473" y="2167729"/>
                  </a:moveTo>
                  <a:lnTo>
                    <a:pt x="1406017" y="2214970"/>
                  </a:lnTo>
                  <a:lnTo>
                    <a:pt x="1413473" y="2260737"/>
                  </a:lnTo>
                  <a:lnTo>
                    <a:pt x="1425576" y="2304767"/>
                  </a:lnTo>
                  <a:lnTo>
                    <a:pt x="1442062" y="2346794"/>
                  </a:lnTo>
                  <a:lnTo>
                    <a:pt x="1462666" y="2386553"/>
                  </a:lnTo>
                  <a:lnTo>
                    <a:pt x="1487124" y="2423782"/>
                  </a:lnTo>
                  <a:lnTo>
                    <a:pt x="1515172" y="2458215"/>
                  </a:lnTo>
                  <a:lnTo>
                    <a:pt x="1546544" y="2489587"/>
                  </a:lnTo>
                  <a:lnTo>
                    <a:pt x="1580976" y="2517634"/>
                  </a:lnTo>
                  <a:lnTo>
                    <a:pt x="1618205" y="2542093"/>
                  </a:lnTo>
                  <a:lnTo>
                    <a:pt x="1657965" y="2562697"/>
                  </a:lnTo>
                  <a:lnTo>
                    <a:pt x="1699992" y="2579183"/>
                  </a:lnTo>
                  <a:lnTo>
                    <a:pt x="1744021" y="2591286"/>
                  </a:lnTo>
                  <a:lnTo>
                    <a:pt x="1789788" y="2598742"/>
                  </a:lnTo>
                  <a:lnTo>
                    <a:pt x="1837029" y="2601286"/>
                  </a:lnTo>
                  <a:lnTo>
                    <a:pt x="2547015" y="2601286"/>
                  </a:lnTo>
                  <a:lnTo>
                    <a:pt x="4262328" y="2601286"/>
                  </a:lnTo>
                  <a:lnTo>
                    <a:pt x="7831171" y="2601286"/>
                  </a:lnTo>
                  <a:lnTo>
                    <a:pt x="7878412" y="2598742"/>
                  </a:lnTo>
                  <a:lnTo>
                    <a:pt x="7924179" y="2591286"/>
                  </a:lnTo>
                  <a:lnTo>
                    <a:pt x="7968209" y="2579183"/>
                  </a:lnTo>
                  <a:lnTo>
                    <a:pt x="8010235" y="2562697"/>
                  </a:lnTo>
                  <a:lnTo>
                    <a:pt x="8049995" y="2542093"/>
                  </a:lnTo>
                  <a:lnTo>
                    <a:pt x="8087224" y="2517634"/>
                  </a:lnTo>
                  <a:lnTo>
                    <a:pt x="8121657" y="2489587"/>
                  </a:lnTo>
                  <a:lnTo>
                    <a:pt x="8153029" y="2458215"/>
                  </a:lnTo>
                  <a:lnTo>
                    <a:pt x="8181076" y="2423782"/>
                  </a:lnTo>
                  <a:lnTo>
                    <a:pt x="8205534" y="2386553"/>
                  </a:lnTo>
                  <a:lnTo>
                    <a:pt x="8226138" y="2346794"/>
                  </a:lnTo>
                  <a:lnTo>
                    <a:pt x="8242624" y="2304767"/>
                  </a:lnTo>
                  <a:lnTo>
                    <a:pt x="8254727" y="2260737"/>
                  </a:lnTo>
                  <a:lnTo>
                    <a:pt x="8262183" y="2214970"/>
                  </a:lnTo>
                  <a:lnTo>
                    <a:pt x="8264727" y="2167729"/>
                  </a:lnTo>
                  <a:lnTo>
                    <a:pt x="8264727" y="1083868"/>
                  </a:lnTo>
                  <a:lnTo>
                    <a:pt x="8264727" y="433548"/>
                  </a:lnTo>
                  <a:lnTo>
                    <a:pt x="8262183" y="386315"/>
                  </a:lnTo>
                  <a:lnTo>
                    <a:pt x="8254727" y="340548"/>
                  </a:lnTo>
                  <a:lnTo>
                    <a:pt x="8242624" y="296518"/>
                  </a:lnTo>
                  <a:lnTo>
                    <a:pt x="8226138" y="254491"/>
                  </a:lnTo>
                  <a:lnTo>
                    <a:pt x="8205534" y="214731"/>
                  </a:lnTo>
                  <a:lnTo>
                    <a:pt x="8181076" y="177503"/>
                  </a:lnTo>
                  <a:lnTo>
                    <a:pt x="8153029" y="143070"/>
                  </a:lnTo>
                  <a:lnTo>
                    <a:pt x="8121657" y="111698"/>
                  </a:lnTo>
                  <a:lnTo>
                    <a:pt x="8087224" y="83651"/>
                  </a:lnTo>
                  <a:lnTo>
                    <a:pt x="8049995" y="59193"/>
                  </a:lnTo>
                  <a:lnTo>
                    <a:pt x="8010235" y="38588"/>
                  </a:lnTo>
                  <a:lnTo>
                    <a:pt x="7968209" y="22102"/>
                  </a:lnTo>
                  <a:lnTo>
                    <a:pt x="7924179" y="9999"/>
                  </a:lnTo>
                  <a:lnTo>
                    <a:pt x="7878412" y="2544"/>
                  </a:lnTo>
                  <a:lnTo>
                    <a:pt x="7831171" y="0"/>
                  </a:lnTo>
                  <a:lnTo>
                    <a:pt x="4262328" y="0"/>
                  </a:lnTo>
                  <a:lnTo>
                    <a:pt x="2547015" y="0"/>
                  </a:lnTo>
                  <a:lnTo>
                    <a:pt x="1837029" y="0"/>
                  </a:lnTo>
                  <a:lnTo>
                    <a:pt x="1789788" y="2544"/>
                  </a:lnTo>
                  <a:lnTo>
                    <a:pt x="1744021" y="9999"/>
                  </a:lnTo>
                  <a:lnTo>
                    <a:pt x="1699992" y="22102"/>
                  </a:lnTo>
                  <a:lnTo>
                    <a:pt x="1657965" y="38588"/>
                  </a:lnTo>
                  <a:lnTo>
                    <a:pt x="1618205" y="59193"/>
                  </a:lnTo>
                  <a:lnTo>
                    <a:pt x="1580976" y="83651"/>
                  </a:lnTo>
                  <a:lnTo>
                    <a:pt x="1546544" y="111698"/>
                  </a:lnTo>
                  <a:lnTo>
                    <a:pt x="1515172" y="143070"/>
                  </a:lnTo>
                  <a:lnTo>
                    <a:pt x="1487124" y="177503"/>
                  </a:lnTo>
                  <a:lnTo>
                    <a:pt x="1462666" y="214731"/>
                  </a:lnTo>
                  <a:lnTo>
                    <a:pt x="1442062" y="254491"/>
                  </a:lnTo>
                  <a:lnTo>
                    <a:pt x="1425576" y="296518"/>
                  </a:lnTo>
                  <a:lnTo>
                    <a:pt x="1413473" y="340548"/>
                  </a:lnTo>
                  <a:lnTo>
                    <a:pt x="1406017" y="386315"/>
                  </a:lnTo>
                  <a:lnTo>
                    <a:pt x="1403473" y="433556"/>
                  </a:lnTo>
                  <a:lnTo>
                    <a:pt x="0" y="859962"/>
                  </a:lnTo>
                  <a:lnTo>
                    <a:pt x="1403473" y="1083868"/>
                  </a:lnTo>
                  <a:lnTo>
                    <a:pt x="1403473" y="2167729"/>
                  </a:lnTo>
                  <a:close/>
                </a:path>
              </a:pathLst>
            </a:custGeom>
            <a:ln w="34956">
              <a:solidFill>
                <a:srgbClr val="444B54"/>
              </a:solidFill>
            </a:ln>
          </p:spPr>
          <p:txBody>
            <a:bodyPr wrap="square" lIns="0" tIns="0" rIns="0" bIns="0" rtlCol="0"/>
            <a:lstStyle/>
            <a:p>
              <a:endParaRPr/>
            </a:p>
          </p:txBody>
        </p:sp>
      </p:grpSp>
      <p:sp>
        <p:nvSpPr>
          <p:cNvPr id="9" name="object 9"/>
          <p:cNvSpPr txBox="1">
            <a:spLocks noGrp="1"/>
          </p:cNvSpPr>
          <p:nvPr>
            <p:ph type="title"/>
          </p:nvPr>
        </p:nvSpPr>
        <p:spPr>
          <a:xfrm>
            <a:off x="3050406" y="1611884"/>
            <a:ext cx="6110605" cy="1842135"/>
          </a:xfrm>
          <a:prstGeom prst="rect">
            <a:avLst/>
          </a:prstGeom>
        </p:spPr>
        <p:txBody>
          <a:bodyPr vert="horz" wrap="square" lIns="0" tIns="12700" rIns="0" bIns="0" rtlCol="0">
            <a:spAutoFit/>
          </a:bodyPr>
          <a:lstStyle/>
          <a:p>
            <a:pPr marL="12700" marR="5080" indent="10795" algn="just">
              <a:lnSpc>
                <a:spcPct val="100000"/>
              </a:lnSpc>
              <a:spcBef>
                <a:spcPts val="100"/>
              </a:spcBef>
            </a:pPr>
            <a:r>
              <a:rPr b="0" dirty="0">
                <a:solidFill>
                  <a:srgbClr val="6F6F6F"/>
                </a:solidFill>
                <a:latin typeface="Arial"/>
                <a:cs typeface="Arial"/>
              </a:rPr>
              <a:t>The</a:t>
            </a:r>
            <a:r>
              <a:rPr b="0" spc="-45" dirty="0">
                <a:solidFill>
                  <a:srgbClr val="6F6F6F"/>
                </a:solidFill>
                <a:latin typeface="Arial"/>
                <a:cs typeface="Arial"/>
              </a:rPr>
              <a:t> </a:t>
            </a:r>
            <a:r>
              <a:rPr b="0" dirty="0">
                <a:solidFill>
                  <a:srgbClr val="6F6F6F"/>
                </a:solidFill>
                <a:latin typeface="Arial"/>
                <a:cs typeface="Arial"/>
              </a:rPr>
              <a:t>past</a:t>
            </a:r>
            <a:r>
              <a:rPr b="0" spc="-35" dirty="0">
                <a:solidFill>
                  <a:srgbClr val="6F6F6F"/>
                </a:solidFill>
                <a:latin typeface="Arial"/>
                <a:cs typeface="Arial"/>
              </a:rPr>
              <a:t> </a:t>
            </a:r>
            <a:r>
              <a:rPr b="0" dirty="0">
                <a:solidFill>
                  <a:srgbClr val="6F6F6F"/>
                </a:solidFill>
                <a:latin typeface="Arial"/>
                <a:cs typeface="Arial"/>
              </a:rPr>
              <a:t>couple</a:t>
            </a:r>
            <a:r>
              <a:rPr b="0" spc="-30" dirty="0">
                <a:solidFill>
                  <a:srgbClr val="6F6F6F"/>
                </a:solidFill>
                <a:latin typeface="Arial"/>
                <a:cs typeface="Arial"/>
              </a:rPr>
              <a:t> </a:t>
            </a:r>
            <a:r>
              <a:rPr b="0" dirty="0">
                <a:solidFill>
                  <a:srgbClr val="6F6F6F"/>
                </a:solidFill>
                <a:latin typeface="Arial"/>
                <a:cs typeface="Arial"/>
              </a:rPr>
              <a:t>of</a:t>
            </a:r>
            <a:r>
              <a:rPr b="0" spc="-35" dirty="0">
                <a:solidFill>
                  <a:srgbClr val="6F6F6F"/>
                </a:solidFill>
                <a:latin typeface="Arial"/>
                <a:cs typeface="Arial"/>
              </a:rPr>
              <a:t> </a:t>
            </a:r>
            <a:r>
              <a:rPr b="0" dirty="0">
                <a:solidFill>
                  <a:srgbClr val="6F6F6F"/>
                </a:solidFill>
                <a:latin typeface="Arial"/>
                <a:cs typeface="Arial"/>
              </a:rPr>
              <a:t>weeks,</a:t>
            </a:r>
            <a:r>
              <a:rPr b="0" spc="-35" dirty="0">
                <a:solidFill>
                  <a:srgbClr val="6F6F6F"/>
                </a:solidFill>
                <a:latin typeface="Arial"/>
                <a:cs typeface="Arial"/>
              </a:rPr>
              <a:t> </a:t>
            </a:r>
            <a:r>
              <a:rPr b="0" dirty="0">
                <a:solidFill>
                  <a:srgbClr val="6F6F6F"/>
                </a:solidFill>
                <a:latin typeface="Arial"/>
                <a:cs typeface="Arial"/>
              </a:rPr>
              <a:t>I’ve</a:t>
            </a:r>
            <a:r>
              <a:rPr b="0" spc="-30" dirty="0">
                <a:solidFill>
                  <a:srgbClr val="6F6F6F"/>
                </a:solidFill>
                <a:latin typeface="Arial"/>
                <a:cs typeface="Arial"/>
              </a:rPr>
              <a:t> </a:t>
            </a:r>
            <a:r>
              <a:rPr b="0" spc="-20" dirty="0">
                <a:solidFill>
                  <a:srgbClr val="6F6F6F"/>
                </a:solidFill>
                <a:latin typeface="Arial"/>
                <a:cs typeface="Arial"/>
              </a:rPr>
              <a:t>been </a:t>
            </a:r>
            <a:r>
              <a:rPr b="0" dirty="0">
                <a:solidFill>
                  <a:srgbClr val="6F6F6F"/>
                </a:solidFill>
                <a:latin typeface="Arial"/>
                <a:cs typeface="Arial"/>
              </a:rPr>
              <a:t>getting</a:t>
            </a:r>
            <a:r>
              <a:rPr b="0" spc="-45" dirty="0">
                <a:solidFill>
                  <a:srgbClr val="6F6F6F"/>
                </a:solidFill>
                <a:latin typeface="Arial"/>
                <a:cs typeface="Arial"/>
              </a:rPr>
              <a:t> </a:t>
            </a:r>
            <a:r>
              <a:rPr b="0" dirty="0">
                <a:solidFill>
                  <a:srgbClr val="6F6F6F"/>
                </a:solidFill>
                <a:latin typeface="Arial"/>
                <a:cs typeface="Arial"/>
              </a:rPr>
              <a:t>winded</a:t>
            </a:r>
            <a:r>
              <a:rPr b="0" spc="-40" dirty="0">
                <a:solidFill>
                  <a:srgbClr val="6F6F6F"/>
                </a:solidFill>
                <a:latin typeface="Arial"/>
                <a:cs typeface="Arial"/>
              </a:rPr>
              <a:t> </a:t>
            </a:r>
            <a:r>
              <a:rPr b="0" dirty="0">
                <a:solidFill>
                  <a:srgbClr val="6F6F6F"/>
                </a:solidFill>
                <a:latin typeface="Arial"/>
                <a:cs typeface="Arial"/>
              </a:rPr>
              <a:t>really</a:t>
            </a:r>
            <a:r>
              <a:rPr b="0" spc="-40" dirty="0">
                <a:solidFill>
                  <a:srgbClr val="6F6F6F"/>
                </a:solidFill>
                <a:latin typeface="Arial"/>
                <a:cs typeface="Arial"/>
              </a:rPr>
              <a:t> </a:t>
            </a:r>
            <a:r>
              <a:rPr b="0" dirty="0">
                <a:solidFill>
                  <a:srgbClr val="6F6F6F"/>
                </a:solidFill>
                <a:latin typeface="Arial"/>
                <a:cs typeface="Arial"/>
              </a:rPr>
              <a:t>easily.</a:t>
            </a:r>
            <a:r>
              <a:rPr b="0" spc="-40" dirty="0">
                <a:solidFill>
                  <a:srgbClr val="6F6F6F"/>
                </a:solidFill>
                <a:latin typeface="Arial"/>
                <a:cs typeface="Arial"/>
              </a:rPr>
              <a:t> </a:t>
            </a:r>
            <a:r>
              <a:rPr b="0" dirty="0">
                <a:solidFill>
                  <a:srgbClr val="6F6F6F"/>
                </a:solidFill>
                <a:latin typeface="Arial"/>
                <a:cs typeface="Arial"/>
              </a:rPr>
              <a:t>I’ve</a:t>
            </a:r>
            <a:r>
              <a:rPr b="0" spc="-30" dirty="0">
                <a:solidFill>
                  <a:srgbClr val="6F6F6F"/>
                </a:solidFill>
                <a:latin typeface="Arial"/>
                <a:cs typeface="Arial"/>
              </a:rPr>
              <a:t> </a:t>
            </a:r>
            <a:r>
              <a:rPr b="0" spc="-20" dirty="0">
                <a:solidFill>
                  <a:srgbClr val="6F6F6F"/>
                </a:solidFill>
                <a:latin typeface="Arial"/>
                <a:cs typeface="Arial"/>
              </a:rPr>
              <a:t>felt </a:t>
            </a:r>
            <a:r>
              <a:rPr b="0" dirty="0">
                <a:solidFill>
                  <a:srgbClr val="6F6F6F"/>
                </a:solidFill>
                <a:latin typeface="Arial"/>
                <a:cs typeface="Arial"/>
              </a:rPr>
              <a:t>feverish</a:t>
            </a:r>
            <a:r>
              <a:rPr b="0" spc="-30" dirty="0">
                <a:solidFill>
                  <a:srgbClr val="6F6F6F"/>
                </a:solidFill>
                <a:latin typeface="Arial"/>
                <a:cs typeface="Arial"/>
              </a:rPr>
              <a:t> </a:t>
            </a:r>
            <a:r>
              <a:rPr b="0" dirty="0">
                <a:solidFill>
                  <a:srgbClr val="6F6F6F"/>
                </a:solidFill>
                <a:latin typeface="Arial"/>
                <a:cs typeface="Arial"/>
              </a:rPr>
              <a:t>and</a:t>
            </a:r>
            <a:r>
              <a:rPr b="0" spc="-30" dirty="0">
                <a:solidFill>
                  <a:srgbClr val="6F6F6F"/>
                </a:solidFill>
                <a:latin typeface="Arial"/>
                <a:cs typeface="Arial"/>
              </a:rPr>
              <a:t> </a:t>
            </a:r>
            <a:r>
              <a:rPr b="0" dirty="0">
                <a:solidFill>
                  <a:srgbClr val="6F6F6F"/>
                </a:solidFill>
                <a:latin typeface="Arial"/>
                <a:cs typeface="Arial"/>
              </a:rPr>
              <a:t>have</a:t>
            </a:r>
            <a:r>
              <a:rPr b="0" spc="-35" dirty="0">
                <a:solidFill>
                  <a:srgbClr val="6F6F6F"/>
                </a:solidFill>
                <a:latin typeface="Arial"/>
                <a:cs typeface="Arial"/>
              </a:rPr>
              <a:t> </a:t>
            </a:r>
            <a:r>
              <a:rPr b="0" dirty="0">
                <a:solidFill>
                  <a:srgbClr val="6F6F6F"/>
                </a:solidFill>
                <a:latin typeface="Arial"/>
                <a:cs typeface="Arial"/>
              </a:rPr>
              <a:t>a</a:t>
            </a:r>
            <a:r>
              <a:rPr b="0" spc="-30" dirty="0">
                <a:solidFill>
                  <a:srgbClr val="6F6F6F"/>
                </a:solidFill>
                <a:latin typeface="Arial"/>
                <a:cs typeface="Arial"/>
              </a:rPr>
              <a:t> </a:t>
            </a:r>
            <a:r>
              <a:rPr b="0" dirty="0">
                <a:solidFill>
                  <a:srgbClr val="6F6F6F"/>
                </a:solidFill>
                <a:latin typeface="Arial"/>
                <a:cs typeface="Arial"/>
              </a:rPr>
              <a:t>little</a:t>
            </a:r>
            <a:r>
              <a:rPr b="0" spc="-30" dirty="0">
                <a:solidFill>
                  <a:srgbClr val="6F6F6F"/>
                </a:solidFill>
                <a:latin typeface="Arial"/>
                <a:cs typeface="Arial"/>
              </a:rPr>
              <a:t> </a:t>
            </a:r>
            <a:r>
              <a:rPr b="0" dirty="0">
                <a:solidFill>
                  <a:srgbClr val="6F6F6F"/>
                </a:solidFill>
                <a:latin typeface="Arial"/>
                <a:cs typeface="Arial"/>
              </a:rPr>
              <a:t>cough,</a:t>
            </a:r>
            <a:r>
              <a:rPr b="0" spc="-30" dirty="0">
                <a:solidFill>
                  <a:srgbClr val="6F6F6F"/>
                </a:solidFill>
                <a:latin typeface="Arial"/>
                <a:cs typeface="Arial"/>
              </a:rPr>
              <a:t> </a:t>
            </a:r>
            <a:r>
              <a:rPr b="0" spc="-20" dirty="0">
                <a:solidFill>
                  <a:srgbClr val="6F6F6F"/>
                </a:solidFill>
                <a:latin typeface="Arial"/>
                <a:cs typeface="Arial"/>
              </a:rPr>
              <a:t>too.</a:t>
            </a:r>
          </a:p>
          <a:p>
            <a:pPr marL="498475" algn="just">
              <a:lnSpc>
                <a:spcPts val="3504"/>
              </a:lnSpc>
            </a:pPr>
            <a:r>
              <a:rPr b="0" dirty="0">
                <a:solidFill>
                  <a:srgbClr val="6F6F6F"/>
                </a:solidFill>
                <a:latin typeface="Arial"/>
                <a:cs typeface="Arial"/>
              </a:rPr>
              <a:t>Do</a:t>
            </a:r>
            <a:r>
              <a:rPr b="0" spc="-30" dirty="0">
                <a:solidFill>
                  <a:srgbClr val="6F6F6F"/>
                </a:solidFill>
                <a:latin typeface="Arial"/>
                <a:cs typeface="Arial"/>
              </a:rPr>
              <a:t> </a:t>
            </a:r>
            <a:r>
              <a:rPr b="0" dirty="0">
                <a:solidFill>
                  <a:srgbClr val="6F6F6F"/>
                </a:solidFill>
                <a:latin typeface="Arial"/>
                <a:cs typeface="Arial"/>
              </a:rPr>
              <a:t>you</a:t>
            </a:r>
            <a:r>
              <a:rPr b="0" spc="-30" dirty="0">
                <a:solidFill>
                  <a:srgbClr val="6F6F6F"/>
                </a:solidFill>
                <a:latin typeface="Arial"/>
                <a:cs typeface="Arial"/>
              </a:rPr>
              <a:t> </a:t>
            </a:r>
            <a:r>
              <a:rPr b="0" dirty="0">
                <a:solidFill>
                  <a:srgbClr val="6F6F6F"/>
                </a:solidFill>
                <a:latin typeface="Arial"/>
                <a:cs typeface="Arial"/>
              </a:rPr>
              <a:t>think</a:t>
            </a:r>
            <a:r>
              <a:rPr b="0" spc="-30" dirty="0">
                <a:solidFill>
                  <a:srgbClr val="6F6F6F"/>
                </a:solidFill>
                <a:latin typeface="Arial"/>
                <a:cs typeface="Arial"/>
              </a:rPr>
              <a:t> </a:t>
            </a:r>
            <a:r>
              <a:rPr b="0" dirty="0">
                <a:solidFill>
                  <a:srgbClr val="6F6F6F"/>
                </a:solidFill>
                <a:latin typeface="Arial"/>
                <a:cs typeface="Arial"/>
              </a:rPr>
              <a:t>it’s</a:t>
            </a:r>
            <a:r>
              <a:rPr b="0" spc="-35" dirty="0">
                <a:solidFill>
                  <a:srgbClr val="6F6F6F"/>
                </a:solidFill>
                <a:latin typeface="Arial"/>
                <a:cs typeface="Arial"/>
              </a:rPr>
              <a:t> </a:t>
            </a:r>
            <a:r>
              <a:rPr b="0" dirty="0">
                <a:solidFill>
                  <a:srgbClr val="6F6F6F"/>
                </a:solidFill>
                <a:latin typeface="Arial"/>
                <a:cs typeface="Arial"/>
              </a:rPr>
              <a:t>just</a:t>
            </a:r>
            <a:r>
              <a:rPr b="0" spc="-30" dirty="0">
                <a:solidFill>
                  <a:srgbClr val="6F6F6F"/>
                </a:solidFill>
                <a:latin typeface="Arial"/>
                <a:cs typeface="Arial"/>
              </a:rPr>
              <a:t> </a:t>
            </a:r>
            <a:r>
              <a:rPr b="0" spc="-10" dirty="0">
                <a:solidFill>
                  <a:srgbClr val="6F6F6F"/>
                </a:solidFill>
                <a:latin typeface="Arial"/>
                <a:cs typeface="Arial"/>
              </a:rPr>
              <a:t>allergies?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29</a:t>
            </a:r>
            <a:endParaRPr sz="900">
              <a:latin typeface="Arial"/>
              <a:cs typeface="Arial"/>
            </a:endParaRPr>
          </a:p>
        </p:txBody>
      </p:sp>
      <p:grpSp>
        <p:nvGrpSpPr>
          <p:cNvPr id="3" name="object 3"/>
          <p:cNvGrpSpPr/>
          <p:nvPr/>
        </p:nvGrpSpPr>
        <p:grpSpPr>
          <a:xfrm>
            <a:off x="1136903" y="2121407"/>
            <a:ext cx="3587750" cy="3587750"/>
            <a:chOff x="1136903" y="2121407"/>
            <a:chExt cx="3587750" cy="3587750"/>
          </a:xfrm>
        </p:grpSpPr>
        <p:pic>
          <p:nvPicPr>
            <p:cNvPr id="4" name="object 4"/>
            <p:cNvPicPr/>
            <p:nvPr/>
          </p:nvPicPr>
          <p:blipFill>
            <a:blip r:embed="rId2" cstate="print"/>
            <a:stretch>
              <a:fillRect/>
            </a:stretch>
          </p:blipFill>
          <p:spPr>
            <a:xfrm>
              <a:off x="1136903" y="2121407"/>
              <a:ext cx="3587496" cy="3587496"/>
            </a:xfrm>
            <a:prstGeom prst="rect">
              <a:avLst/>
            </a:prstGeom>
          </p:spPr>
        </p:pic>
        <p:pic>
          <p:nvPicPr>
            <p:cNvPr id="5" name="object 5"/>
            <p:cNvPicPr/>
            <p:nvPr/>
          </p:nvPicPr>
          <p:blipFill>
            <a:blip r:embed="rId3" cstate="print"/>
            <a:stretch>
              <a:fillRect/>
            </a:stretch>
          </p:blipFill>
          <p:spPr>
            <a:xfrm>
              <a:off x="1164335" y="2148839"/>
              <a:ext cx="3474719" cy="3474720"/>
            </a:xfrm>
            <a:prstGeom prst="rect">
              <a:avLst/>
            </a:prstGeom>
          </p:spPr>
        </p:pic>
      </p:grpSp>
      <p:sp>
        <p:nvSpPr>
          <p:cNvPr id="6" name="object 6"/>
          <p:cNvSpPr txBox="1">
            <a:spLocks noGrp="1"/>
          </p:cNvSpPr>
          <p:nvPr>
            <p:ph type="title"/>
          </p:nvPr>
        </p:nvSpPr>
        <p:spPr>
          <a:xfrm>
            <a:off x="5114035" y="2519679"/>
            <a:ext cx="3065780" cy="2637790"/>
          </a:xfrm>
          <a:prstGeom prst="rect">
            <a:avLst/>
          </a:prstGeom>
        </p:spPr>
        <p:txBody>
          <a:bodyPr vert="horz" wrap="square" lIns="0" tIns="15875" rIns="0" bIns="0" rtlCol="0">
            <a:spAutoFit/>
          </a:bodyPr>
          <a:lstStyle/>
          <a:p>
            <a:pPr marL="12700" marR="5080">
              <a:lnSpc>
                <a:spcPct val="99500"/>
              </a:lnSpc>
              <a:spcBef>
                <a:spcPts val="125"/>
              </a:spcBef>
            </a:pPr>
            <a:r>
              <a:rPr sz="4300" dirty="0">
                <a:solidFill>
                  <a:srgbClr val="000000"/>
                </a:solidFill>
              </a:rPr>
              <a:t>and</a:t>
            </a:r>
            <a:r>
              <a:rPr sz="4300" spc="-95" dirty="0">
                <a:solidFill>
                  <a:srgbClr val="000000"/>
                </a:solidFill>
              </a:rPr>
              <a:t> </a:t>
            </a:r>
            <a:r>
              <a:rPr sz="4300" dirty="0">
                <a:solidFill>
                  <a:srgbClr val="000000"/>
                </a:solidFill>
              </a:rPr>
              <a:t>look</a:t>
            </a:r>
            <a:r>
              <a:rPr sz="4300" spc="-90" dirty="0">
                <a:solidFill>
                  <a:srgbClr val="000000"/>
                </a:solidFill>
              </a:rPr>
              <a:t> </a:t>
            </a:r>
            <a:r>
              <a:rPr sz="4300" spc="-25" dirty="0">
                <a:solidFill>
                  <a:srgbClr val="000000"/>
                </a:solidFill>
              </a:rPr>
              <a:t>up </a:t>
            </a:r>
            <a:r>
              <a:rPr sz="4300" dirty="0">
                <a:solidFill>
                  <a:srgbClr val="000000"/>
                </a:solidFill>
              </a:rPr>
              <a:t>their</a:t>
            </a:r>
            <a:r>
              <a:rPr sz="4300" spc="-80" dirty="0">
                <a:solidFill>
                  <a:srgbClr val="000000"/>
                </a:solidFill>
              </a:rPr>
              <a:t> </a:t>
            </a:r>
            <a:r>
              <a:rPr sz="4300" spc="-20" dirty="0">
                <a:solidFill>
                  <a:srgbClr val="000000"/>
                </a:solidFill>
              </a:rPr>
              <a:t>most </a:t>
            </a:r>
            <a:r>
              <a:rPr sz="4300" dirty="0">
                <a:solidFill>
                  <a:srgbClr val="000000"/>
                </a:solidFill>
              </a:rPr>
              <a:t>recent</a:t>
            </a:r>
            <a:r>
              <a:rPr sz="4300" spc="-120" dirty="0">
                <a:solidFill>
                  <a:srgbClr val="000000"/>
                </a:solidFill>
              </a:rPr>
              <a:t> </a:t>
            </a:r>
            <a:r>
              <a:rPr sz="4300" spc="-25" dirty="0">
                <a:solidFill>
                  <a:srgbClr val="000000"/>
                </a:solidFill>
              </a:rPr>
              <a:t>CD4 </a:t>
            </a:r>
            <a:r>
              <a:rPr sz="4300" spc="-10" dirty="0">
                <a:solidFill>
                  <a:srgbClr val="000000"/>
                </a:solidFill>
              </a:rPr>
              <a:t>count!</a:t>
            </a:r>
            <a:endParaRPr sz="43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30</a:t>
            </a:r>
            <a:endParaRPr sz="90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62865">
              <a:lnSpc>
                <a:spcPct val="100000"/>
              </a:lnSpc>
              <a:spcBef>
                <a:spcPts val="100"/>
              </a:spcBef>
            </a:pPr>
            <a:r>
              <a:rPr sz="3400" dirty="0"/>
              <a:t>Opportunistic</a:t>
            </a:r>
            <a:r>
              <a:rPr sz="3400" spc="5" dirty="0"/>
              <a:t> </a:t>
            </a:r>
            <a:r>
              <a:rPr sz="3400" dirty="0"/>
              <a:t>conditions</a:t>
            </a:r>
            <a:r>
              <a:rPr sz="3400" spc="10" dirty="0"/>
              <a:t> </a:t>
            </a:r>
            <a:r>
              <a:rPr sz="3400" dirty="0"/>
              <a:t>by</a:t>
            </a:r>
            <a:r>
              <a:rPr sz="3400" spc="10" dirty="0"/>
              <a:t> </a:t>
            </a:r>
            <a:r>
              <a:rPr sz="3400" dirty="0"/>
              <a:t>CD4</a:t>
            </a:r>
            <a:r>
              <a:rPr sz="3400" spc="10" dirty="0"/>
              <a:t> </a:t>
            </a:r>
            <a:r>
              <a:rPr sz="3400" spc="-10" dirty="0"/>
              <a:t>count</a:t>
            </a:r>
            <a:endParaRPr sz="3400"/>
          </a:p>
        </p:txBody>
      </p:sp>
      <p:grpSp>
        <p:nvGrpSpPr>
          <p:cNvPr id="4" name="object 4"/>
          <p:cNvGrpSpPr/>
          <p:nvPr/>
        </p:nvGrpSpPr>
        <p:grpSpPr>
          <a:xfrm>
            <a:off x="1499572" y="1487424"/>
            <a:ext cx="6870065" cy="4621530"/>
            <a:chOff x="1499572" y="1487424"/>
            <a:chExt cx="6870065" cy="4621530"/>
          </a:xfrm>
        </p:grpSpPr>
        <p:pic>
          <p:nvPicPr>
            <p:cNvPr id="5" name="object 5"/>
            <p:cNvPicPr/>
            <p:nvPr/>
          </p:nvPicPr>
          <p:blipFill>
            <a:blip r:embed="rId2" cstate="print"/>
            <a:stretch>
              <a:fillRect/>
            </a:stretch>
          </p:blipFill>
          <p:spPr>
            <a:xfrm>
              <a:off x="2923031" y="1487424"/>
              <a:ext cx="5315712" cy="4553712"/>
            </a:xfrm>
            <a:prstGeom prst="rect">
              <a:avLst/>
            </a:prstGeom>
          </p:spPr>
        </p:pic>
        <p:sp>
          <p:nvSpPr>
            <p:cNvPr id="6" name="object 6"/>
            <p:cNvSpPr/>
            <p:nvPr/>
          </p:nvSpPr>
          <p:spPr>
            <a:xfrm>
              <a:off x="1557778" y="1641781"/>
              <a:ext cx="0" cy="4409440"/>
            </a:xfrm>
            <a:custGeom>
              <a:avLst/>
              <a:gdLst/>
              <a:ahLst/>
              <a:cxnLst/>
              <a:rect l="l" t="t" r="r" b="b"/>
              <a:pathLst>
                <a:path h="4409440">
                  <a:moveTo>
                    <a:pt x="0" y="4408951"/>
                  </a:moveTo>
                  <a:lnTo>
                    <a:pt x="1" y="0"/>
                  </a:lnTo>
                </a:path>
              </a:pathLst>
            </a:custGeom>
            <a:ln w="10161">
              <a:solidFill>
                <a:srgbClr val="7F7F7F"/>
              </a:solidFill>
            </a:ln>
          </p:spPr>
          <p:txBody>
            <a:bodyPr wrap="square" lIns="0" tIns="0" rIns="0" bIns="0" rtlCol="0"/>
            <a:lstStyle/>
            <a:p>
              <a:endParaRPr/>
            </a:p>
          </p:txBody>
        </p:sp>
        <p:sp>
          <p:nvSpPr>
            <p:cNvPr id="7" name="object 7"/>
            <p:cNvSpPr/>
            <p:nvPr/>
          </p:nvSpPr>
          <p:spPr>
            <a:xfrm>
              <a:off x="1504652" y="1642332"/>
              <a:ext cx="53340" cy="4409440"/>
            </a:xfrm>
            <a:custGeom>
              <a:avLst/>
              <a:gdLst/>
              <a:ahLst/>
              <a:cxnLst/>
              <a:rect l="l" t="t" r="r" b="b"/>
              <a:pathLst>
                <a:path w="53340" h="4409440">
                  <a:moveTo>
                    <a:pt x="0" y="4408951"/>
                  </a:moveTo>
                  <a:lnTo>
                    <a:pt x="53131" y="4408951"/>
                  </a:lnTo>
                </a:path>
                <a:path w="53340" h="4409440">
                  <a:moveTo>
                    <a:pt x="0" y="3305810"/>
                  </a:moveTo>
                  <a:lnTo>
                    <a:pt x="53131" y="3305810"/>
                  </a:lnTo>
                </a:path>
                <a:path w="53340" h="4409440">
                  <a:moveTo>
                    <a:pt x="0" y="2205152"/>
                  </a:moveTo>
                  <a:lnTo>
                    <a:pt x="53131" y="2205152"/>
                  </a:lnTo>
                </a:path>
                <a:path w="53340" h="4409440">
                  <a:moveTo>
                    <a:pt x="0" y="1101445"/>
                  </a:moveTo>
                  <a:lnTo>
                    <a:pt x="53131" y="1101445"/>
                  </a:lnTo>
                </a:path>
                <a:path w="53340" h="4409440">
                  <a:moveTo>
                    <a:pt x="0" y="0"/>
                  </a:moveTo>
                  <a:lnTo>
                    <a:pt x="53131" y="0"/>
                  </a:lnTo>
                </a:path>
              </a:pathLst>
            </a:custGeom>
            <a:ln w="10161">
              <a:solidFill>
                <a:srgbClr val="7F7F7F"/>
              </a:solidFill>
            </a:ln>
          </p:spPr>
          <p:txBody>
            <a:bodyPr wrap="square" lIns="0" tIns="0" rIns="0" bIns="0" rtlCol="0"/>
            <a:lstStyle/>
            <a:p>
              <a:endParaRPr/>
            </a:p>
          </p:txBody>
        </p:sp>
        <p:sp>
          <p:nvSpPr>
            <p:cNvPr id="8" name="object 8"/>
            <p:cNvSpPr/>
            <p:nvPr/>
          </p:nvSpPr>
          <p:spPr>
            <a:xfrm>
              <a:off x="1557778" y="6050732"/>
              <a:ext cx="6807200" cy="53340"/>
            </a:xfrm>
            <a:custGeom>
              <a:avLst/>
              <a:gdLst/>
              <a:ahLst/>
              <a:cxnLst/>
              <a:rect l="l" t="t" r="r" b="b"/>
              <a:pathLst>
                <a:path w="6807200" h="53339">
                  <a:moveTo>
                    <a:pt x="0" y="0"/>
                  </a:moveTo>
                  <a:lnTo>
                    <a:pt x="6806638" y="1"/>
                  </a:lnTo>
                </a:path>
                <a:path w="6807200" h="53339">
                  <a:moveTo>
                    <a:pt x="0" y="0"/>
                  </a:moveTo>
                  <a:lnTo>
                    <a:pt x="0" y="53131"/>
                  </a:lnTo>
                </a:path>
                <a:path w="6807200" h="53339">
                  <a:moveTo>
                    <a:pt x="1237854" y="0"/>
                  </a:moveTo>
                  <a:lnTo>
                    <a:pt x="1237854" y="53131"/>
                  </a:lnTo>
                </a:path>
                <a:path w="6807200" h="53339">
                  <a:moveTo>
                    <a:pt x="2475714" y="0"/>
                  </a:moveTo>
                  <a:lnTo>
                    <a:pt x="2475714" y="53131"/>
                  </a:lnTo>
                </a:path>
                <a:path w="6807200" h="53339">
                  <a:moveTo>
                    <a:pt x="3713573" y="0"/>
                  </a:moveTo>
                  <a:lnTo>
                    <a:pt x="3713573" y="53131"/>
                  </a:lnTo>
                </a:path>
                <a:path w="6807200" h="53339">
                  <a:moveTo>
                    <a:pt x="4951432" y="0"/>
                  </a:moveTo>
                  <a:lnTo>
                    <a:pt x="4951432" y="53131"/>
                  </a:lnTo>
                </a:path>
                <a:path w="6807200" h="53339">
                  <a:moveTo>
                    <a:pt x="6187852" y="0"/>
                  </a:moveTo>
                  <a:lnTo>
                    <a:pt x="6187852" y="53131"/>
                  </a:lnTo>
                </a:path>
              </a:pathLst>
            </a:custGeom>
            <a:ln w="10161">
              <a:solidFill>
                <a:srgbClr val="7F7F7F"/>
              </a:solidFill>
            </a:ln>
          </p:spPr>
          <p:txBody>
            <a:bodyPr wrap="square" lIns="0" tIns="0" rIns="0" bIns="0" rtlCol="0"/>
            <a:lstStyle/>
            <a:p>
              <a:endParaRPr/>
            </a:p>
          </p:txBody>
        </p:sp>
        <p:sp>
          <p:nvSpPr>
            <p:cNvPr id="9" name="object 9"/>
            <p:cNvSpPr/>
            <p:nvPr/>
          </p:nvSpPr>
          <p:spPr>
            <a:xfrm>
              <a:off x="1557778" y="1642332"/>
              <a:ext cx="6188075" cy="4354195"/>
            </a:xfrm>
            <a:custGeom>
              <a:avLst/>
              <a:gdLst/>
              <a:ahLst/>
              <a:cxnLst/>
              <a:rect l="l" t="t" r="r" b="b"/>
              <a:pathLst>
                <a:path w="6188075" h="4354195">
                  <a:moveTo>
                    <a:pt x="0" y="0"/>
                  </a:moveTo>
                  <a:lnTo>
                    <a:pt x="37502" y="33401"/>
                  </a:lnTo>
                  <a:lnTo>
                    <a:pt x="75004" y="66802"/>
                  </a:lnTo>
                  <a:lnTo>
                    <a:pt x="112506" y="100203"/>
                  </a:lnTo>
                  <a:lnTo>
                    <a:pt x="150008" y="133604"/>
                  </a:lnTo>
                  <a:lnTo>
                    <a:pt x="187510" y="167005"/>
                  </a:lnTo>
                  <a:lnTo>
                    <a:pt x="225012" y="200406"/>
                  </a:lnTo>
                  <a:lnTo>
                    <a:pt x="262514" y="233807"/>
                  </a:lnTo>
                  <a:lnTo>
                    <a:pt x="300016" y="267208"/>
                  </a:lnTo>
                  <a:lnTo>
                    <a:pt x="337518" y="300610"/>
                  </a:lnTo>
                  <a:lnTo>
                    <a:pt x="375020" y="334011"/>
                  </a:lnTo>
                  <a:lnTo>
                    <a:pt x="412523" y="367412"/>
                  </a:lnTo>
                  <a:lnTo>
                    <a:pt x="450025" y="400813"/>
                  </a:lnTo>
                  <a:lnTo>
                    <a:pt x="487527" y="434214"/>
                  </a:lnTo>
                  <a:lnTo>
                    <a:pt x="525029" y="467615"/>
                  </a:lnTo>
                  <a:lnTo>
                    <a:pt x="562531" y="501016"/>
                  </a:lnTo>
                  <a:lnTo>
                    <a:pt x="600033" y="534418"/>
                  </a:lnTo>
                  <a:lnTo>
                    <a:pt x="637535" y="567819"/>
                  </a:lnTo>
                  <a:lnTo>
                    <a:pt x="675037" y="601220"/>
                  </a:lnTo>
                  <a:lnTo>
                    <a:pt x="712539" y="634621"/>
                  </a:lnTo>
                  <a:lnTo>
                    <a:pt x="750042" y="668022"/>
                  </a:lnTo>
                  <a:lnTo>
                    <a:pt x="787544" y="701423"/>
                  </a:lnTo>
                  <a:lnTo>
                    <a:pt x="825046" y="734824"/>
                  </a:lnTo>
                  <a:lnTo>
                    <a:pt x="862548" y="768226"/>
                  </a:lnTo>
                  <a:lnTo>
                    <a:pt x="900050" y="801627"/>
                  </a:lnTo>
                  <a:lnTo>
                    <a:pt x="937552" y="835028"/>
                  </a:lnTo>
                  <a:lnTo>
                    <a:pt x="975054" y="868429"/>
                  </a:lnTo>
                  <a:lnTo>
                    <a:pt x="1012557" y="901830"/>
                  </a:lnTo>
                  <a:lnTo>
                    <a:pt x="1050059" y="935232"/>
                  </a:lnTo>
                  <a:lnTo>
                    <a:pt x="1087561" y="968633"/>
                  </a:lnTo>
                  <a:lnTo>
                    <a:pt x="1125063" y="1002034"/>
                  </a:lnTo>
                  <a:lnTo>
                    <a:pt x="1162565" y="1035435"/>
                  </a:lnTo>
                  <a:lnTo>
                    <a:pt x="1200067" y="1068836"/>
                  </a:lnTo>
                  <a:lnTo>
                    <a:pt x="1237570" y="1102238"/>
                  </a:lnTo>
                  <a:lnTo>
                    <a:pt x="1275072" y="1135516"/>
                  </a:lnTo>
                  <a:lnTo>
                    <a:pt x="1312574" y="1168564"/>
                  </a:lnTo>
                  <a:lnTo>
                    <a:pt x="1350076" y="1201406"/>
                  </a:lnTo>
                  <a:lnTo>
                    <a:pt x="1387578" y="1234063"/>
                  </a:lnTo>
                  <a:lnTo>
                    <a:pt x="1425080" y="1266559"/>
                  </a:lnTo>
                  <a:lnTo>
                    <a:pt x="1462582" y="1298918"/>
                  </a:lnTo>
                  <a:lnTo>
                    <a:pt x="1500084" y="1331161"/>
                  </a:lnTo>
                  <a:lnTo>
                    <a:pt x="1537587" y="1363312"/>
                  </a:lnTo>
                  <a:lnTo>
                    <a:pt x="1575089" y="1395394"/>
                  </a:lnTo>
                  <a:lnTo>
                    <a:pt x="1612591" y="1427431"/>
                  </a:lnTo>
                  <a:lnTo>
                    <a:pt x="1650093" y="1459444"/>
                  </a:lnTo>
                  <a:lnTo>
                    <a:pt x="1687595" y="1491457"/>
                  </a:lnTo>
                  <a:lnTo>
                    <a:pt x="1725097" y="1523493"/>
                  </a:lnTo>
                  <a:lnTo>
                    <a:pt x="1762599" y="1555576"/>
                  </a:lnTo>
                  <a:lnTo>
                    <a:pt x="1800102" y="1587727"/>
                  </a:lnTo>
                  <a:lnTo>
                    <a:pt x="1837604" y="1619970"/>
                  </a:lnTo>
                  <a:lnTo>
                    <a:pt x="1875106" y="1652328"/>
                  </a:lnTo>
                  <a:lnTo>
                    <a:pt x="1912608" y="1684825"/>
                  </a:lnTo>
                  <a:lnTo>
                    <a:pt x="1950110" y="1717482"/>
                  </a:lnTo>
                  <a:lnTo>
                    <a:pt x="1987612" y="1750323"/>
                  </a:lnTo>
                  <a:lnTo>
                    <a:pt x="2025115" y="1783372"/>
                  </a:lnTo>
                  <a:lnTo>
                    <a:pt x="2062617" y="1816650"/>
                  </a:lnTo>
                  <a:lnTo>
                    <a:pt x="2100119" y="1850182"/>
                  </a:lnTo>
                  <a:lnTo>
                    <a:pt x="2137621" y="1883989"/>
                  </a:lnTo>
                  <a:lnTo>
                    <a:pt x="2175123" y="1918096"/>
                  </a:lnTo>
                  <a:lnTo>
                    <a:pt x="2212626" y="1952524"/>
                  </a:lnTo>
                  <a:lnTo>
                    <a:pt x="2250128" y="1987298"/>
                  </a:lnTo>
                  <a:lnTo>
                    <a:pt x="2287630" y="2022440"/>
                  </a:lnTo>
                  <a:lnTo>
                    <a:pt x="2325132" y="2057973"/>
                  </a:lnTo>
                  <a:lnTo>
                    <a:pt x="2362634" y="2093919"/>
                  </a:lnTo>
                  <a:lnTo>
                    <a:pt x="2400136" y="2130303"/>
                  </a:lnTo>
                  <a:lnTo>
                    <a:pt x="2437639" y="2167147"/>
                  </a:lnTo>
                  <a:lnTo>
                    <a:pt x="2475141" y="2204474"/>
                  </a:lnTo>
                  <a:lnTo>
                    <a:pt x="2508589" y="2238461"/>
                  </a:lnTo>
                  <a:lnTo>
                    <a:pt x="2542036" y="2273352"/>
                  </a:lnTo>
                  <a:lnTo>
                    <a:pt x="2575484" y="2309085"/>
                  </a:lnTo>
                  <a:lnTo>
                    <a:pt x="2608932" y="2345598"/>
                  </a:lnTo>
                  <a:lnTo>
                    <a:pt x="2642380" y="2382829"/>
                  </a:lnTo>
                  <a:lnTo>
                    <a:pt x="2675828" y="2420717"/>
                  </a:lnTo>
                  <a:lnTo>
                    <a:pt x="2709276" y="2459198"/>
                  </a:lnTo>
                  <a:lnTo>
                    <a:pt x="2742723" y="2498212"/>
                  </a:lnTo>
                  <a:lnTo>
                    <a:pt x="2776171" y="2537695"/>
                  </a:lnTo>
                  <a:lnTo>
                    <a:pt x="2809619" y="2577587"/>
                  </a:lnTo>
                  <a:lnTo>
                    <a:pt x="2843067" y="2617824"/>
                  </a:lnTo>
                  <a:lnTo>
                    <a:pt x="2876515" y="2658345"/>
                  </a:lnTo>
                  <a:lnTo>
                    <a:pt x="2909962" y="2699089"/>
                  </a:lnTo>
                  <a:lnTo>
                    <a:pt x="2943410" y="2739992"/>
                  </a:lnTo>
                  <a:lnTo>
                    <a:pt x="2976858" y="2780993"/>
                  </a:lnTo>
                  <a:lnTo>
                    <a:pt x="3010306" y="2822031"/>
                  </a:lnTo>
                  <a:lnTo>
                    <a:pt x="3043754" y="2863042"/>
                  </a:lnTo>
                  <a:lnTo>
                    <a:pt x="3077202" y="2903965"/>
                  </a:lnTo>
                  <a:lnTo>
                    <a:pt x="3110649" y="2944737"/>
                  </a:lnTo>
                  <a:lnTo>
                    <a:pt x="3144097" y="2985298"/>
                  </a:lnTo>
                  <a:lnTo>
                    <a:pt x="3177545" y="3025584"/>
                  </a:lnTo>
                  <a:lnTo>
                    <a:pt x="3210993" y="3065535"/>
                  </a:lnTo>
                  <a:lnTo>
                    <a:pt x="3244441" y="3105087"/>
                  </a:lnTo>
                  <a:lnTo>
                    <a:pt x="3277889" y="3144178"/>
                  </a:lnTo>
                  <a:lnTo>
                    <a:pt x="3311336" y="3182748"/>
                  </a:lnTo>
                  <a:lnTo>
                    <a:pt x="3344784" y="3220733"/>
                  </a:lnTo>
                  <a:lnTo>
                    <a:pt x="3378232" y="3258072"/>
                  </a:lnTo>
                  <a:lnTo>
                    <a:pt x="3411680" y="3294703"/>
                  </a:lnTo>
                  <a:lnTo>
                    <a:pt x="3445128" y="3330563"/>
                  </a:lnTo>
                  <a:lnTo>
                    <a:pt x="3478576" y="3365591"/>
                  </a:lnTo>
                  <a:lnTo>
                    <a:pt x="3512024" y="3399725"/>
                  </a:lnTo>
                  <a:lnTo>
                    <a:pt x="3545472" y="3432902"/>
                  </a:lnTo>
                  <a:lnTo>
                    <a:pt x="3578919" y="3465061"/>
                  </a:lnTo>
                  <a:lnTo>
                    <a:pt x="3612367" y="3496140"/>
                  </a:lnTo>
                  <a:lnTo>
                    <a:pt x="3645815" y="3526076"/>
                  </a:lnTo>
                  <a:lnTo>
                    <a:pt x="3679263" y="3554807"/>
                  </a:lnTo>
                  <a:lnTo>
                    <a:pt x="3712711" y="3582272"/>
                  </a:lnTo>
                  <a:lnTo>
                    <a:pt x="3756910" y="3617006"/>
                  </a:lnTo>
                  <a:lnTo>
                    <a:pt x="3801109" y="3650379"/>
                  </a:lnTo>
                  <a:lnTo>
                    <a:pt x="3845308" y="3682436"/>
                  </a:lnTo>
                  <a:lnTo>
                    <a:pt x="3889507" y="3713223"/>
                  </a:lnTo>
                  <a:lnTo>
                    <a:pt x="3933706" y="3742785"/>
                  </a:lnTo>
                  <a:lnTo>
                    <a:pt x="3977904" y="3771167"/>
                  </a:lnTo>
                  <a:lnTo>
                    <a:pt x="4022103" y="3798414"/>
                  </a:lnTo>
                  <a:lnTo>
                    <a:pt x="4066302" y="3824571"/>
                  </a:lnTo>
                  <a:lnTo>
                    <a:pt x="4110501" y="3849684"/>
                  </a:lnTo>
                  <a:lnTo>
                    <a:pt x="4154700" y="3873798"/>
                  </a:lnTo>
                  <a:lnTo>
                    <a:pt x="4198899" y="3896958"/>
                  </a:lnTo>
                  <a:lnTo>
                    <a:pt x="4243098" y="3919209"/>
                  </a:lnTo>
                  <a:lnTo>
                    <a:pt x="4287297" y="3940597"/>
                  </a:lnTo>
                  <a:lnTo>
                    <a:pt x="4331496" y="3961166"/>
                  </a:lnTo>
                  <a:lnTo>
                    <a:pt x="4375695" y="3980962"/>
                  </a:lnTo>
                  <a:lnTo>
                    <a:pt x="4419894" y="4000029"/>
                  </a:lnTo>
                  <a:lnTo>
                    <a:pt x="4464093" y="4018414"/>
                  </a:lnTo>
                  <a:lnTo>
                    <a:pt x="4508292" y="4036161"/>
                  </a:lnTo>
                  <a:lnTo>
                    <a:pt x="4552491" y="4053316"/>
                  </a:lnTo>
                  <a:lnTo>
                    <a:pt x="4596690" y="4069923"/>
                  </a:lnTo>
                  <a:lnTo>
                    <a:pt x="4640889" y="4086029"/>
                  </a:lnTo>
                  <a:lnTo>
                    <a:pt x="4685088" y="4101677"/>
                  </a:lnTo>
                  <a:lnTo>
                    <a:pt x="4729287" y="4116914"/>
                  </a:lnTo>
                  <a:lnTo>
                    <a:pt x="4773486" y="4131784"/>
                  </a:lnTo>
                  <a:lnTo>
                    <a:pt x="4817685" y="4146333"/>
                  </a:lnTo>
                  <a:lnTo>
                    <a:pt x="4861884" y="4160605"/>
                  </a:lnTo>
                  <a:lnTo>
                    <a:pt x="4906083" y="4174647"/>
                  </a:lnTo>
                  <a:lnTo>
                    <a:pt x="4950282" y="4188503"/>
                  </a:lnTo>
                  <a:lnTo>
                    <a:pt x="4999785" y="4203243"/>
                  </a:lnTo>
                  <a:lnTo>
                    <a:pt x="5049288" y="4216656"/>
                  </a:lnTo>
                  <a:lnTo>
                    <a:pt x="5098790" y="4228829"/>
                  </a:lnTo>
                  <a:lnTo>
                    <a:pt x="5148293" y="4239844"/>
                  </a:lnTo>
                  <a:lnTo>
                    <a:pt x="5197796" y="4249787"/>
                  </a:lnTo>
                  <a:lnTo>
                    <a:pt x="5247299" y="4258743"/>
                  </a:lnTo>
                  <a:lnTo>
                    <a:pt x="5296802" y="4266795"/>
                  </a:lnTo>
                  <a:lnTo>
                    <a:pt x="5346304" y="4274029"/>
                  </a:lnTo>
                  <a:lnTo>
                    <a:pt x="5395807" y="4280530"/>
                  </a:lnTo>
                  <a:lnTo>
                    <a:pt x="5445310" y="4286381"/>
                  </a:lnTo>
                  <a:lnTo>
                    <a:pt x="5494813" y="4291669"/>
                  </a:lnTo>
                  <a:lnTo>
                    <a:pt x="5544315" y="4296476"/>
                  </a:lnTo>
                  <a:lnTo>
                    <a:pt x="5593818" y="4300889"/>
                  </a:lnTo>
                  <a:lnTo>
                    <a:pt x="5643321" y="4304991"/>
                  </a:lnTo>
                  <a:lnTo>
                    <a:pt x="5692824" y="4308867"/>
                  </a:lnTo>
                  <a:lnTo>
                    <a:pt x="5742327" y="4312602"/>
                  </a:lnTo>
                  <a:lnTo>
                    <a:pt x="5791829" y="4316281"/>
                  </a:lnTo>
                  <a:lnTo>
                    <a:pt x="5841332" y="4319988"/>
                  </a:lnTo>
                  <a:lnTo>
                    <a:pt x="5890835" y="4323808"/>
                  </a:lnTo>
                  <a:lnTo>
                    <a:pt x="5940338" y="4327826"/>
                  </a:lnTo>
                  <a:lnTo>
                    <a:pt x="5989841" y="4332125"/>
                  </a:lnTo>
                  <a:lnTo>
                    <a:pt x="6039344" y="4336792"/>
                  </a:lnTo>
                  <a:lnTo>
                    <a:pt x="6088847" y="4341910"/>
                  </a:lnTo>
                  <a:lnTo>
                    <a:pt x="6138349" y="4347564"/>
                  </a:lnTo>
                  <a:lnTo>
                    <a:pt x="6187852" y="4353839"/>
                  </a:lnTo>
                </a:path>
              </a:pathLst>
            </a:custGeom>
            <a:ln w="34956">
              <a:solidFill>
                <a:srgbClr val="00B0F0"/>
              </a:solidFill>
            </a:ln>
          </p:spPr>
          <p:txBody>
            <a:bodyPr wrap="square" lIns="0" tIns="0" rIns="0" bIns="0" rtlCol="0"/>
            <a:lstStyle/>
            <a:p>
              <a:endParaRPr/>
            </a:p>
          </p:txBody>
        </p:sp>
        <p:sp>
          <p:nvSpPr>
            <p:cNvPr id="10" name="object 10"/>
            <p:cNvSpPr/>
            <p:nvPr/>
          </p:nvSpPr>
          <p:spPr>
            <a:xfrm>
              <a:off x="1559059" y="1625751"/>
              <a:ext cx="4292600" cy="2209800"/>
            </a:xfrm>
            <a:custGeom>
              <a:avLst/>
              <a:gdLst/>
              <a:ahLst/>
              <a:cxnLst/>
              <a:rect l="l" t="t" r="r" b="b"/>
              <a:pathLst>
                <a:path w="4292600" h="2209800">
                  <a:moveTo>
                    <a:pt x="4292257" y="0"/>
                  </a:moveTo>
                  <a:lnTo>
                    <a:pt x="0" y="0"/>
                  </a:lnTo>
                  <a:lnTo>
                    <a:pt x="0" y="2209533"/>
                  </a:lnTo>
                  <a:lnTo>
                    <a:pt x="4292257" y="2209533"/>
                  </a:lnTo>
                  <a:lnTo>
                    <a:pt x="4292257" y="0"/>
                  </a:lnTo>
                  <a:close/>
                </a:path>
              </a:pathLst>
            </a:custGeom>
            <a:solidFill>
              <a:srgbClr val="FFFFFF">
                <a:alpha val="59999"/>
              </a:srgbClr>
            </a:solidFill>
          </p:spPr>
          <p:txBody>
            <a:bodyPr wrap="square" lIns="0" tIns="0" rIns="0" bIns="0" rtlCol="0"/>
            <a:lstStyle/>
            <a:p>
              <a:endParaRPr/>
            </a:p>
          </p:txBody>
        </p:sp>
        <p:sp>
          <p:nvSpPr>
            <p:cNvPr id="11" name="object 11"/>
            <p:cNvSpPr/>
            <p:nvPr/>
          </p:nvSpPr>
          <p:spPr>
            <a:xfrm>
              <a:off x="1559059" y="1625751"/>
              <a:ext cx="4293235" cy="2210435"/>
            </a:xfrm>
            <a:custGeom>
              <a:avLst/>
              <a:gdLst/>
              <a:ahLst/>
              <a:cxnLst/>
              <a:rect l="l" t="t" r="r" b="b"/>
              <a:pathLst>
                <a:path w="4293235" h="2210435">
                  <a:moveTo>
                    <a:pt x="0" y="0"/>
                  </a:moveTo>
                  <a:lnTo>
                    <a:pt x="4292798" y="0"/>
                  </a:lnTo>
                  <a:lnTo>
                    <a:pt x="4292798" y="2209813"/>
                  </a:lnTo>
                  <a:lnTo>
                    <a:pt x="0" y="2209813"/>
                  </a:lnTo>
                  <a:lnTo>
                    <a:pt x="0" y="0"/>
                  </a:lnTo>
                  <a:close/>
                </a:path>
              </a:pathLst>
            </a:custGeom>
            <a:ln w="10161">
              <a:solidFill>
                <a:srgbClr val="7F7F7F"/>
              </a:solidFill>
            </a:ln>
          </p:spPr>
          <p:txBody>
            <a:bodyPr wrap="square" lIns="0" tIns="0" rIns="0" bIns="0" rtlCol="0"/>
            <a:lstStyle/>
            <a:p>
              <a:endParaRPr/>
            </a:p>
          </p:txBody>
        </p:sp>
      </p:grpSp>
      <p:sp>
        <p:nvSpPr>
          <p:cNvPr id="12" name="object 12"/>
          <p:cNvSpPr txBox="1"/>
          <p:nvPr/>
        </p:nvSpPr>
        <p:spPr>
          <a:xfrm>
            <a:off x="4425627" y="1226311"/>
            <a:ext cx="2202180" cy="254000"/>
          </a:xfrm>
          <a:prstGeom prst="rect">
            <a:avLst/>
          </a:prstGeom>
        </p:spPr>
        <p:txBody>
          <a:bodyPr vert="horz" wrap="square" lIns="0" tIns="12700" rIns="0" bIns="0" rtlCol="0">
            <a:spAutoFit/>
          </a:bodyPr>
          <a:lstStyle/>
          <a:p>
            <a:pPr marL="12700">
              <a:lnSpc>
                <a:spcPct val="100000"/>
              </a:lnSpc>
              <a:spcBef>
                <a:spcPts val="100"/>
              </a:spcBef>
            </a:pPr>
            <a:r>
              <a:rPr sz="1500" spc="10" dirty="0">
                <a:latin typeface="Tahoma"/>
                <a:cs typeface="Tahoma"/>
              </a:rPr>
              <a:t>Opportunistic</a:t>
            </a:r>
            <a:r>
              <a:rPr sz="1500" spc="445" dirty="0">
                <a:latin typeface="Tahoma"/>
                <a:cs typeface="Tahoma"/>
              </a:rPr>
              <a:t> </a:t>
            </a:r>
            <a:r>
              <a:rPr sz="1500" spc="35" dirty="0">
                <a:latin typeface="Tahoma"/>
                <a:cs typeface="Tahoma"/>
              </a:rPr>
              <a:t>conditions</a:t>
            </a:r>
            <a:endParaRPr sz="1500">
              <a:latin typeface="Tahoma"/>
              <a:cs typeface="Tahoma"/>
            </a:endParaRPr>
          </a:p>
        </p:txBody>
      </p:sp>
      <p:sp>
        <p:nvSpPr>
          <p:cNvPr id="13" name="object 13"/>
          <p:cNvSpPr txBox="1"/>
          <p:nvPr/>
        </p:nvSpPr>
        <p:spPr>
          <a:xfrm>
            <a:off x="1292613" y="593039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solidFill>
                  <a:srgbClr val="595959"/>
                </a:solidFill>
                <a:latin typeface="Tahoma"/>
                <a:cs typeface="Tahoma"/>
              </a:rPr>
              <a:t>0</a:t>
            </a:r>
            <a:endParaRPr sz="1300">
              <a:latin typeface="Tahoma"/>
              <a:cs typeface="Tahoma"/>
            </a:endParaRPr>
          </a:p>
        </p:txBody>
      </p:sp>
      <p:sp>
        <p:nvSpPr>
          <p:cNvPr id="14" name="object 14"/>
          <p:cNvSpPr txBox="1"/>
          <p:nvPr/>
        </p:nvSpPr>
        <p:spPr>
          <a:xfrm>
            <a:off x="1089954" y="4830064"/>
            <a:ext cx="330835" cy="223520"/>
          </a:xfrm>
          <a:prstGeom prst="rect">
            <a:avLst/>
          </a:prstGeom>
        </p:spPr>
        <p:txBody>
          <a:bodyPr vert="horz" wrap="square" lIns="0" tIns="12700" rIns="0" bIns="0" rtlCol="0">
            <a:spAutoFit/>
          </a:bodyPr>
          <a:lstStyle/>
          <a:p>
            <a:pPr marL="12700">
              <a:lnSpc>
                <a:spcPct val="100000"/>
              </a:lnSpc>
              <a:spcBef>
                <a:spcPts val="100"/>
              </a:spcBef>
            </a:pPr>
            <a:r>
              <a:rPr sz="1300" spc="55" dirty="0">
                <a:solidFill>
                  <a:srgbClr val="595959"/>
                </a:solidFill>
                <a:latin typeface="Tahoma"/>
                <a:cs typeface="Tahoma"/>
              </a:rPr>
              <a:t>100</a:t>
            </a:r>
            <a:endParaRPr sz="1300">
              <a:latin typeface="Tahoma"/>
              <a:cs typeface="Tahoma"/>
            </a:endParaRPr>
          </a:p>
        </p:txBody>
      </p:sp>
      <p:sp>
        <p:nvSpPr>
          <p:cNvPr id="15" name="object 15"/>
          <p:cNvSpPr txBox="1"/>
          <p:nvPr/>
        </p:nvSpPr>
        <p:spPr>
          <a:xfrm>
            <a:off x="1089954" y="3726688"/>
            <a:ext cx="330835" cy="223520"/>
          </a:xfrm>
          <a:prstGeom prst="rect">
            <a:avLst/>
          </a:prstGeom>
        </p:spPr>
        <p:txBody>
          <a:bodyPr vert="horz" wrap="square" lIns="0" tIns="12700" rIns="0" bIns="0" rtlCol="0">
            <a:spAutoFit/>
          </a:bodyPr>
          <a:lstStyle/>
          <a:p>
            <a:pPr marL="12700">
              <a:lnSpc>
                <a:spcPct val="100000"/>
              </a:lnSpc>
              <a:spcBef>
                <a:spcPts val="100"/>
              </a:spcBef>
            </a:pPr>
            <a:r>
              <a:rPr sz="1300" spc="55" dirty="0">
                <a:solidFill>
                  <a:srgbClr val="595959"/>
                </a:solidFill>
                <a:latin typeface="Tahoma"/>
                <a:cs typeface="Tahoma"/>
              </a:rPr>
              <a:t>200</a:t>
            </a:r>
            <a:endParaRPr sz="1300">
              <a:latin typeface="Tahoma"/>
              <a:cs typeface="Tahoma"/>
            </a:endParaRPr>
          </a:p>
        </p:txBody>
      </p:sp>
      <p:sp>
        <p:nvSpPr>
          <p:cNvPr id="16" name="object 16"/>
          <p:cNvSpPr txBox="1"/>
          <p:nvPr/>
        </p:nvSpPr>
        <p:spPr>
          <a:xfrm>
            <a:off x="1089954" y="2626359"/>
            <a:ext cx="330835" cy="223520"/>
          </a:xfrm>
          <a:prstGeom prst="rect">
            <a:avLst/>
          </a:prstGeom>
        </p:spPr>
        <p:txBody>
          <a:bodyPr vert="horz" wrap="square" lIns="0" tIns="12700" rIns="0" bIns="0" rtlCol="0">
            <a:spAutoFit/>
          </a:bodyPr>
          <a:lstStyle/>
          <a:p>
            <a:pPr marL="12700">
              <a:lnSpc>
                <a:spcPct val="100000"/>
              </a:lnSpc>
              <a:spcBef>
                <a:spcPts val="100"/>
              </a:spcBef>
            </a:pPr>
            <a:r>
              <a:rPr sz="1300" spc="55" dirty="0">
                <a:solidFill>
                  <a:srgbClr val="595959"/>
                </a:solidFill>
                <a:latin typeface="Tahoma"/>
                <a:cs typeface="Tahoma"/>
              </a:rPr>
              <a:t>300</a:t>
            </a:r>
            <a:endParaRPr sz="1300">
              <a:latin typeface="Tahoma"/>
              <a:cs typeface="Tahoma"/>
            </a:endParaRPr>
          </a:p>
        </p:txBody>
      </p:sp>
      <p:sp>
        <p:nvSpPr>
          <p:cNvPr id="17" name="object 17"/>
          <p:cNvSpPr txBox="1"/>
          <p:nvPr/>
        </p:nvSpPr>
        <p:spPr>
          <a:xfrm>
            <a:off x="1089954" y="1522984"/>
            <a:ext cx="330835" cy="223520"/>
          </a:xfrm>
          <a:prstGeom prst="rect">
            <a:avLst/>
          </a:prstGeom>
        </p:spPr>
        <p:txBody>
          <a:bodyPr vert="horz" wrap="square" lIns="0" tIns="12700" rIns="0" bIns="0" rtlCol="0">
            <a:spAutoFit/>
          </a:bodyPr>
          <a:lstStyle/>
          <a:p>
            <a:pPr marL="12700">
              <a:lnSpc>
                <a:spcPct val="100000"/>
              </a:lnSpc>
              <a:spcBef>
                <a:spcPts val="100"/>
              </a:spcBef>
            </a:pPr>
            <a:r>
              <a:rPr sz="1300" spc="55" dirty="0">
                <a:solidFill>
                  <a:srgbClr val="595959"/>
                </a:solidFill>
                <a:latin typeface="Tahoma"/>
                <a:cs typeface="Tahoma"/>
              </a:rPr>
              <a:t>400</a:t>
            </a:r>
            <a:endParaRPr sz="1300">
              <a:latin typeface="Tahoma"/>
              <a:cs typeface="Tahoma"/>
            </a:endParaRPr>
          </a:p>
        </p:txBody>
      </p:sp>
      <p:sp>
        <p:nvSpPr>
          <p:cNvPr id="18" name="object 18"/>
          <p:cNvSpPr txBox="1"/>
          <p:nvPr/>
        </p:nvSpPr>
        <p:spPr>
          <a:xfrm>
            <a:off x="1494414" y="614375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solidFill>
                  <a:srgbClr val="595959"/>
                </a:solidFill>
                <a:latin typeface="Tahoma"/>
                <a:cs typeface="Tahoma"/>
              </a:rPr>
              <a:t>6</a:t>
            </a:r>
            <a:endParaRPr sz="1300">
              <a:latin typeface="Tahoma"/>
              <a:cs typeface="Tahoma"/>
            </a:endParaRPr>
          </a:p>
        </p:txBody>
      </p:sp>
      <p:sp>
        <p:nvSpPr>
          <p:cNvPr id="19" name="object 19"/>
          <p:cNvSpPr txBox="1"/>
          <p:nvPr/>
        </p:nvSpPr>
        <p:spPr>
          <a:xfrm>
            <a:off x="2731828" y="614375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solidFill>
                  <a:srgbClr val="595959"/>
                </a:solidFill>
                <a:latin typeface="Tahoma"/>
                <a:cs typeface="Tahoma"/>
              </a:rPr>
              <a:t>7</a:t>
            </a:r>
            <a:endParaRPr sz="1300">
              <a:latin typeface="Tahoma"/>
              <a:cs typeface="Tahoma"/>
            </a:endParaRPr>
          </a:p>
        </p:txBody>
      </p:sp>
      <p:sp>
        <p:nvSpPr>
          <p:cNvPr id="20" name="object 20"/>
          <p:cNvSpPr txBox="1"/>
          <p:nvPr/>
        </p:nvSpPr>
        <p:spPr>
          <a:xfrm>
            <a:off x="3969245" y="614375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solidFill>
                  <a:srgbClr val="595959"/>
                </a:solidFill>
                <a:latin typeface="Tahoma"/>
                <a:cs typeface="Tahoma"/>
              </a:rPr>
              <a:t>8</a:t>
            </a:r>
            <a:endParaRPr sz="1300">
              <a:latin typeface="Tahoma"/>
              <a:cs typeface="Tahoma"/>
            </a:endParaRPr>
          </a:p>
        </p:txBody>
      </p:sp>
      <p:sp>
        <p:nvSpPr>
          <p:cNvPr id="21" name="object 21"/>
          <p:cNvSpPr txBox="1"/>
          <p:nvPr/>
        </p:nvSpPr>
        <p:spPr>
          <a:xfrm>
            <a:off x="5206660" y="614375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solidFill>
                  <a:srgbClr val="595959"/>
                </a:solidFill>
                <a:latin typeface="Tahoma"/>
                <a:cs typeface="Tahoma"/>
              </a:rPr>
              <a:t>9</a:t>
            </a:r>
            <a:endParaRPr sz="1300">
              <a:latin typeface="Tahoma"/>
              <a:cs typeface="Tahoma"/>
            </a:endParaRPr>
          </a:p>
        </p:txBody>
      </p:sp>
      <p:sp>
        <p:nvSpPr>
          <p:cNvPr id="22" name="object 22"/>
          <p:cNvSpPr txBox="1"/>
          <p:nvPr/>
        </p:nvSpPr>
        <p:spPr>
          <a:xfrm>
            <a:off x="541780" y="2782009"/>
            <a:ext cx="507365" cy="2129155"/>
          </a:xfrm>
          <a:prstGeom prst="rect">
            <a:avLst/>
          </a:prstGeom>
        </p:spPr>
        <p:txBody>
          <a:bodyPr vert="vert270" wrap="square" lIns="0" tIns="9525" rIns="0" bIns="0" rtlCol="0">
            <a:spAutoFit/>
          </a:bodyPr>
          <a:lstStyle/>
          <a:p>
            <a:pPr algn="ctr">
              <a:lnSpc>
                <a:spcPct val="100000"/>
              </a:lnSpc>
              <a:spcBef>
                <a:spcPts val="75"/>
              </a:spcBef>
            </a:pPr>
            <a:r>
              <a:rPr sz="1400" b="1" dirty="0">
                <a:solidFill>
                  <a:srgbClr val="595959"/>
                </a:solidFill>
                <a:latin typeface="Tahoma"/>
                <a:cs typeface="Tahoma"/>
              </a:rPr>
              <a:t>CD4</a:t>
            </a:r>
            <a:r>
              <a:rPr sz="1400" b="1" spc="5" dirty="0">
                <a:solidFill>
                  <a:srgbClr val="595959"/>
                </a:solidFill>
                <a:latin typeface="Tahoma"/>
                <a:cs typeface="Tahoma"/>
              </a:rPr>
              <a:t> </a:t>
            </a:r>
            <a:r>
              <a:rPr sz="1400" b="1" spc="-120" dirty="0">
                <a:solidFill>
                  <a:srgbClr val="595959"/>
                </a:solidFill>
                <a:latin typeface="Tahoma"/>
                <a:cs typeface="Tahoma"/>
              </a:rPr>
              <a:t>T-</a:t>
            </a:r>
            <a:r>
              <a:rPr sz="1400" b="1" spc="-40" dirty="0">
                <a:solidFill>
                  <a:srgbClr val="595959"/>
                </a:solidFill>
                <a:latin typeface="Tahoma"/>
                <a:cs typeface="Tahoma"/>
              </a:rPr>
              <a:t>lymphocyte</a:t>
            </a:r>
            <a:r>
              <a:rPr sz="1400" b="1" spc="5" dirty="0">
                <a:solidFill>
                  <a:srgbClr val="595959"/>
                </a:solidFill>
                <a:latin typeface="Tahoma"/>
                <a:cs typeface="Tahoma"/>
              </a:rPr>
              <a:t> </a:t>
            </a:r>
            <a:r>
              <a:rPr sz="1400" b="1" spc="-10" dirty="0">
                <a:solidFill>
                  <a:srgbClr val="595959"/>
                </a:solidFill>
                <a:latin typeface="Tahoma"/>
                <a:cs typeface="Tahoma"/>
              </a:rPr>
              <a:t>count</a:t>
            </a:r>
            <a:endParaRPr sz="1400">
              <a:latin typeface="Tahoma"/>
              <a:cs typeface="Tahoma"/>
            </a:endParaRPr>
          </a:p>
          <a:p>
            <a:pPr algn="ctr">
              <a:lnSpc>
                <a:spcPct val="100000"/>
              </a:lnSpc>
              <a:spcBef>
                <a:spcPts val="420"/>
              </a:spcBef>
            </a:pPr>
            <a:r>
              <a:rPr sz="1400" dirty="0">
                <a:solidFill>
                  <a:srgbClr val="595959"/>
                </a:solidFill>
                <a:latin typeface="Tahoma"/>
                <a:cs typeface="Tahoma"/>
              </a:rPr>
              <a:t>(cells</a:t>
            </a:r>
            <a:r>
              <a:rPr sz="1400" spc="114" dirty="0">
                <a:solidFill>
                  <a:srgbClr val="595959"/>
                </a:solidFill>
                <a:latin typeface="Tahoma"/>
                <a:cs typeface="Tahoma"/>
              </a:rPr>
              <a:t> </a:t>
            </a:r>
            <a:r>
              <a:rPr sz="1400" spc="95" dirty="0">
                <a:solidFill>
                  <a:srgbClr val="595959"/>
                </a:solidFill>
                <a:latin typeface="Tahoma"/>
                <a:cs typeface="Tahoma"/>
              </a:rPr>
              <a:t>/</a:t>
            </a:r>
            <a:r>
              <a:rPr sz="1400" spc="114" dirty="0">
                <a:solidFill>
                  <a:srgbClr val="595959"/>
                </a:solidFill>
                <a:latin typeface="Tahoma"/>
                <a:cs typeface="Tahoma"/>
              </a:rPr>
              <a:t> </a:t>
            </a:r>
            <a:r>
              <a:rPr sz="1400" spc="-25" dirty="0">
                <a:solidFill>
                  <a:srgbClr val="595959"/>
                </a:solidFill>
                <a:latin typeface="Tahoma"/>
                <a:cs typeface="Tahoma"/>
              </a:rPr>
              <a:t>µL)</a:t>
            </a:r>
            <a:endParaRPr sz="1400">
              <a:latin typeface="Tahoma"/>
              <a:cs typeface="Tahoma"/>
            </a:endParaRPr>
          </a:p>
        </p:txBody>
      </p:sp>
      <p:sp>
        <p:nvSpPr>
          <p:cNvPr id="23" name="object 23"/>
          <p:cNvSpPr txBox="1"/>
          <p:nvPr/>
        </p:nvSpPr>
        <p:spPr>
          <a:xfrm>
            <a:off x="3558992" y="1710944"/>
            <a:ext cx="2207895" cy="1613535"/>
          </a:xfrm>
          <a:prstGeom prst="rect">
            <a:avLst/>
          </a:prstGeom>
        </p:spPr>
        <p:txBody>
          <a:bodyPr vert="horz" wrap="square" lIns="0" tIns="15240" rIns="0" bIns="0" rtlCol="0">
            <a:spAutoFit/>
          </a:bodyPr>
          <a:lstStyle/>
          <a:p>
            <a:pPr marL="12700" marR="5080" indent="416559" algn="r">
              <a:lnSpc>
                <a:spcPct val="98700"/>
              </a:lnSpc>
              <a:spcBef>
                <a:spcPts val="120"/>
              </a:spcBef>
            </a:pPr>
            <a:r>
              <a:rPr sz="1500" b="1" spc="-50" dirty="0">
                <a:latin typeface="Tahoma"/>
                <a:cs typeface="Tahoma"/>
              </a:rPr>
              <a:t>Above</a:t>
            </a:r>
            <a:r>
              <a:rPr sz="1500" b="1" spc="-45" dirty="0">
                <a:latin typeface="Tahoma"/>
                <a:cs typeface="Tahoma"/>
              </a:rPr>
              <a:t> </a:t>
            </a:r>
            <a:r>
              <a:rPr sz="1500" b="1" dirty="0">
                <a:latin typeface="Tahoma"/>
                <a:cs typeface="Tahoma"/>
              </a:rPr>
              <a:t>200</a:t>
            </a:r>
            <a:r>
              <a:rPr sz="1500" b="1" spc="-40" dirty="0">
                <a:latin typeface="Tahoma"/>
                <a:cs typeface="Tahoma"/>
              </a:rPr>
              <a:t> cells/µL </a:t>
            </a:r>
            <a:r>
              <a:rPr sz="1500" spc="50" dirty="0">
                <a:latin typeface="Tahoma"/>
                <a:cs typeface="Tahoma"/>
              </a:rPr>
              <a:t>Non-</a:t>
            </a:r>
            <a:r>
              <a:rPr sz="1500" spc="45" dirty="0">
                <a:latin typeface="Tahoma"/>
                <a:cs typeface="Tahoma"/>
              </a:rPr>
              <a:t>Hodgkin</a:t>
            </a:r>
            <a:r>
              <a:rPr sz="1500" spc="20" dirty="0">
                <a:latin typeface="Tahoma"/>
                <a:cs typeface="Tahoma"/>
              </a:rPr>
              <a:t> </a:t>
            </a:r>
            <a:r>
              <a:rPr sz="1500" spc="60" dirty="0">
                <a:latin typeface="Tahoma"/>
                <a:cs typeface="Tahoma"/>
              </a:rPr>
              <a:t>lymphoma </a:t>
            </a:r>
            <a:r>
              <a:rPr sz="1500" spc="55" dirty="0">
                <a:latin typeface="Tahoma"/>
                <a:cs typeface="Tahoma"/>
              </a:rPr>
              <a:t>Kaposi</a:t>
            </a:r>
            <a:r>
              <a:rPr sz="1500" spc="10" dirty="0">
                <a:latin typeface="Tahoma"/>
                <a:cs typeface="Tahoma"/>
              </a:rPr>
              <a:t> </a:t>
            </a:r>
            <a:r>
              <a:rPr sz="1500" spc="50" dirty="0">
                <a:latin typeface="Tahoma"/>
                <a:cs typeface="Tahoma"/>
              </a:rPr>
              <a:t>sarcoma</a:t>
            </a:r>
            <a:r>
              <a:rPr sz="1500" spc="20" dirty="0">
                <a:latin typeface="Tahoma"/>
                <a:cs typeface="Tahoma"/>
              </a:rPr>
              <a:t> </a:t>
            </a:r>
            <a:r>
              <a:rPr sz="1500" spc="-20" dirty="0">
                <a:latin typeface="Tahoma"/>
                <a:cs typeface="Tahoma"/>
              </a:rPr>
              <a:t>(KS) </a:t>
            </a:r>
            <a:r>
              <a:rPr sz="1500" dirty="0">
                <a:latin typeface="Tahoma"/>
                <a:cs typeface="Tahoma"/>
              </a:rPr>
              <a:t>Oral</a:t>
            </a:r>
            <a:r>
              <a:rPr sz="1500" spc="50" dirty="0">
                <a:latin typeface="Tahoma"/>
                <a:cs typeface="Tahoma"/>
              </a:rPr>
              <a:t> candidiasis</a:t>
            </a:r>
            <a:r>
              <a:rPr sz="1500" spc="55" dirty="0">
                <a:latin typeface="Tahoma"/>
                <a:cs typeface="Tahoma"/>
              </a:rPr>
              <a:t> </a:t>
            </a:r>
            <a:r>
              <a:rPr sz="1500" spc="-10" dirty="0">
                <a:latin typeface="Tahoma"/>
                <a:cs typeface="Tahoma"/>
              </a:rPr>
              <a:t>(thrush) </a:t>
            </a:r>
            <a:r>
              <a:rPr sz="1500" dirty="0">
                <a:latin typeface="Tahoma"/>
                <a:cs typeface="Tahoma"/>
              </a:rPr>
              <a:t>Oral</a:t>
            </a:r>
            <a:r>
              <a:rPr sz="1500" spc="135" dirty="0">
                <a:latin typeface="Tahoma"/>
                <a:cs typeface="Tahoma"/>
              </a:rPr>
              <a:t> </a:t>
            </a:r>
            <a:r>
              <a:rPr sz="1500" dirty="0">
                <a:latin typeface="Tahoma"/>
                <a:cs typeface="Tahoma"/>
              </a:rPr>
              <a:t>hairy</a:t>
            </a:r>
            <a:r>
              <a:rPr sz="1500" spc="135" dirty="0">
                <a:latin typeface="Tahoma"/>
                <a:cs typeface="Tahoma"/>
              </a:rPr>
              <a:t> </a:t>
            </a:r>
            <a:r>
              <a:rPr sz="1500" spc="-10" dirty="0">
                <a:latin typeface="Tahoma"/>
                <a:cs typeface="Tahoma"/>
              </a:rPr>
              <a:t>leukoplakia</a:t>
            </a:r>
            <a:endParaRPr sz="1500">
              <a:latin typeface="Tahoma"/>
              <a:cs typeface="Tahoma"/>
            </a:endParaRPr>
          </a:p>
          <a:p>
            <a:pPr marL="727075" marR="5715" indent="364490" algn="r">
              <a:lnSpc>
                <a:spcPct val="100000"/>
              </a:lnSpc>
            </a:pPr>
            <a:r>
              <a:rPr sz="1500" spc="-10" dirty="0">
                <a:latin typeface="Tahoma"/>
                <a:cs typeface="Tahoma"/>
              </a:rPr>
              <a:t>Tuberculosis </a:t>
            </a:r>
            <a:r>
              <a:rPr sz="1500" dirty="0">
                <a:latin typeface="Tahoma"/>
                <a:cs typeface="Tahoma"/>
              </a:rPr>
              <a:t>Zoster</a:t>
            </a:r>
            <a:r>
              <a:rPr sz="1500" spc="165" dirty="0">
                <a:latin typeface="Tahoma"/>
                <a:cs typeface="Tahoma"/>
              </a:rPr>
              <a:t> </a:t>
            </a:r>
            <a:r>
              <a:rPr sz="1500" spc="-10" dirty="0">
                <a:latin typeface="Tahoma"/>
                <a:cs typeface="Tahoma"/>
              </a:rPr>
              <a:t>(shingles)</a:t>
            </a:r>
            <a:endParaRPr sz="1500">
              <a:latin typeface="Tahoma"/>
              <a:cs typeface="Tahoma"/>
            </a:endParaRPr>
          </a:p>
        </p:txBody>
      </p:sp>
      <p:grpSp>
        <p:nvGrpSpPr>
          <p:cNvPr id="24" name="object 24"/>
          <p:cNvGrpSpPr/>
          <p:nvPr/>
        </p:nvGrpSpPr>
        <p:grpSpPr>
          <a:xfrm>
            <a:off x="1553979" y="3836626"/>
            <a:ext cx="6342380" cy="1115695"/>
            <a:chOff x="1553979" y="3836626"/>
            <a:chExt cx="6342380" cy="1115695"/>
          </a:xfrm>
        </p:grpSpPr>
        <p:sp>
          <p:nvSpPr>
            <p:cNvPr id="25" name="object 25"/>
            <p:cNvSpPr/>
            <p:nvPr/>
          </p:nvSpPr>
          <p:spPr>
            <a:xfrm>
              <a:off x="1559059" y="3841706"/>
              <a:ext cx="6331585" cy="1105535"/>
            </a:xfrm>
            <a:custGeom>
              <a:avLst/>
              <a:gdLst/>
              <a:ahLst/>
              <a:cxnLst/>
              <a:rect l="l" t="t" r="r" b="b"/>
              <a:pathLst>
                <a:path w="6331584" h="1105535">
                  <a:moveTo>
                    <a:pt x="6331191" y="0"/>
                  </a:moveTo>
                  <a:lnTo>
                    <a:pt x="0" y="0"/>
                  </a:lnTo>
                  <a:lnTo>
                    <a:pt x="0" y="1105128"/>
                  </a:lnTo>
                  <a:lnTo>
                    <a:pt x="6331191" y="1105128"/>
                  </a:lnTo>
                  <a:lnTo>
                    <a:pt x="6331191" y="0"/>
                  </a:lnTo>
                  <a:close/>
                </a:path>
              </a:pathLst>
            </a:custGeom>
            <a:solidFill>
              <a:srgbClr val="FFFFFF">
                <a:alpha val="59999"/>
              </a:srgbClr>
            </a:solidFill>
          </p:spPr>
          <p:txBody>
            <a:bodyPr wrap="square" lIns="0" tIns="0" rIns="0" bIns="0" rtlCol="0"/>
            <a:lstStyle/>
            <a:p>
              <a:endParaRPr/>
            </a:p>
          </p:txBody>
        </p:sp>
        <p:sp>
          <p:nvSpPr>
            <p:cNvPr id="26" name="object 26"/>
            <p:cNvSpPr/>
            <p:nvPr/>
          </p:nvSpPr>
          <p:spPr>
            <a:xfrm>
              <a:off x="1559059" y="3841706"/>
              <a:ext cx="6332220" cy="1105535"/>
            </a:xfrm>
            <a:custGeom>
              <a:avLst/>
              <a:gdLst/>
              <a:ahLst/>
              <a:cxnLst/>
              <a:rect l="l" t="t" r="r" b="b"/>
              <a:pathLst>
                <a:path w="6332220" h="1105535">
                  <a:moveTo>
                    <a:pt x="0" y="0"/>
                  </a:moveTo>
                  <a:lnTo>
                    <a:pt x="6331987" y="0"/>
                  </a:lnTo>
                  <a:lnTo>
                    <a:pt x="6331987" y="1105261"/>
                  </a:lnTo>
                  <a:lnTo>
                    <a:pt x="0" y="1105261"/>
                  </a:lnTo>
                  <a:lnTo>
                    <a:pt x="0" y="0"/>
                  </a:lnTo>
                  <a:close/>
                </a:path>
              </a:pathLst>
            </a:custGeom>
            <a:ln w="10161">
              <a:solidFill>
                <a:srgbClr val="7F7F7F"/>
              </a:solidFill>
            </a:ln>
          </p:spPr>
          <p:txBody>
            <a:bodyPr wrap="square" lIns="0" tIns="0" rIns="0" bIns="0" rtlCol="0"/>
            <a:lstStyle/>
            <a:p>
              <a:endParaRPr/>
            </a:p>
          </p:txBody>
        </p:sp>
      </p:grpSp>
      <p:sp>
        <p:nvSpPr>
          <p:cNvPr id="27" name="object 27"/>
          <p:cNvSpPr txBox="1"/>
          <p:nvPr/>
        </p:nvSpPr>
        <p:spPr>
          <a:xfrm>
            <a:off x="4976503" y="3926840"/>
            <a:ext cx="2829560" cy="939800"/>
          </a:xfrm>
          <a:prstGeom prst="rect">
            <a:avLst/>
          </a:prstGeom>
        </p:spPr>
        <p:txBody>
          <a:bodyPr vert="horz" wrap="square" lIns="0" tIns="12700" rIns="0" bIns="0" rtlCol="0">
            <a:spAutoFit/>
          </a:bodyPr>
          <a:lstStyle/>
          <a:p>
            <a:pPr marL="12700" marR="5080" indent="1086485" algn="r">
              <a:lnSpc>
                <a:spcPct val="100000"/>
              </a:lnSpc>
              <a:spcBef>
                <a:spcPts val="100"/>
              </a:spcBef>
            </a:pPr>
            <a:r>
              <a:rPr sz="1500" b="1" dirty="0">
                <a:latin typeface="Tahoma"/>
                <a:cs typeface="Tahoma"/>
              </a:rPr>
              <a:t>100</a:t>
            </a:r>
            <a:r>
              <a:rPr sz="1500" b="1" spc="-65" dirty="0">
                <a:latin typeface="Tahoma"/>
                <a:cs typeface="Tahoma"/>
              </a:rPr>
              <a:t> </a:t>
            </a:r>
            <a:r>
              <a:rPr sz="1500" b="1" spc="-220" dirty="0">
                <a:latin typeface="Tahoma"/>
                <a:cs typeface="Tahoma"/>
              </a:rPr>
              <a:t>–</a:t>
            </a:r>
            <a:r>
              <a:rPr sz="1500" b="1" spc="-5" dirty="0">
                <a:latin typeface="Tahoma"/>
                <a:cs typeface="Tahoma"/>
              </a:rPr>
              <a:t> </a:t>
            </a:r>
            <a:r>
              <a:rPr sz="1500" b="1" dirty="0">
                <a:latin typeface="Tahoma"/>
                <a:cs typeface="Tahoma"/>
              </a:rPr>
              <a:t>200</a:t>
            </a:r>
            <a:r>
              <a:rPr sz="1500" b="1" spc="-40" dirty="0">
                <a:latin typeface="Tahoma"/>
                <a:cs typeface="Tahoma"/>
              </a:rPr>
              <a:t> cells/µL </a:t>
            </a:r>
            <a:r>
              <a:rPr sz="1500" i="1" spc="-95" dirty="0">
                <a:latin typeface="Verdana"/>
                <a:cs typeface="Verdana"/>
              </a:rPr>
              <a:t>Pneumocystis</a:t>
            </a:r>
            <a:r>
              <a:rPr sz="1500" i="1" spc="-45" dirty="0">
                <a:latin typeface="Verdana"/>
                <a:cs typeface="Verdana"/>
              </a:rPr>
              <a:t> </a:t>
            </a:r>
            <a:r>
              <a:rPr sz="1500" spc="55" dirty="0">
                <a:latin typeface="Tahoma"/>
                <a:cs typeface="Tahoma"/>
              </a:rPr>
              <a:t>pneumonia</a:t>
            </a:r>
            <a:r>
              <a:rPr sz="1500" spc="20" dirty="0">
                <a:latin typeface="Tahoma"/>
                <a:cs typeface="Tahoma"/>
              </a:rPr>
              <a:t> </a:t>
            </a:r>
            <a:r>
              <a:rPr sz="1500" spc="30" dirty="0">
                <a:latin typeface="Tahoma"/>
                <a:cs typeface="Tahoma"/>
              </a:rPr>
              <a:t>(PCP) </a:t>
            </a:r>
            <a:r>
              <a:rPr sz="1500" dirty="0">
                <a:latin typeface="Tahoma"/>
                <a:cs typeface="Tahoma"/>
              </a:rPr>
              <a:t>Esophageal</a:t>
            </a:r>
            <a:r>
              <a:rPr sz="1500" spc="365" dirty="0">
                <a:latin typeface="Tahoma"/>
                <a:cs typeface="Tahoma"/>
              </a:rPr>
              <a:t> </a:t>
            </a:r>
            <a:r>
              <a:rPr sz="1500" spc="40" dirty="0">
                <a:latin typeface="Tahoma"/>
                <a:cs typeface="Tahoma"/>
              </a:rPr>
              <a:t>candidiasis</a:t>
            </a:r>
            <a:endParaRPr sz="1500">
              <a:latin typeface="Tahoma"/>
              <a:cs typeface="Tahoma"/>
            </a:endParaRPr>
          </a:p>
          <a:p>
            <a:pPr marR="5715" algn="r">
              <a:lnSpc>
                <a:spcPct val="100000"/>
              </a:lnSpc>
            </a:pPr>
            <a:r>
              <a:rPr sz="1500" dirty="0">
                <a:latin typeface="Tahoma"/>
                <a:cs typeface="Tahoma"/>
              </a:rPr>
              <a:t>Severe</a:t>
            </a:r>
            <a:r>
              <a:rPr sz="1500" spc="40" dirty="0">
                <a:latin typeface="Tahoma"/>
                <a:cs typeface="Tahoma"/>
              </a:rPr>
              <a:t> </a:t>
            </a:r>
            <a:r>
              <a:rPr sz="1500" spc="50" dirty="0">
                <a:latin typeface="Tahoma"/>
                <a:cs typeface="Tahoma"/>
              </a:rPr>
              <a:t>HSV</a:t>
            </a:r>
            <a:r>
              <a:rPr sz="1500" spc="40" dirty="0">
                <a:latin typeface="Tahoma"/>
                <a:cs typeface="Tahoma"/>
              </a:rPr>
              <a:t> </a:t>
            </a:r>
            <a:r>
              <a:rPr sz="1500" spc="-10" dirty="0">
                <a:latin typeface="Tahoma"/>
                <a:cs typeface="Tahoma"/>
              </a:rPr>
              <a:t>outbreaks</a:t>
            </a:r>
            <a:endParaRPr sz="1500">
              <a:latin typeface="Tahoma"/>
              <a:cs typeface="Tahoma"/>
            </a:endParaRPr>
          </a:p>
        </p:txBody>
      </p:sp>
      <p:grpSp>
        <p:nvGrpSpPr>
          <p:cNvPr id="28" name="object 28"/>
          <p:cNvGrpSpPr/>
          <p:nvPr/>
        </p:nvGrpSpPr>
        <p:grpSpPr>
          <a:xfrm>
            <a:off x="1553979" y="4941750"/>
            <a:ext cx="7567295" cy="1106170"/>
            <a:chOff x="1553979" y="4941750"/>
            <a:chExt cx="7567295" cy="1106170"/>
          </a:xfrm>
        </p:grpSpPr>
        <p:sp>
          <p:nvSpPr>
            <p:cNvPr id="29" name="object 29"/>
            <p:cNvSpPr/>
            <p:nvPr/>
          </p:nvSpPr>
          <p:spPr>
            <a:xfrm>
              <a:off x="1559059" y="4946830"/>
              <a:ext cx="7555865" cy="1096010"/>
            </a:xfrm>
            <a:custGeom>
              <a:avLst/>
              <a:gdLst/>
              <a:ahLst/>
              <a:cxnLst/>
              <a:rect l="l" t="t" r="r" b="b"/>
              <a:pathLst>
                <a:path w="7555865" h="1096010">
                  <a:moveTo>
                    <a:pt x="7555814" y="0"/>
                  </a:moveTo>
                  <a:lnTo>
                    <a:pt x="0" y="0"/>
                  </a:lnTo>
                  <a:lnTo>
                    <a:pt x="0" y="1095629"/>
                  </a:lnTo>
                  <a:lnTo>
                    <a:pt x="7555814" y="1095629"/>
                  </a:lnTo>
                  <a:lnTo>
                    <a:pt x="7555814" y="0"/>
                  </a:lnTo>
                  <a:close/>
                </a:path>
              </a:pathLst>
            </a:custGeom>
            <a:solidFill>
              <a:srgbClr val="FFFFFF">
                <a:alpha val="59999"/>
              </a:srgbClr>
            </a:solidFill>
          </p:spPr>
          <p:txBody>
            <a:bodyPr wrap="square" lIns="0" tIns="0" rIns="0" bIns="0" rtlCol="0"/>
            <a:lstStyle/>
            <a:p>
              <a:endParaRPr/>
            </a:p>
          </p:txBody>
        </p:sp>
        <p:sp>
          <p:nvSpPr>
            <p:cNvPr id="30" name="object 30"/>
            <p:cNvSpPr/>
            <p:nvPr/>
          </p:nvSpPr>
          <p:spPr>
            <a:xfrm>
              <a:off x="1559059" y="4946830"/>
              <a:ext cx="7557134" cy="1096010"/>
            </a:xfrm>
            <a:custGeom>
              <a:avLst/>
              <a:gdLst/>
              <a:ahLst/>
              <a:cxnLst/>
              <a:rect l="l" t="t" r="r" b="b"/>
              <a:pathLst>
                <a:path w="7557134" h="1096010">
                  <a:moveTo>
                    <a:pt x="0" y="0"/>
                  </a:moveTo>
                  <a:lnTo>
                    <a:pt x="7556760" y="0"/>
                  </a:lnTo>
                  <a:lnTo>
                    <a:pt x="7556760" y="1095763"/>
                  </a:lnTo>
                  <a:lnTo>
                    <a:pt x="0" y="1095763"/>
                  </a:lnTo>
                  <a:lnTo>
                    <a:pt x="0" y="0"/>
                  </a:lnTo>
                  <a:close/>
                </a:path>
              </a:pathLst>
            </a:custGeom>
            <a:ln w="10161">
              <a:solidFill>
                <a:srgbClr val="7F7F7F"/>
              </a:solidFill>
            </a:ln>
          </p:spPr>
          <p:txBody>
            <a:bodyPr wrap="square" lIns="0" tIns="0" rIns="0" bIns="0" rtlCol="0"/>
            <a:lstStyle/>
            <a:p>
              <a:endParaRPr/>
            </a:p>
          </p:txBody>
        </p:sp>
      </p:grpSp>
      <p:sp>
        <p:nvSpPr>
          <p:cNvPr id="31" name="object 31"/>
          <p:cNvSpPr txBox="1"/>
          <p:nvPr/>
        </p:nvSpPr>
        <p:spPr>
          <a:xfrm>
            <a:off x="6107225" y="5027167"/>
            <a:ext cx="2922905" cy="1340485"/>
          </a:xfrm>
          <a:prstGeom prst="rect">
            <a:avLst/>
          </a:prstGeom>
        </p:spPr>
        <p:txBody>
          <a:bodyPr vert="horz" wrap="square" lIns="0" tIns="12700" rIns="0" bIns="0" rtlCol="0">
            <a:spAutoFit/>
          </a:bodyPr>
          <a:lstStyle/>
          <a:p>
            <a:pPr marR="5080" algn="r">
              <a:lnSpc>
                <a:spcPct val="100000"/>
              </a:lnSpc>
              <a:spcBef>
                <a:spcPts val="100"/>
              </a:spcBef>
            </a:pPr>
            <a:r>
              <a:rPr sz="1500" b="1" spc="-55" dirty="0">
                <a:latin typeface="Tahoma"/>
                <a:cs typeface="Tahoma"/>
              </a:rPr>
              <a:t>Below</a:t>
            </a:r>
            <a:r>
              <a:rPr sz="1500" b="1" spc="-50" dirty="0">
                <a:latin typeface="Tahoma"/>
                <a:cs typeface="Tahoma"/>
              </a:rPr>
              <a:t> </a:t>
            </a:r>
            <a:r>
              <a:rPr sz="1500" b="1" dirty="0">
                <a:latin typeface="Tahoma"/>
                <a:cs typeface="Tahoma"/>
              </a:rPr>
              <a:t>100</a:t>
            </a:r>
            <a:r>
              <a:rPr sz="1500" b="1" spc="-40" dirty="0">
                <a:latin typeface="Tahoma"/>
                <a:cs typeface="Tahoma"/>
              </a:rPr>
              <a:t> </a:t>
            </a:r>
            <a:r>
              <a:rPr sz="1500" b="1" spc="-10" dirty="0">
                <a:latin typeface="Tahoma"/>
                <a:cs typeface="Tahoma"/>
              </a:rPr>
              <a:t>cells/µL</a:t>
            </a:r>
            <a:endParaRPr sz="1500">
              <a:latin typeface="Tahoma"/>
              <a:cs typeface="Tahoma"/>
            </a:endParaRPr>
          </a:p>
          <a:p>
            <a:pPr marR="5080" algn="r">
              <a:lnSpc>
                <a:spcPct val="100000"/>
              </a:lnSpc>
            </a:pPr>
            <a:r>
              <a:rPr sz="1500" i="1" spc="-140" dirty="0">
                <a:latin typeface="Verdana"/>
                <a:cs typeface="Verdana"/>
              </a:rPr>
              <a:t>Toxoplasma</a:t>
            </a:r>
            <a:r>
              <a:rPr sz="1500" i="1" dirty="0">
                <a:latin typeface="Verdana"/>
                <a:cs typeface="Verdana"/>
              </a:rPr>
              <a:t> </a:t>
            </a:r>
            <a:r>
              <a:rPr sz="1500" spc="60" dirty="0">
                <a:latin typeface="Tahoma"/>
                <a:cs typeface="Tahoma"/>
              </a:rPr>
              <a:t>and </a:t>
            </a:r>
            <a:r>
              <a:rPr sz="1500" dirty="0">
                <a:latin typeface="Tahoma"/>
                <a:cs typeface="Tahoma"/>
              </a:rPr>
              <a:t>fungal</a:t>
            </a:r>
            <a:r>
              <a:rPr sz="1500" spc="60" dirty="0">
                <a:latin typeface="Tahoma"/>
                <a:cs typeface="Tahoma"/>
              </a:rPr>
              <a:t> </a:t>
            </a:r>
            <a:r>
              <a:rPr sz="1500" spc="-10" dirty="0">
                <a:latin typeface="Tahoma"/>
                <a:cs typeface="Tahoma"/>
              </a:rPr>
              <a:t>infections</a:t>
            </a:r>
            <a:endParaRPr sz="1500">
              <a:latin typeface="Tahoma"/>
              <a:cs typeface="Tahoma"/>
            </a:endParaRPr>
          </a:p>
          <a:p>
            <a:pPr marL="1648460" marR="5080" indent="-316865" algn="r">
              <a:lnSpc>
                <a:spcPct val="100000"/>
              </a:lnSpc>
            </a:pPr>
            <a:r>
              <a:rPr sz="1500" i="1" spc="-105" dirty="0">
                <a:latin typeface="Verdana"/>
                <a:cs typeface="Verdana"/>
              </a:rPr>
              <a:t>M.</a:t>
            </a:r>
            <a:r>
              <a:rPr sz="1500" i="1" spc="-50" dirty="0">
                <a:latin typeface="Verdana"/>
                <a:cs typeface="Verdana"/>
              </a:rPr>
              <a:t> </a:t>
            </a:r>
            <a:r>
              <a:rPr sz="1500" i="1" spc="-135" dirty="0">
                <a:latin typeface="Verdana"/>
                <a:cs typeface="Verdana"/>
              </a:rPr>
              <a:t>avium</a:t>
            </a:r>
            <a:r>
              <a:rPr sz="1500" i="1" spc="-50" dirty="0">
                <a:latin typeface="Verdana"/>
                <a:cs typeface="Verdana"/>
              </a:rPr>
              <a:t> </a:t>
            </a:r>
            <a:r>
              <a:rPr sz="1500" spc="40" dirty="0">
                <a:latin typeface="Tahoma"/>
                <a:cs typeface="Tahoma"/>
              </a:rPr>
              <a:t>complex </a:t>
            </a:r>
            <a:r>
              <a:rPr sz="1500" spc="80" dirty="0">
                <a:latin typeface="Tahoma"/>
                <a:cs typeface="Tahoma"/>
              </a:rPr>
              <a:t>CMV</a:t>
            </a:r>
            <a:r>
              <a:rPr sz="1500" spc="-5" dirty="0">
                <a:latin typeface="Tahoma"/>
                <a:cs typeface="Tahoma"/>
              </a:rPr>
              <a:t> </a:t>
            </a:r>
            <a:r>
              <a:rPr sz="1500" spc="60" dirty="0">
                <a:latin typeface="Tahoma"/>
                <a:cs typeface="Tahoma"/>
              </a:rPr>
              <a:t>and</a:t>
            </a:r>
            <a:r>
              <a:rPr sz="1500" dirty="0">
                <a:latin typeface="Tahoma"/>
                <a:cs typeface="Tahoma"/>
              </a:rPr>
              <a:t> </a:t>
            </a:r>
            <a:r>
              <a:rPr sz="1500" spc="95" dirty="0">
                <a:latin typeface="Tahoma"/>
                <a:cs typeface="Tahoma"/>
              </a:rPr>
              <a:t>PML</a:t>
            </a:r>
            <a:endParaRPr sz="1500">
              <a:latin typeface="Tahoma"/>
              <a:cs typeface="Tahoma"/>
            </a:endParaRPr>
          </a:p>
          <a:p>
            <a:pPr marL="298450">
              <a:lnSpc>
                <a:spcPct val="100000"/>
              </a:lnSpc>
              <a:spcBef>
                <a:spcPts val="1590"/>
              </a:spcBef>
              <a:tabLst>
                <a:tab pos="1536065" algn="l"/>
              </a:tabLst>
            </a:pPr>
            <a:r>
              <a:rPr sz="1300" spc="65" dirty="0">
                <a:solidFill>
                  <a:srgbClr val="595959"/>
                </a:solidFill>
                <a:latin typeface="Tahoma"/>
                <a:cs typeface="Tahoma"/>
              </a:rPr>
              <a:t>10</a:t>
            </a:r>
            <a:r>
              <a:rPr sz="1300" dirty="0">
                <a:solidFill>
                  <a:srgbClr val="595959"/>
                </a:solidFill>
                <a:latin typeface="Tahoma"/>
                <a:cs typeface="Tahoma"/>
              </a:rPr>
              <a:t>	</a:t>
            </a:r>
            <a:r>
              <a:rPr sz="1300" spc="55" dirty="0">
                <a:solidFill>
                  <a:srgbClr val="595959"/>
                </a:solidFill>
                <a:latin typeface="Tahoma"/>
                <a:cs typeface="Tahoma"/>
              </a:rPr>
              <a:t>11</a:t>
            </a:r>
            <a:endParaRPr sz="1300">
              <a:latin typeface="Tahoma"/>
              <a:cs typeface="Tahoma"/>
            </a:endParaRPr>
          </a:p>
        </p:txBody>
      </p:sp>
      <p:sp>
        <p:nvSpPr>
          <p:cNvPr id="32" name="object 32"/>
          <p:cNvSpPr txBox="1"/>
          <p:nvPr/>
        </p:nvSpPr>
        <p:spPr>
          <a:xfrm>
            <a:off x="4442672" y="6287008"/>
            <a:ext cx="5381625" cy="1071880"/>
          </a:xfrm>
          <a:prstGeom prst="rect">
            <a:avLst/>
          </a:prstGeom>
        </p:spPr>
        <p:txBody>
          <a:bodyPr vert="horz" wrap="square" lIns="0" tIns="12700" rIns="0" bIns="0" rtlCol="0">
            <a:spAutoFit/>
          </a:bodyPr>
          <a:lstStyle/>
          <a:p>
            <a:pPr marL="12700">
              <a:lnSpc>
                <a:spcPct val="100000"/>
              </a:lnSpc>
              <a:spcBef>
                <a:spcPts val="100"/>
              </a:spcBef>
            </a:pPr>
            <a:r>
              <a:rPr sz="1300" b="1" spc="-10" dirty="0">
                <a:latin typeface="Tahoma"/>
                <a:cs typeface="Tahoma"/>
              </a:rPr>
              <a:t>Years</a:t>
            </a:r>
            <a:endParaRPr sz="1300">
              <a:latin typeface="Tahoma"/>
              <a:cs typeface="Tahoma"/>
            </a:endParaRPr>
          </a:p>
          <a:p>
            <a:pPr>
              <a:lnSpc>
                <a:spcPct val="100000"/>
              </a:lnSpc>
              <a:spcBef>
                <a:spcPts val="25"/>
              </a:spcBef>
            </a:pPr>
            <a:endParaRPr sz="1900">
              <a:latin typeface="Tahoma"/>
              <a:cs typeface="Tahoma"/>
            </a:endParaRPr>
          </a:p>
          <a:p>
            <a:pPr marL="895350" marR="5080" indent="3462654" algn="r">
              <a:lnSpc>
                <a:spcPct val="100800"/>
              </a:lnSpc>
            </a:pPr>
            <a:r>
              <a:rPr sz="1200" dirty="0">
                <a:solidFill>
                  <a:srgbClr val="7F7F7F"/>
                </a:solidFill>
                <a:latin typeface="Tahoma"/>
                <a:cs typeface="Tahoma"/>
              </a:rPr>
              <a:t>Adapted</a:t>
            </a:r>
            <a:r>
              <a:rPr sz="1200" spc="165" dirty="0">
                <a:solidFill>
                  <a:srgbClr val="7F7F7F"/>
                </a:solidFill>
                <a:latin typeface="Tahoma"/>
                <a:cs typeface="Tahoma"/>
              </a:rPr>
              <a:t> </a:t>
            </a:r>
            <a:r>
              <a:rPr sz="1200" spc="-10" dirty="0">
                <a:solidFill>
                  <a:srgbClr val="7F7F7F"/>
                </a:solidFill>
                <a:latin typeface="Tahoma"/>
                <a:cs typeface="Tahoma"/>
              </a:rPr>
              <a:t>from: </a:t>
            </a:r>
            <a:r>
              <a:rPr sz="1200" dirty="0">
                <a:solidFill>
                  <a:srgbClr val="7F7F7F"/>
                </a:solidFill>
                <a:latin typeface="Tahoma"/>
                <a:cs typeface="Tahoma"/>
              </a:rPr>
              <a:t>Horsburgh</a:t>
            </a:r>
            <a:r>
              <a:rPr sz="1200" spc="85" dirty="0">
                <a:solidFill>
                  <a:srgbClr val="7F7F7F"/>
                </a:solidFill>
                <a:latin typeface="Tahoma"/>
                <a:cs typeface="Tahoma"/>
              </a:rPr>
              <a:t> </a:t>
            </a:r>
            <a:r>
              <a:rPr sz="1200" spc="55" dirty="0">
                <a:solidFill>
                  <a:srgbClr val="7F7F7F"/>
                </a:solidFill>
                <a:latin typeface="Tahoma"/>
                <a:cs typeface="Tahoma"/>
              </a:rPr>
              <a:t>CR</a:t>
            </a:r>
            <a:r>
              <a:rPr sz="1200" spc="95" dirty="0">
                <a:solidFill>
                  <a:srgbClr val="7F7F7F"/>
                </a:solidFill>
                <a:latin typeface="Tahoma"/>
                <a:cs typeface="Tahoma"/>
              </a:rPr>
              <a:t> </a:t>
            </a:r>
            <a:r>
              <a:rPr sz="1200" dirty="0">
                <a:solidFill>
                  <a:srgbClr val="7F7F7F"/>
                </a:solidFill>
                <a:latin typeface="Tahoma"/>
                <a:cs typeface="Tahoma"/>
              </a:rPr>
              <a:t>Jr.</a:t>
            </a:r>
            <a:r>
              <a:rPr sz="1200" spc="105" dirty="0">
                <a:solidFill>
                  <a:srgbClr val="7F7F7F"/>
                </a:solidFill>
                <a:latin typeface="Tahoma"/>
                <a:cs typeface="Tahoma"/>
              </a:rPr>
              <a:t> </a:t>
            </a:r>
            <a:r>
              <a:rPr sz="1200" spc="100" dirty="0">
                <a:solidFill>
                  <a:srgbClr val="7F7F7F"/>
                </a:solidFill>
                <a:latin typeface="Tahoma"/>
                <a:cs typeface="Tahoma"/>
              </a:rPr>
              <a:t>N</a:t>
            </a:r>
            <a:r>
              <a:rPr sz="1200" spc="85" dirty="0">
                <a:solidFill>
                  <a:srgbClr val="7F7F7F"/>
                </a:solidFill>
                <a:latin typeface="Tahoma"/>
                <a:cs typeface="Tahoma"/>
              </a:rPr>
              <a:t> </a:t>
            </a:r>
            <a:r>
              <a:rPr sz="1200" dirty="0">
                <a:solidFill>
                  <a:srgbClr val="7F7F7F"/>
                </a:solidFill>
                <a:latin typeface="Tahoma"/>
                <a:cs typeface="Tahoma"/>
              </a:rPr>
              <a:t>Engl</a:t>
            </a:r>
            <a:r>
              <a:rPr sz="1200" spc="105" dirty="0">
                <a:solidFill>
                  <a:srgbClr val="7F7F7F"/>
                </a:solidFill>
                <a:latin typeface="Tahoma"/>
                <a:cs typeface="Tahoma"/>
              </a:rPr>
              <a:t> </a:t>
            </a:r>
            <a:r>
              <a:rPr sz="1200" spc="50" dirty="0">
                <a:solidFill>
                  <a:srgbClr val="7F7F7F"/>
                </a:solidFill>
                <a:latin typeface="Tahoma"/>
                <a:cs typeface="Tahoma"/>
              </a:rPr>
              <a:t>J</a:t>
            </a:r>
            <a:r>
              <a:rPr sz="1200" spc="110" dirty="0">
                <a:solidFill>
                  <a:srgbClr val="7F7F7F"/>
                </a:solidFill>
                <a:latin typeface="Tahoma"/>
                <a:cs typeface="Tahoma"/>
              </a:rPr>
              <a:t> </a:t>
            </a:r>
            <a:r>
              <a:rPr sz="1200" dirty="0">
                <a:solidFill>
                  <a:srgbClr val="7F7F7F"/>
                </a:solidFill>
                <a:latin typeface="Tahoma"/>
                <a:cs typeface="Tahoma"/>
              </a:rPr>
              <a:t>Med.</a:t>
            </a:r>
            <a:r>
              <a:rPr sz="1200" spc="105" dirty="0">
                <a:solidFill>
                  <a:srgbClr val="7F7F7F"/>
                </a:solidFill>
                <a:latin typeface="Tahoma"/>
                <a:cs typeface="Tahoma"/>
              </a:rPr>
              <a:t> </a:t>
            </a:r>
            <a:r>
              <a:rPr sz="1200" spc="75" dirty="0">
                <a:solidFill>
                  <a:srgbClr val="7F7F7F"/>
                </a:solidFill>
                <a:latin typeface="Tahoma"/>
                <a:cs typeface="Tahoma"/>
              </a:rPr>
              <a:t>1991</a:t>
            </a:r>
            <a:r>
              <a:rPr sz="1200" spc="95" dirty="0">
                <a:solidFill>
                  <a:srgbClr val="7F7F7F"/>
                </a:solidFill>
                <a:latin typeface="Tahoma"/>
                <a:cs typeface="Tahoma"/>
              </a:rPr>
              <a:t> </a:t>
            </a:r>
            <a:r>
              <a:rPr sz="1200" dirty="0">
                <a:solidFill>
                  <a:srgbClr val="7F7F7F"/>
                </a:solidFill>
                <a:latin typeface="Tahoma"/>
                <a:cs typeface="Tahoma"/>
              </a:rPr>
              <a:t>May</a:t>
            </a:r>
            <a:r>
              <a:rPr sz="1200" spc="105" dirty="0">
                <a:solidFill>
                  <a:srgbClr val="7F7F7F"/>
                </a:solidFill>
                <a:latin typeface="Tahoma"/>
                <a:cs typeface="Tahoma"/>
              </a:rPr>
              <a:t> </a:t>
            </a:r>
            <a:r>
              <a:rPr sz="1200" dirty="0">
                <a:solidFill>
                  <a:srgbClr val="7F7F7F"/>
                </a:solidFill>
                <a:latin typeface="Tahoma"/>
                <a:cs typeface="Tahoma"/>
              </a:rPr>
              <a:t>9;324(19):1332-</a:t>
            </a:r>
            <a:r>
              <a:rPr sz="1200" spc="40" dirty="0">
                <a:solidFill>
                  <a:srgbClr val="7F7F7F"/>
                </a:solidFill>
                <a:latin typeface="Tahoma"/>
                <a:cs typeface="Tahoma"/>
              </a:rPr>
              <a:t>8 </a:t>
            </a:r>
            <a:r>
              <a:rPr sz="1200" dirty="0">
                <a:solidFill>
                  <a:srgbClr val="7F7F7F"/>
                </a:solidFill>
                <a:latin typeface="Tahoma"/>
                <a:cs typeface="Tahoma"/>
              </a:rPr>
              <a:t>Corey</a:t>
            </a:r>
            <a:r>
              <a:rPr sz="1200" spc="70" dirty="0">
                <a:solidFill>
                  <a:srgbClr val="7F7F7F"/>
                </a:solidFill>
                <a:latin typeface="Tahoma"/>
                <a:cs typeface="Tahoma"/>
              </a:rPr>
              <a:t> </a:t>
            </a:r>
            <a:r>
              <a:rPr sz="1200" dirty="0">
                <a:solidFill>
                  <a:srgbClr val="7F7F7F"/>
                </a:solidFill>
                <a:latin typeface="Tahoma"/>
                <a:cs typeface="Tahoma"/>
              </a:rPr>
              <a:t>L,</a:t>
            </a:r>
            <a:r>
              <a:rPr sz="1200" spc="75" dirty="0">
                <a:solidFill>
                  <a:srgbClr val="7F7F7F"/>
                </a:solidFill>
                <a:latin typeface="Tahoma"/>
                <a:cs typeface="Tahoma"/>
              </a:rPr>
              <a:t> </a:t>
            </a:r>
            <a:r>
              <a:rPr sz="1200" dirty="0">
                <a:solidFill>
                  <a:srgbClr val="7F7F7F"/>
                </a:solidFill>
                <a:latin typeface="Tahoma"/>
                <a:cs typeface="Tahoma"/>
              </a:rPr>
              <a:t>Coombs</a:t>
            </a:r>
            <a:r>
              <a:rPr sz="1200" spc="60" dirty="0">
                <a:solidFill>
                  <a:srgbClr val="7F7F7F"/>
                </a:solidFill>
                <a:latin typeface="Tahoma"/>
                <a:cs typeface="Tahoma"/>
              </a:rPr>
              <a:t> </a:t>
            </a:r>
            <a:r>
              <a:rPr sz="1200" spc="-10" dirty="0">
                <a:solidFill>
                  <a:srgbClr val="7F7F7F"/>
                </a:solidFill>
                <a:latin typeface="Tahoma"/>
                <a:cs typeface="Tahoma"/>
              </a:rPr>
              <a:t>RW.</a:t>
            </a:r>
            <a:r>
              <a:rPr sz="1200" spc="75" dirty="0">
                <a:solidFill>
                  <a:srgbClr val="7F7F7F"/>
                </a:solidFill>
                <a:latin typeface="Tahoma"/>
                <a:cs typeface="Tahoma"/>
              </a:rPr>
              <a:t> </a:t>
            </a:r>
            <a:r>
              <a:rPr sz="1200" dirty="0">
                <a:solidFill>
                  <a:srgbClr val="7F7F7F"/>
                </a:solidFill>
                <a:latin typeface="Tahoma"/>
                <a:cs typeface="Tahoma"/>
              </a:rPr>
              <a:t>Clin</a:t>
            </a:r>
            <a:r>
              <a:rPr sz="1200" spc="55" dirty="0">
                <a:solidFill>
                  <a:srgbClr val="7F7F7F"/>
                </a:solidFill>
                <a:latin typeface="Tahoma"/>
                <a:cs typeface="Tahoma"/>
              </a:rPr>
              <a:t> </a:t>
            </a:r>
            <a:r>
              <a:rPr sz="1200" dirty="0">
                <a:solidFill>
                  <a:srgbClr val="7F7F7F"/>
                </a:solidFill>
                <a:latin typeface="Tahoma"/>
                <a:cs typeface="Tahoma"/>
              </a:rPr>
              <a:t>Infect</a:t>
            </a:r>
            <a:r>
              <a:rPr sz="1200" spc="75" dirty="0">
                <a:solidFill>
                  <a:srgbClr val="7F7F7F"/>
                </a:solidFill>
                <a:latin typeface="Tahoma"/>
                <a:cs typeface="Tahoma"/>
              </a:rPr>
              <a:t> </a:t>
            </a:r>
            <a:r>
              <a:rPr sz="1200" dirty="0">
                <a:solidFill>
                  <a:srgbClr val="7F7F7F"/>
                </a:solidFill>
                <a:latin typeface="Tahoma"/>
                <a:cs typeface="Tahoma"/>
              </a:rPr>
              <a:t>Dis.</a:t>
            </a:r>
            <a:r>
              <a:rPr sz="1200" spc="75" dirty="0">
                <a:solidFill>
                  <a:srgbClr val="7F7F7F"/>
                </a:solidFill>
                <a:latin typeface="Tahoma"/>
                <a:cs typeface="Tahoma"/>
              </a:rPr>
              <a:t> 1993</a:t>
            </a:r>
            <a:r>
              <a:rPr sz="1200" spc="65" dirty="0">
                <a:solidFill>
                  <a:srgbClr val="7F7F7F"/>
                </a:solidFill>
                <a:latin typeface="Tahoma"/>
                <a:cs typeface="Tahoma"/>
              </a:rPr>
              <a:t> </a:t>
            </a:r>
            <a:r>
              <a:rPr sz="1200" dirty="0">
                <a:solidFill>
                  <a:srgbClr val="7F7F7F"/>
                </a:solidFill>
                <a:latin typeface="Tahoma"/>
                <a:cs typeface="Tahoma"/>
              </a:rPr>
              <a:t>Feb;16</a:t>
            </a:r>
            <a:r>
              <a:rPr sz="1200" spc="60" dirty="0">
                <a:solidFill>
                  <a:srgbClr val="7F7F7F"/>
                </a:solidFill>
                <a:latin typeface="Tahoma"/>
                <a:cs typeface="Tahoma"/>
              </a:rPr>
              <a:t> </a:t>
            </a:r>
            <a:r>
              <a:rPr sz="1200" dirty="0">
                <a:solidFill>
                  <a:srgbClr val="7F7F7F"/>
                </a:solidFill>
                <a:latin typeface="Tahoma"/>
                <a:cs typeface="Tahoma"/>
              </a:rPr>
              <a:t>Suppl</a:t>
            </a:r>
            <a:r>
              <a:rPr sz="1200" spc="75" dirty="0">
                <a:solidFill>
                  <a:srgbClr val="7F7F7F"/>
                </a:solidFill>
                <a:latin typeface="Tahoma"/>
                <a:cs typeface="Tahoma"/>
              </a:rPr>
              <a:t> </a:t>
            </a:r>
            <a:r>
              <a:rPr sz="1200" dirty="0">
                <a:solidFill>
                  <a:srgbClr val="7F7F7F"/>
                </a:solidFill>
                <a:latin typeface="Tahoma"/>
                <a:cs typeface="Tahoma"/>
              </a:rPr>
              <a:t>1:S2-</a:t>
            </a:r>
            <a:r>
              <a:rPr sz="1200" spc="40" dirty="0">
                <a:solidFill>
                  <a:srgbClr val="7F7F7F"/>
                </a:solidFill>
                <a:latin typeface="Tahoma"/>
                <a:cs typeface="Tahoma"/>
              </a:rPr>
              <a:t>6</a:t>
            </a:r>
            <a:endParaRPr sz="1200">
              <a:latin typeface="Tahoma"/>
              <a:cs typeface="Tahoma"/>
            </a:endParaRPr>
          </a:p>
        </p:txBody>
      </p:sp>
      <p:grpSp>
        <p:nvGrpSpPr>
          <p:cNvPr id="33" name="object 33"/>
          <p:cNvGrpSpPr/>
          <p:nvPr/>
        </p:nvGrpSpPr>
        <p:grpSpPr>
          <a:xfrm>
            <a:off x="7982711" y="3861815"/>
            <a:ext cx="1323340" cy="939165"/>
            <a:chOff x="7982711" y="3861815"/>
            <a:chExt cx="1323340" cy="939165"/>
          </a:xfrm>
        </p:grpSpPr>
        <p:pic>
          <p:nvPicPr>
            <p:cNvPr id="34" name="object 34"/>
            <p:cNvPicPr/>
            <p:nvPr/>
          </p:nvPicPr>
          <p:blipFill>
            <a:blip r:embed="rId3" cstate="print"/>
            <a:stretch>
              <a:fillRect/>
            </a:stretch>
          </p:blipFill>
          <p:spPr>
            <a:xfrm>
              <a:off x="7982711" y="3861815"/>
              <a:ext cx="1322831" cy="938784"/>
            </a:xfrm>
            <a:prstGeom prst="rect">
              <a:avLst/>
            </a:prstGeom>
          </p:spPr>
        </p:pic>
        <p:pic>
          <p:nvPicPr>
            <p:cNvPr id="35" name="object 35"/>
            <p:cNvPicPr/>
            <p:nvPr/>
          </p:nvPicPr>
          <p:blipFill>
            <a:blip r:embed="rId4" cstate="print"/>
            <a:stretch>
              <a:fillRect/>
            </a:stretch>
          </p:blipFill>
          <p:spPr>
            <a:xfrm>
              <a:off x="8030819" y="3886200"/>
              <a:ext cx="1226451" cy="841247"/>
            </a:xfrm>
            <a:prstGeom prst="rect">
              <a:avLst/>
            </a:prstGeom>
          </p:spPr>
        </p:pic>
        <p:sp>
          <p:nvSpPr>
            <p:cNvPr id="36" name="object 36"/>
            <p:cNvSpPr/>
            <p:nvPr/>
          </p:nvSpPr>
          <p:spPr>
            <a:xfrm>
              <a:off x="8030820" y="3886199"/>
              <a:ext cx="1226820" cy="841375"/>
            </a:xfrm>
            <a:custGeom>
              <a:avLst/>
              <a:gdLst/>
              <a:ahLst/>
              <a:cxnLst/>
              <a:rect l="l" t="t" r="r" b="b"/>
              <a:pathLst>
                <a:path w="1226820" h="841375">
                  <a:moveTo>
                    <a:pt x="0" y="420676"/>
                  </a:moveTo>
                  <a:lnTo>
                    <a:pt x="420676" y="0"/>
                  </a:lnTo>
                  <a:lnTo>
                    <a:pt x="420676" y="210338"/>
                  </a:lnTo>
                  <a:lnTo>
                    <a:pt x="1226602" y="210338"/>
                  </a:lnTo>
                  <a:lnTo>
                    <a:pt x="1226602" y="631015"/>
                  </a:lnTo>
                  <a:lnTo>
                    <a:pt x="420676" y="631015"/>
                  </a:lnTo>
                  <a:lnTo>
                    <a:pt x="420676" y="841353"/>
                  </a:lnTo>
                  <a:lnTo>
                    <a:pt x="0" y="420676"/>
                  </a:lnTo>
                  <a:close/>
                </a:path>
              </a:pathLst>
            </a:custGeom>
            <a:ln w="10161">
              <a:solidFill>
                <a:srgbClr val="BE4B48"/>
              </a:solidFill>
            </a:ln>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83142" y="540511"/>
            <a:ext cx="8953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FFFF"/>
                </a:solidFill>
                <a:latin typeface="Arial"/>
                <a:cs typeface="Arial"/>
              </a:rPr>
              <a:t>3</a:t>
            </a:r>
            <a:endParaRPr sz="900">
              <a:latin typeface="Arial"/>
              <a:cs typeface="Arial"/>
            </a:endParaRPr>
          </a:p>
        </p:txBody>
      </p:sp>
      <p:sp>
        <p:nvSpPr>
          <p:cNvPr id="3" name="object 3"/>
          <p:cNvSpPr txBox="1">
            <a:spLocks noGrp="1"/>
          </p:cNvSpPr>
          <p:nvPr>
            <p:ph type="title"/>
          </p:nvPr>
        </p:nvSpPr>
        <p:spPr>
          <a:xfrm>
            <a:off x="736001" y="1353820"/>
            <a:ext cx="2262505" cy="543560"/>
          </a:xfrm>
          <a:prstGeom prst="rect">
            <a:avLst/>
          </a:prstGeom>
        </p:spPr>
        <p:txBody>
          <a:bodyPr vert="horz" wrap="square" lIns="0" tIns="12700" rIns="0" bIns="0" rtlCol="0">
            <a:spAutoFit/>
          </a:bodyPr>
          <a:lstStyle/>
          <a:p>
            <a:pPr marL="12700">
              <a:lnSpc>
                <a:spcPct val="100000"/>
              </a:lnSpc>
              <a:spcBef>
                <a:spcPts val="100"/>
              </a:spcBef>
            </a:pPr>
            <a:r>
              <a:rPr sz="3400" b="0" spc="-10" dirty="0">
                <a:solidFill>
                  <a:srgbClr val="D6201A"/>
                </a:solidFill>
                <a:latin typeface="Arial"/>
                <a:cs typeface="Arial"/>
              </a:rPr>
              <a:t>Disclosures</a:t>
            </a:r>
            <a:endParaRPr sz="3400">
              <a:latin typeface="Arial"/>
              <a:cs typeface="Arial"/>
            </a:endParaRPr>
          </a:p>
        </p:txBody>
      </p:sp>
      <p:sp>
        <p:nvSpPr>
          <p:cNvPr id="4" name="object 4"/>
          <p:cNvSpPr txBox="1"/>
          <p:nvPr/>
        </p:nvSpPr>
        <p:spPr>
          <a:xfrm>
            <a:off x="746163" y="2236723"/>
            <a:ext cx="8630920" cy="4061460"/>
          </a:xfrm>
          <a:prstGeom prst="rect">
            <a:avLst/>
          </a:prstGeom>
        </p:spPr>
        <p:txBody>
          <a:bodyPr vert="horz" wrap="square" lIns="0" tIns="9525" rIns="0" bIns="0" rtlCol="0">
            <a:spAutoFit/>
          </a:bodyPr>
          <a:lstStyle/>
          <a:p>
            <a:pPr marL="252729" marR="5080" indent="-240665">
              <a:lnSpc>
                <a:spcPct val="101099"/>
              </a:lnSpc>
              <a:spcBef>
                <a:spcPts val="75"/>
              </a:spcBef>
              <a:buClr>
                <a:srgbClr val="D6201A"/>
              </a:buClr>
              <a:buFont typeface="Segoe UI Symbol"/>
              <a:buChar char="■"/>
              <a:tabLst>
                <a:tab pos="252729" algn="l"/>
              </a:tabLst>
            </a:pPr>
            <a:r>
              <a:rPr sz="1800" dirty="0">
                <a:solidFill>
                  <a:srgbClr val="222222"/>
                </a:solidFill>
                <a:latin typeface="Arial"/>
                <a:cs typeface="Arial"/>
              </a:rPr>
              <a:t>This</a:t>
            </a:r>
            <a:r>
              <a:rPr sz="1800" spc="20" dirty="0">
                <a:solidFill>
                  <a:srgbClr val="222222"/>
                </a:solidFill>
                <a:latin typeface="Arial"/>
                <a:cs typeface="Arial"/>
              </a:rPr>
              <a:t> </a:t>
            </a:r>
            <a:r>
              <a:rPr sz="1800" dirty="0">
                <a:solidFill>
                  <a:srgbClr val="222222"/>
                </a:solidFill>
                <a:latin typeface="Arial"/>
                <a:cs typeface="Arial"/>
              </a:rPr>
              <a:t>program</a:t>
            </a:r>
            <a:r>
              <a:rPr sz="1800" spc="35" dirty="0">
                <a:solidFill>
                  <a:srgbClr val="222222"/>
                </a:solidFill>
                <a:latin typeface="Arial"/>
                <a:cs typeface="Arial"/>
              </a:rPr>
              <a:t> </a:t>
            </a:r>
            <a:r>
              <a:rPr sz="1800" dirty="0">
                <a:solidFill>
                  <a:srgbClr val="222222"/>
                </a:solidFill>
                <a:latin typeface="Arial"/>
                <a:cs typeface="Arial"/>
              </a:rPr>
              <a:t>is</a:t>
            </a:r>
            <a:r>
              <a:rPr sz="1800" spc="35" dirty="0">
                <a:solidFill>
                  <a:srgbClr val="222222"/>
                </a:solidFill>
                <a:latin typeface="Arial"/>
                <a:cs typeface="Arial"/>
              </a:rPr>
              <a:t> </a:t>
            </a:r>
            <a:r>
              <a:rPr sz="1800" dirty="0">
                <a:solidFill>
                  <a:srgbClr val="222222"/>
                </a:solidFill>
                <a:latin typeface="Arial"/>
                <a:cs typeface="Arial"/>
              </a:rPr>
              <a:t>supported</a:t>
            </a:r>
            <a:r>
              <a:rPr sz="1800" spc="40" dirty="0">
                <a:solidFill>
                  <a:srgbClr val="222222"/>
                </a:solidFill>
                <a:latin typeface="Arial"/>
                <a:cs typeface="Arial"/>
              </a:rPr>
              <a:t> </a:t>
            </a:r>
            <a:r>
              <a:rPr sz="1800" dirty="0">
                <a:solidFill>
                  <a:srgbClr val="222222"/>
                </a:solidFill>
                <a:latin typeface="Arial"/>
                <a:cs typeface="Arial"/>
              </a:rPr>
              <a:t>by</a:t>
            </a:r>
            <a:r>
              <a:rPr sz="1800" spc="35" dirty="0">
                <a:solidFill>
                  <a:srgbClr val="222222"/>
                </a:solidFill>
                <a:latin typeface="Arial"/>
                <a:cs typeface="Arial"/>
              </a:rPr>
              <a:t> </a:t>
            </a:r>
            <a:r>
              <a:rPr sz="1800" dirty="0">
                <a:solidFill>
                  <a:srgbClr val="222222"/>
                </a:solidFill>
                <a:latin typeface="Arial"/>
                <a:cs typeface="Arial"/>
              </a:rPr>
              <a:t>the</a:t>
            </a:r>
            <a:r>
              <a:rPr sz="1800" spc="40" dirty="0">
                <a:solidFill>
                  <a:srgbClr val="222222"/>
                </a:solidFill>
                <a:latin typeface="Arial"/>
                <a:cs typeface="Arial"/>
              </a:rPr>
              <a:t> </a:t>
            </a:r>
            <a:r>
              <a:rPr sz="1800" dirty="0">
                <a:solidFill>
                  <a:srgbClr val="222222"/>
                </a:solidFill>
                <a:latin typeface="Arial"/>
                <a:cs typeface="Arial"/>
              </a:rPr>
              <a:t>Health</a:t>
            </a:r>
            <a:r>
              <a:rPr sz="1800" spc="40" dirty="0">
                <a:solidFill>
                  <a:srgbClr val="222222"/>
                </a:solidFill>
                <a:latin typeface="Arial"/>
                <a:cs typeface="Arial"/>
              </a:rPr>
              <a:t> </a:t>
            </a:r>
            <a:r>
              <a:rPr sz="1800" dirty="0">
                <a:solidFill>
                  <a:srgbClr val="222222"/>
                </a:solidFill>
                <a:latin typeface="Arial"/>
                <a:cs typeface="Arial"/>
              </a:rPr>
              <a:t>Resources</a:t>
            </a:r>
            <a:r>
              <a:rPr sz="1800" spc="35" dirty="0">
                <a:solidFill>
                  <a:srgbClr val="222222"/>
                </a:solidFill>
                <a:latin typeface="Arial"/>
                <a:cs typeface="Arial"/>
              </a:rPr>
              <a:t> </a:t>
            </a:r>
            <a:r>
              <a:rPr sz="1800" dirty="0">
                <a:solidFill>
                  <a:srgbClr val="222222"/>
                </a:solidFill>
                <a:latin typeface="Arial"/>
                <a:cs typeface="Arial"/>
              </a:rPr>
              <a:t>and</a:t>
            </a:r>
            <a:r>
              <a:rPr sz="1800" spc="40" dirty="0">
                <a:solidFill>
                  <a:srgbClr val="222222"/>
                </a:solidFill>
                <a:latin typeface="Arial"/>
                <a:cs typeface="Arial"/>
              </a:rPr>
              <a:t> </a:t>
            </a:r>
            <a:r>
              <a:rPr sz="1800" dirty="0">
                <a:solidFill>
                  <a:srgbClr val="222222"/>
                </a:solidFill>
                <a:latin typeface="Arial"/>
                <a:cs typeface="Arial"/>
              </a:rPr>
              <a:t>Services</a:t>
            </a:r>
            <a:r>
              <a:rPr sz="1800" spc="-70" dirty="0">
                <a:solidFill>
                  <a:srgbClr val="222222"/>
                </a:solidFill>
                <a:latin typeface="Arial"/>
                <a:cs typeface="Arial"/>
              </a:rPr>
              <a:t> </a:t>
            </a:r>
            <a:r>
              <a:rPr sz="1800" spc="-10" dirty="0">
                <a:solidFill>
                  <a:srgbClr val="222222"/>
                </a:solidFill>
                <a:latin typeface="Arial"/>
                <a:cs typeface="Arial"/>
              </a:rPr>
              <a:t>Administration </a:t>
            </a:r>
            <a:r>
              <a:rPr sz="1800" dirty="0">
                <a:solidFill>
                  <a:srgbClr val="222222"/>
                </a:solidFill>
                <a:latin typeface="Arial"/>
                <a:cs typeface="Arial"/>
              </a:rPr>
              <a:t>(HRSA)</a:t>
            </a:r>
            <a:r>
              <a:rPr sz="1800" spc="30" dirty="0">
                <a:solidFill>
                  <a:srgbClr val="222222"/>
                </a:solidFill>
                <a:latin typeface="Arial"/>
                <a:cs typeface="Arial"/>
              </a:rPr>
              <a:t> </a:t>
            </a:r>
            <a:r>
              <a:rPr sz="1800" dirty="0">
                <a:solidFill>
                  <a:srgbClr val="222222"/>
                </a:solidFill>
                <a:latin typeface="Arial"/>
                <a:cs typeface="Arial"/>
              </a:rPr>
              <a:t>of</a:t>
            </a:r>
            <a:r>
              <a:rPr sz="1800" spc="35" dirty="0">
                <a:solidFill>
                  <a:srgbClr val="222222"/>
                </a:solidFill>
                <a:latin typeface="Arial"/>
                <a:cs typeface="Arial"/>
              </a:rPr>
              <a:t> </a:t>
            </a:r>
            <a:r>
              <a:rPr sz="1800" dirty="0">
                <a:solidFill>
                  <a:srgbClr val="222222"/>
                </a:solidFill>
                <a:latin typeface="Arial"/>
                <a:cs typeface="Arial"/>
              </a:rPr>
              <a:t>the</a:t>
            </a:r>
            <a:r>
              <a:rPr sz="1800" spc="45" dirty="0">
                <a:solidFill>
                  <a:srgbClr val="222222"/>
                </a:solidFill>
                <a:latin typeface="Arial"/>
                <a:cs typeface="Arial"/>
              </a:rPr>
              <a:t> </a:t>
            </a:r>
            <a:r>
              <a:rPr sz="1800" dirty="0">
                <a:solidFill>
                  <a:srgbClr val="222222"/>
                </a:solidFill>
                <a:latin typeface="Arial"/>
                <a:cs typeface="Arial"/>
              </a:rPr>
              <a:t>U.S.</a:t>
            </a:r>
            <a:r>
              <a:rPr sz="1800" spc="35" dirty="0">
                <a:solidFill>
                  <a:srgbClr val="222222"/>
                </a:solidFill>
                <a:latin typeface="Arial"/>
                <a:cs typeface="Arial"/>
              </a:rPr>
              <a:t> </a:t>
            </a:r>
            <a:r>
              <a:rPr sz="1800" dirty="0">
                <a:solidFill>
                  <a:srgbClr val="222222"/>
                </a:solidFill>
                <a:latin typeface="Arial"/>
                <a:cs typeface="Arial"/>
              </a:rPr>
              <a:t>Department</a:t>
            </a:r>
            <a:r>
              <a:rPr sz="1800" spc="40" dirty="0">
                <a:solidFill>
                  <a:srgbClr val="222222"/>
                </a:solidFill>
                <a:latin typeface="Arial"/>
                <a:cs typeface="Arial"/>
              </a:rPr>
              <a:t> </a:t>
            </a:r>
            <a:r>
              <a:rPr sz="1800" dirty="0">
                <a:solidFill>
                  <a:srgbClr val="222222"/>
                </a:solidFill>
                <a:latin typeface="Arial"/>
                <a:cs typeface="Arial"/>
              </a:rPr>
              <a:t>of</a:t>
            </a:r>
            <a:r>
              <a:rPr sz="1800" spc="35" dirty="0">
                <a:solidFill>
                  <a:srgbClr val="222222"/>
                </a:solidFill>
                <a:latin typeface="Arial"/>
                <a:cs typeface="Arial"/>
              </a:rPr>
              <a:t> </a:t>
            </a:r>
            <a:r>
              <a:rPr sz="1800" dirty="0">
                <a:solidFill>
                  <a:srgbClr val="222222"/>
                </a:solidFill>
                <a:latin typeface="Arial"/>
                <a:cs typeface="Arial"/>
              </a:rPr>
              <a:t>Health</a:t>
            </a:r>
            <a:r>
              <a:rPr sz="1800" spc="45" dirty="0">
                <a:solidFill>
                  <a:srgbClr val="222222"/>
                </a:solidFill>
                <a:latin typeface="Arial"/>
                <a:cs typeface="Arial"/>
              </a:rPr>
              <a:t> </a:t>
            </a:r>
            <a:r>
              <a:rPr sz="1800" dirty="0">
                <a:solidFill>
                  <a:srgbClr val="222222"/>
                </a:solidFill>
                <a:latin typeface="Arial"/>
                <a:cs typeface="Arial"/>
              </a:rPr>
              <a:t>and</a:t>
            </a:r>
            <a:r>
              <a:rPr sz="1800" spc="45" dirty="0">
                <a:solidFill>
                  <a:srgbClr val="222222"/>
                </a:solidFill>
                <a:latin typeface="Arial"/>
                <a:cs typeface="Arial"/>
              </a:rPr>
              <a:t> </a:t>
            </a:r>
            <a:r>
              <a:rPr sz="1800" dirty="0">
                <a:solidFill>
                  <a:srgbClr val="222222"/>
                </a:solidFill>
                <a:latin typeface="Arial"/>
                <a:cs typeface="Arial"/>
              </a:rPr>
              <a:t>Human</a:t>
            </a:r>
            <a:r>
              <a:rPr sz="1800" spc="40" dirty="0">
                <a:solidFill>
                  <a:srgbClr val="222222"/>
                </a:solidFill>
                <a:latin typeface="Arial"/>
                <a:cs typeface="Arial"/>
              </a:rPr>
              <a:t> </a:t>
            </a:r>
            <a:r>
              <a:rPr sz="1800" dirty="0">
                <a:solidFill>
                  <a:srgbClr val="222222"/>
                </a:solidFill>
                <a:latin typeface="Arial"/>
                <a:cs typeface="Arial"/>
              </a:rPr>
              <a:t>Services</a:t>
            </a:r>
            <a:r>
              <a:rPr sz="1800" spc="40" dirty="0">
                <a:solidFill>
                  <a:srgbClr val="222222"/>
                </a:solidFill>
                <a:latin typeface="Arial"/>
                <a:cs typeface="Arial"/>
              </a:rPr>
              <a:t> </a:t>
            </a:r>
            <a:r>
              <a:rPr sz="1800" dirty="0">
                <a:solidFill>
                  <a:srgbClr val="222222"/>
                </a:solidFill>
                <a:latin typeface="Arial"/>
                <a:cs typeface="Arial"/>
              </a:rPr>
              <a:t>(HHS)</a:t>
            </a:r>
            <a:r>
              <a:rPr sz="1800" spc="30" dirty="0">
                <a:solidFill>
                  <a:srgbClr val="222222"/>
                </a:solidFill>
                <a:latin typeface="Arial"/>
                <a:cs typeface="Arial"/>
              </a:rPr>
              <a:t> </a:t>
            </a:r>
            <a:r>
              <a:rPr sz="1800" dirty="0">
                <a:solidFill>
                  <a:srgbClr val="222222"/>
                </a:solidFill>
                <a:latin typeface="Arial"/>
                <a:cs typeface="Arial"/>
              </a:rPr>
              <a:t>under</a:t>
            </a:r>
            <a:r>
              <a:rPr sz="1800" spc="35" dirty="0">
                <a:solidFill>
                  <a:srgbClr val="222222"/>
                </a:solidFill>
                <a:latin typeface="Arial"/>
                <a:cs typeface="Arial"/>
              </a:rPr>
              <a:t> </a:t>
            </a:r>
            <a:r>
              <a:rPr sz="1800" spc="-10" dirty="0">
                <a:solidFill>
                  <a:srgbClr val="222222"/>
                </a:solidFill>
                <a:latin typeface="Arial"/>
                <a:cs typeface="Arial"/>
              </a:rPr>
              <a:t>grant </a:t>
            </a:r>
            <a:r>
              <a:rPr sz="1800" dirty="0">
                <a:solidFill>
                  <a:srgbClr val="222222"/>
                </a:solidFill>
                <a:latin typeface="Arial"/>
                <a:cs typeface="Arial"/>
              </a:rPr>
              <a:t>number</a:t>
            </a:r>
            <a:r>
              <a:rPr sz="1800" spc="30" dirty="0">
                <a:solidFill>
                  <a:srgbClr val="222222"/>
                </a:solidFill>
                <a:latin typeface="Arial"/>
                <a:cs typeface="Arial"/>
              </a:rPr>
              <a:t> </a:t>
            </a:r>
            <a:r>
              <a:rPr sz="1800" dirty="0">
                <a:solidFill>
                  <a:srgbClr val="222222"/>
                </a:solidFill>
                <a:latin typeface="Arial"/>
                <a:cs typeface="Arial"/>
              </a:rPr>
              <a:t>U1OHA30535</a:t>
            </a:r>
            <a:r>
              <a:rPr sz="1800" spc="45" dirty="0">
                <a:solidFill>
                  <a:srgbClr val="222222"/>
                </a:solidFill>
                <a:latin typeface="Arial"/>
                <a:cs typeface="Arial"/>
              </a:rPr>
              <a:t> </a:t>
            </a:r>
            <a:r>
              <a:rPr sz="1800" dirty="0">
                <a:solidFill>
                  <a:srgbClr val="222222"/>
                </a:solidFill>
                <a:latin typeface="Arial"/>
                <a:cs typeface="Arial"/>
              </a:rPr>
              <a:t>as</a:t>
            </a:r>
            <a:r>
              <a:rPr sz="1800" spc="40" dirty="0">
                <a:solidFill>
                  <a:srgbClr val="222222"/>
                </a:solidFill>
                <a:latin typeface="Arial"/>
                <a:cs typeface="Arial"/>
              </a:rPr>
              <a:t> </a:t>
            </a:r>
            <a:r>
              <a:rPr sz="1800" dirty="0">
                <a:solidFill>
                  <a:srgbClr val="222222"/>
                </a:solidFill>
                <a:latin typeface="Arial"/>
                <a:cs typeface="Arial"/>
              </a:rPr>
              <a:t>part</a:t>
            </a:r>
            <a:r>
              <a:rPr sz="1800" spc="40" dirty="0">
                <a:solidFill>
                  <a:srgbClr val="222222"/>
                </a:solidFill>
                <a:latin typeface="Arial"/>
                <a:cs typeface="Arial"/>
              </a:rPr>
              <a:t> </a:t>
            </a:r>
            <a:r>
              <a:rPr sz="1800" dirty="0">
                <a:solidFill>
                  <a:srgbClr val="222222"/>
                </a:solidFill>
                <a:latin typeface="Arial"/>
                <a:cs typeface="Arial"/>
              </a:rPr>
              <a:t>of</a:t>
            </a:r>
            <a:r>
              <a:rPr sz="1800" spc="40" dirty="0">
                <a:solidFill>
                  <a:srgbClr val="222222"/>
                </a:solidFill>
                <a:latin typeface="Arial"/>
                <a:cs typeface="Arial"/>
              </a:rPr>
              <a:t> </a:t>
            </a:r>
            <a:r>
              <a:rPr sz="1800" dirty="0">
                <a:solidFill>
                  <a:srgbClr val="222222"/>
                </a:solidFill>
                <a:latin typeface="Arial"/>
                <a:cs typeface="Arial"/>
              </a:rPr>
              <a:t>an</a:t>
            </a:r>
            <a:r>
              <a:rPr sz="1800" spc="45" dirty="0">
                <a:solidFill>
                  <a:srgbClr val="222222"/>
                </a:solidFill>
                <a:latin typeface="Arial"/>
                <a:cs typeface="Arial"/>
              </a:rPr>
              <a:t> </a:t>
            </a:r>
            <a:r>
              <a:rPr sz="1800" dirty="0">
                <a:solidFill>
                  <a:srgbClr val="222222"/>
                </a:solidFill>
                <a:latin typeface="Arial"/>
                <a:cs typeface="Arial"/>
              </a:rPr>
              <a:t>award</a:t>
            </a:r>
            <a:r>
              <a:rPr sz="1800" spc="45" dirty="0">
                <a:solidFill>
                  <a:srgbClr val="222222"/>
                </a:solidFill>
                <a:latin typeface="Arial"/>
                <a:cs typeface="Arial"/>
              </a:rPr>
              <a:t> </a:t>
            </a:r>
            <a:r>
              <a:rPr sz="1800" dirty="0">
                <a:solidFill>
                  <a:srgbClr val="222222"/>
                </a:solidFill>
                <a:latin typeface="Arial"/>
                <a:cs typeface="Arial"/>
              </a:rPr>
              <a:t>totaling</a:t>
            </a:r>
            <a:r>
              <a:rPr sz="1800" spc="40" dirty="0">
                <a:solidFill>
                  <a:srgbClr val="222222"/>
                </a:solidFill>
                <a:latin typeface="Arial"/>
                <a:cs typeface="Arial"/>
              </a:rPr>
              <a:t> </a:t>
            </a:r>
            <a:r>
              <a:rPr sz="1800" dirty="0">
                <a:solidFill>
                  <a:srgbClr val="222222"/>
                </a:solidFill>
                <a:latin typeface="Arial"/>
                <a:cs typeface="Arial"/>
              </a:rPr>
              <a:t>$4.2m.</a:t>
            </a:r>
            <a:r>
              <a:rPr sz="1800" spc="5" dirty="0">
                <a:solidFill>
                  <a:srgbClr val="222222"/>
                </a:solidFill>
                <a:latin typeface="Arial"/>
                <a:cs typeface="Arial"/>
              </a:rPr>
              <a:t> </a:t>
            </a:r>
            <a:r>
              <a:rPr sz="1800" dirty="0">
                <a:solidFill>
                  <a:srgbClr val="222222"/>
                </a:solidFill>
                <a:latin typeface="Arial"/>
                <a:cs typeface="Arial"/>
              </a:rPr>
              <a:t>The</a:t>
            </a:r>
            <a:r>
              <a:rPr sz="1800" spc="45" dirty="0">
                <a:solidFill>
                  <a:srgbClr val="222222"/>
                </a:solidFill>
                <a:latin typeface="Arial"/>
                <a:cs typeface="Arial"/>
              </a:rPr>
              <a:t> </a:t>
            </a:r>
            <a:r>
              <a:rPr sz="1800" dirty="0">
                <a:solidFill>
                  <a:srgbClr val="222222"/>
                </a:solidFill>
                <a:latin typeface="Arial"/>
                <a:cs typeface="Arial"/>
              </a:rPr>
              <a:t>contents</a:t>
            </a:r>
            <a:r>
              <a:rPr sz="1800" spc="40" dirty="0">
                <a:solidFill>
                  <a:srgbClr val="222222"/>
                </a:solidFill>
                <a:latin typeface="Arial"/>
                <a:cs typeface="Arial"/>
              </a:rPr>
              <a:t> </a:t>
            </a:r>
            <a:r>
              <a:rPr sz="1800" dirty="0">
                <a:solidFill>
                  <a:srgbClr val="222222"/>
                </a:solidFill>
                <a:latin typeface="Arial"/>
                <a:cs typeface="Arial"/>
              </a:rPr>
              <a:t>are</a:t>
            </a:r>
            <a:r>
              <a:rPr sz="1800" spc="45" dirty="0">
                <a:solidFill>
                  <a:srgbClr val="222222"/>
                </a:solidFill>
                <a:latin typeface="Arial"/>
                <a:cs typeface="Arial"/>
              </a:rPr>
              <a:t> </a:t>
            </a:r>
            <a:r>
              <a:rPr sz="1800" spc="-10" dirty="0">
                <a:solidFill>
                  <a:srgbClr val="222222"/>
                </a:solidFill>
                <a:latin typeface="Arial"/>
                <a:cs typeface="Arial"/>
              </a:rPr>
              <a:t>those </a:t>
            </a:r>
            <a:r>
              <a:rPr sz="1800" dirty="0">
                <a:solidFill>
                  <a:srgbClr val="222222"/>
                </a:solidFill>
                <a:latin typeface="Arial"/>
                <a:cs typeface="Arial"/>
              </a:rPr>
              <a:t>of</a:t>
            </a:r>
            <a:r>
              <a:rPr sz="1800" spc="30" dirty="0">
                <a:solidFill>
                  <a:srgbClr val="222222"/>
                </a:solidFill>
                <a:latin typeface="Arial"/>
                <a:cs typeface="Arial"/>
              </a:rPr>
              <a:t> </a:t>
            </a:r>
            <a:r>
              <a:rPr sz="1800" dirty="0">
                <a:solidFill>
                  <a:srgbClr val="222222"/>
                </a:solidFill>
                <a:latin typeface="Arial"/>
                <a:cs typeface="Arial"/>
              </a:rPr>
              <a:t>the</a:t>
            </a:r>
            <a:r>
              <a:rPr sz="1800" spc="35" dirty="0">
                <a:solidFill>
                  <a:srgbClr val="222222"/>
                </a:solidFill>
                <a:latin typeface="Arial"/>
                <a:cs typeface="Arial"/>
              </a:rPr>
              <a:t> </a:t>
            </a:r>
            <a:r>
              <a:rPr sz="1800" dirty="0">
                <a:solidFill>
                  <a:srgbClr val="222222"/>
                </a:solidFill>
                <a:latin typeface="Arial"/>
                <a:cs typeface="Arial"/>
              </a:rPr>
              <a:t>author(s)</a:t>
            </a:r>
            <a:r>
              <a:rPr sz="1800" spc="25" dirty="0">
                <a:solidFill>
                  <a:srgbClr val="222222"/>
                </a:solidFill>
                <a:latin typeface="Arial"/>
                <a:cs typeface="Arial"/>
              </a:rPr>
              <a:t> </a:t>
            </a:r>
            <a:r>
              <a:rPr sz="1800" dirty="0">
                <a:solidFill>
                  <a:srgbClr val="222222"/>
                </a:solidFill>
                <a:latin typeface="Arial"/>
                <a:cs typeface="Arial"/>
              </a:rPr>
              <a:t>and</a:t>
            </a:r>
            <a:r>
              <a:rPr sz="1800" spc="40" dirty="0">
                <a:solidFill>
                  <a:srgbClr val="222222"/>
                </a:solidFill>
                <a:latin typeface="Arial"/>
                <a:cs typeface="Arial"/>
              </a:rPr>
              <a:t> </a:t>
            </a:r>
            <a:r>
              <a:rPr sz="1800" dirty="0">
                <a:solidFill>
                  <a:srgbClr val="222222"/>
                </a:solidFill>
                <a:latin typeface="Arial"/>
                <a:cs typeface="Arial"/>
              </a:rPr>
              <a:t>do</a:t>
            </a:r>
            <a:r>
              <a:rPr sz="1800" spc="35" dirty="0">
                <a:solidFill>
                  <a:srgbClr val="222222"/>
                </a:solidFill>
                <a:latin typeface="Arial"/>
                <a:cs typeface="Arial"/>
              </a:rPr>
              <a:t> </a:t>
            </a:r>
            <a:r>
              <a:rPr sz="1800" dirty="0">
                <a:solidFill>
                  <a:srgbClr val="222222"/>
                </a:solidFill>
                <a:latin typeface="Arial"/>
                <a:cs typeface="Arial"/>
              </a:rPr>
              <a:t>not</a:t>
            </a:r>
            <a:r>
              <a:rPr sz="1800" spc="30" dirty="0">
                <a:solidFill>
                  <a:srgbClr val="222222"/>
                </a:solidFill>
                <a:latin typeface="Arial"/>
                <a:cs typeface="Arial"/>
              </a:rPr>
              <a:t> </a:t>
            </a:r>
            <a:r>
              <a:rPr sz="1800" dirty="0">
                <a:solidFill>
                  <a:srgbClr val="222222"/>
                </a:solidFill>
                <a:latin typeface="Arial"/>
                <a:cs typeface="Arial"/>
              </a:rPr>
              <a:t>necessarily</a:t>
            </a:r>
            <a:r>
              <a:rPr sz="1800" spc="35" dirty="0">
                <a:solidFill>
                  <a:srgbClr val="222222"/>
                </a:solidFill>
                <a:latin typeface="Arial"/>
                <a:cs typeface="Arial"/>
              </a:rPr>
              <a:t> </a:t>
            </a:r>
            <a:r>
              <a:rPr sz="1800" dirty="0">
                <a:solidFill>
                  <a:srgbClr val="222222"/>
                </a:solidFill>
                <a:latin typeface="Arial"/>
                <a:cs typeface="Arial"/>
              </a:rPr>
              <a:t>represent</a:t>
            </a:r>
            <a:r>
              <a:rPr sz="1800" spc="30" dirty="0">
                <a:solidFill>
                  <a:srgbClr val="222222"/>
                </a:solidFill>
                <a:latin typeface="Arial"/>
                <a:cs typeface="Arial"/>
              </a:rPr>
              <a:t> </a:t>
            </a:r>
            <a:r>
              <a:rPr sz="1800" dirty="0">
                <a:solidFill>
                  <a:srgbClr val="222222"/>
                </a:solidFill>
                <a:latin typeface="Arial"/>
                <a:cs typeface="Arial"/>
              </a:rPr>
              <a:t>the</a:t>
            </a:r>
            <a:r>
              <a:rPr sz="1800" spc="35" dirty="0">
                <a:solidFill>
                  <a:srgbClr val="222222"/>
                </a:solidFill>
                <a:latin typeface="Arial"/>
                <a:cs typeface="Arial"/>
              </a:rPr>
              <a:t> </a:t>
            </a:r>
            <a:r>
              <a:rPr sz="1800" dirty="0">
                <a:solidFill>
                  <a:srgbClr val="222222"/>
                </a:solidFill>
                <a:latin typeface="Arial"/>
                <a:cs typeface="Arial"/>
              </a:rPr>
              <a:t>official</a:t>
            </a:r>
            <a:r>
              <a:rPr sz="1800" spc="30" dirty="0">
                <a:solidFill>
                  <a:srgbClr val="222222"/>
                </a:solidFill>
                <a:latin typeface="Arial"/>
                <a:cs typeface="Arial"/>
              </a:rPr>
              <a:t> </a:t>
            </a:r>
            <a:r>
              <a:rPr sz="1800" dirty="0">
                <a:solidFill>
                  <a:srgbClr val="222222"/>
                </a:solidFill>
                <a:latin typeface="Arial"/>
                <a:cs typeface="Arial"/>
              </a:rPr>
              <a:t>views</a:t>
            </a:r>
            <a:r>
              <a:rPr sz="1800" spc="30" dirty="0">
                <a:solidFill>
                  <a:srgbClr val="222222"/>
                </a:solidFill>
                <a:latin typeface="Arial"/>
                <a:cs typeface="Arial"/>
              </a:rPr>
              <a:t> </a:t>
            </a:r>
            <a:r>
              <a:rPr sz="1800" dirty="0">
                <a:solidFill>
                  <a:srgbClr val="222222"/>
                </a:solidFill>
                <a:latin typeface="Arial"/>
                <a:cs typeface="Arial"/>
              </a:rPr>
              <a:t>of,</a:t>
            </a:r>
            <a:r>
              <a:rPr sz="1800" spc="30" dirty="0">
                <a:solidFill>
                  <a:srgbClr val="222222"/>
                </a:solidFill>
                <a:latin typeface="Arial"/>
                <a:cs typeface="Arial"/>
              </a:rPr>
              <a:t> </a:t>
            </a:r>
            <a:r>
              <a:rPr sz="1800" dirty="0">
                <a:solidFill>
                  <a:srgbClr val="222222"/>
                </a:solidFill>
                <a:latin typeface="Arial"/>
                <a:cs typeface="Arial"/>
              </a:rPr>
              <a:t>nor</a:t>
            </a:r>
            <a:r>
              <a:rPr sz="1800" spc="30" dirty="0">
                <a:solidFill>
                  <a:srgbClr val="222222"/>
                </a:solidFill>
                <a:latin typeface="Arial"/>
                <a:cs typeface="Arial"/>
              </a:rPr>
              <a:t> </a:t>
            </a:r>
            <a:r>
              <a:rPr sz="1800" spc="-25" dirty="0">
                <a:solidFill>
                  <a:srgbClr val="222222"/>
                </a:solidFill>
                <a:latin typeface="Arial"/>
                <a:cs typeface="Arial"/>
              </a:rPr>
              <a:t>an </a:t>
            </a:r>
            <a:r>
              <a:rPr sz="1800" dirty="0">
                <a:solidFill>
                  <a:srgbClr val="222222"/>
                </a:solidFill>
                <a:latin typeface="Arial"/>
                <a:cs typeface="Arial"/>
              </a:rPr>
              <a:t>endorsement,</a:t>
            </a:r>
            <a:r>
              <a:rPr sz="1800" spc="35" dirty="0">
                <a:solidFill>
                  <a:srgbClr val="222222"/>
                </a:solidFill>
                <a:latin typeface="Arial"/>
                <a:cs typeface="Arial"/>
              </a:rPr>
              <a:t> </a:t>
            </a:r>
            <a:r>
              <a:rPr sz="1800" dirty="0">
                <a:solidFill>
                  <a:srgbClr val="222222"/>
                </a:solidFill>
                <a:latin typeface="Arial"/>
                <a:cs typeface="Arial"/>
              </a:rPr>
              <a:t>by</a:t>
            </a:r>
            <a:r>
              <a:rPr sz="1800" spc="40" dirty="0">
                <a:solidFill>
                  <a:srgbClr val="222222"/>
                </a:solidFill>
                <a:latin typeface="Arial"/>
                <a:cs typeface="Arial"/>
              </a:rPr>
              <a:t> </a:t>
            </a:r>
            <a:r>
              <a:rPr sz="1800" dirty="0">
                <a:solidFill>
                  <a:srgbClr val="222222"/>
                </a:solidFill>
                <a:latin typeface="Arial"/>
                <a:cs typeface="Arial"/>
              </a:rPr>
              <a:t>HRSA,</a:t>
            </a:r>
            <a:r>
              <a:rPr sz="1800" spc="40" dirty="0">
                <a:solidFill>
                  <a:srgbClr val="222222"/>
                </a:solidFill>
                <a:latin typeface="Arial"/>
                <a:cs typeface="Arial"/>
              </a:rPr>
              <a:t> </a:t>
            </a:r>
            <a:r>
              <a:rPr sz="1800" dirty="0">
                <a:solidFill>
                  <a:srgbClr val="222222"/>
                </a:solidFill>
                <a:latin typeface="Arial"/>
                <a:cs typeface="Arial"/>
              </a:rPr>
              <a:t>HHS,</a:t>
            </a:r>
            <a:r>
              <a:rPr sz="1800" spc="40" dirty="0">
                <a:solidFill>
                  <a:srgbClr val="222222"/>
                </a:solidFill>
                <a:latin typeface="Arial"/>
                <a:cs typeface="Arial"/>
              </a:rPr>
              <a:t> </a:t>
            </a:r>
            <a:r>
              <a:rPr sz="1800" dirty="0">
                <a:solidFill>
                  <a:srgbClr val="222222"/>
                </a:solidFill>
                <a:latin typeface="Arial"/>
                <a:cs typeface="Arial"/>
              </a:rPr>
              <a:t>or</a:t>
            </a:r>
            <a:r>
              <a:rPr sz="1800" spc="35" dirty="0">
                <a:solidFill>
                  <a:srgbClr val="222222"/>
                </a:solidFill>
                <a:latin typeface="Arial"/>
                <a:cs typeface="Arial"/>
              </a:rPr>
              <a:t> </a:t>
            </a:r>
            <a:r>
              <a:rPr sz="1800" dirty="0">
                <a:solidFill>
                  <a:srgbClr val="222222"/>
                </a:solidFill>
                <a:latin typeface="Arial"/>
                <a:cs typeface="Arial"/>
              </a:rPr>
              <a:t>the</a:t>
            </a:r>
            <a:r>
              <a:rPr sz="1800" spc="45" dirty="0">
                <a:solidFill>
                  <a:srgbClr val="222222"/>
                </a:solidFill>
                <a:latin typeface="Arial"/>
                <a:cs typeface="Arial"/>
              </a:rPr>
              <a:t> </a:t>
            </a:r>
            <a:r>
              <a:rPr sz="1800" dirty="0">
                <a:solidFill>
                  <a:srgbClr val="222222"/>
                </a:solidFill>
                <a:latin typeface="Arial"/>
                <a:cs typeface="Arial"/>
              </a:rPr>
              <a:t>U.S.</a:t>
            </a:r>
            <a:r>
              <a:rPr sz="1800" spc="40" dirty="0">
                <a:solidFill>
                  <a:srgbClr val="222222"/>
                </a:solidFill>
                <a:latin typeface="Arial"/>
                <a:cs typeface="Arial"/>
              </a:rPr>
              <a:t> </a:t>
            </a:r>
            <a:r>
              <a:rPr sz="1800" dirty="0">
                <a:solidFill>
                  <a:srgbClr val="222222"/>
                </a:solidFill>
                <a:latin typeface="Arial"/>
                <a:cs typeface="Arial"/>
              </a:rPr>
              <a:t>Government.</a:t>
            </a:r>
            <a:r>
              <a:rPr sz="1800" spc="40" dirty="0">
                <a:solidFill>
                  <a:srgbClr val="222222"/>
                </a:solidFill>
                <a:latin typeface="Arial"/>
                <a:cs typeface="Arial"/>
              </a:rPr>
              <a:t> </a:t>
            </a:r>
            <a:r>
              <a:rPr sz="1800" dirty="0">
                <a:solidFill>
                  <a:srgbClr val="222222"/>
                </a:solidFill>
                <a:latin typeface="Arial"/>
                <a:cs typeface="Arial"/>
              </a:rPr>
              <a:t>For</a:t>
            </a:r>
            <a:r>
              <a:rPr sz="1800" spc="35" dirty="0">
                <a:solidFill>
                  <a:srgbClr val="222222"/>
                </a:solidFill>
                <a:latin typeface="Arial"/>
                <a:cs typeface="Arial"/>
              </a:rPr>
              <a:t> </a:t>
            </a:r>
            <a:r>
              <a:rPr sz="1800" dirty="0">
                <a:solidFill>
                  <a:srgbClr val="222222"/>
                </a:solidFill>
                <a:latin typeface="Arial"/>
                <a:cs typeface="Arial"/>
              </a:rPr>
              <a:t>more</a:t>
            </a:r>
            <a:r>
              <a:rPr sz="1800" spc="45" dirty="0">
                <a:solidFill>
                  <a:srgbClr val="222222"/>
                </a:solidFill>
                <a:latin typeface="Arial"/>
                <a:cs typeface="Arial"/>
              </a:rPr>
              <a:t> </a:t>
            </a:r>
            <a:r>
              <a:rPr sz="1800" spc="-10" dirty="0">
                <a:solidFill>
                  <a:srgbClr val="222222"/>
                </a:solidFill>
                <a:latin typeface="Arial"/>
                <a:cs typeface="Arial"/>
              </a:rPr>
              <a:t>information, </a:t>
            </a:r>
            <a:r>
              <a:rPr sz="1800" dirty="0">
                <a:solidFill>
                  <a:srgbClr val="222222"/>
                </a:solidFill>
                <a:latin typeface="Arial"/>
                <a:cs typeface="Arial"/>
              </a:rPr>
              <a:t>please</a:t>
            </a:r>
            <a:r>
              <a:rPr sz="1800" spc="30" dirty="0">
                <a:solidFill>
                  <a:srgbClr val="222222"/>
                </a:solidFill>
                <a:latin typeface="Arial"/>
                <a:cs typeface="Arial"/>
              </a:rPr>
              <a:t> </a:t>
            </a:r>
            <a:r>
              <a:rPr sz="1800" dirty="0">
                <a:solidFill>
                  <a:srgbClr val="222222"/>
                </a:solidFill>
                <a:latin typeface="Arial"/>
                <a:cs typeface="Arial"/>
              </a:rPr>
              <a:t>visit:</a:t>
            </a:r>
            <a:r>
              <a:rPr sz="1800" spc="30" dirty="0">
                <a:solidFill>
                  <a:srgbClr val="222222"/>
                </a:solidFill>
                <a:latin typeface="Arial"/>
                <a:cs typeface="Arial"/>
              </a:rPr>
              <a:t> </a:t>
            </a:r>
            <a:r>
              <a:rPr sz="1800" spc="-10" dirty="0">
                <a:solidFill>
                  <a:srgbClr val="00B0F0"/>
                </a:solidFill>
                <a:latin typeface="Arial"/>
                <a:cs typeface="Arial"/>
              </a:rPr>
              <a:t>https://</a:t>
            </a:r>
            <a:r>
              <a:rPr sz="1800" spc="-10" dirty="0">
                <a:solidFill>
                  <a:srgbClr val="00B0F0"/>
                </a:solidFill>
                <a:latin typeface="Arial"/>
                <a:cs typeface="Arial"/>
                <a:hlinkClick r:id="rId2"/>
              </a:rPr>
              <a:t>www.hrsa.gov</a:t>
            </a:r>
            <a:endParaRPr sz="1800">
              <a:latin typeface="Arial"/>
              <a:cs typeface="Arial"/>
            </a:endParaRPr>
          </a:p>
          <a:p>
            <a:pPr>
              <a:lnSpc>
                <a:spcPct val="100000"/>
              </a:lnSpc>
              <a:spcBef>
                <a:spcPts val="15"/>
              </a:spcBef>
              <a:buClr>
                <a:srgbClr val="D6201A"/>
              </a:buClr>
              <a:buFont typeface="Segoe UI Symbol"/>
              <a:buChar char="■"/>
            </a:pPr>
            <a:endParaRPr sz="2950">
              <a:latin typeface="Arial"/>
              <a:cs typeface="Arial"/>
            </a:endParaRPr>
          </a:p>
          <a:p>
            <a:pPr marL="253365" marR="136525" indent="-240665">
              <a:lnSpc>
                <a:spcPct val="101099"/>
              </a:lnSpc>
              <a:buClr>
                <a:srgbClr val="D6201A"/>
              </a:buClr>
              <a:buFont typeface="Segoe UI Symbol"/>
              <a:buChar char="■"/>
              <a:tabLst>
                <a:tab pos="253365" algn="l"/>
              </a:tabLst>
            </a:pPr>
            <a:r>
              <a:rPr sz="1800" dirty="0">
                <a:solidFill>
                  <a:srgbClr val="222222"/>
                </a:solidFill>
                <a:latin typeface="Arial"/>
                <a:cs typeface="Arial"/>
              </a:rPr>
              <a:t>Funding</a:t>
            </a:r>
            <a:r>
              <a:rPr sz="1800" spc="30" dirty="0">
                <a:solidFill>
                  <a:srgbClr val="222222"/>
                </a:solidFill>
                <a:latin typeface="Arial"/>
                <a:cs typeface="Arial"/>
              </a:rPr>
              <a:t> </a:t>
            </a:r>
            <a:r>
              <a:rPr sz="1800" dirty="0">
                <a:solidFill>
                  <a:srgbClr val="222222"/>
                </a:solidFill>
                <a:latin typeface="Arial"/>
                <a:cs typeface="Arial"/>
              </a:rPr>
              <a:t>for</a:t>
            </a:r>
            <a:r>
              <a:rPr sz="1800" spc="35" dirty="0">
                <a:solidFill>
                  <a:srgbClr val="222222"/>
                </a:solidFill>
                <a:latin typeface="Arial"/>
                <a:cs typeface="Arial"/>
              </a:rPr>
              <a:t> </a:t>
            </a:r>
            <a:r>
              <a:rPr sz="1800" dirty="0">
                <a:solidFill>
                  <a:srgbClr val="222222"/>
                </a:solidFill>
                <a:latin typeface="Arial"/>
                <a:cs typeface="Arial"/>
              </a:rPr>
              <a:t>this</a:t>
            </a:r>
            <a:r>
              <a:rPr sz="1800" spc="40" dirty="0">
                <a:solidFill>
                  <a:srgbClr val="222222"/>
                </a:solidFill>
                <a:latin typeface="Arial"/>
                <a:cs typeface="Arial"/>
              </a:rPr>
              <a:t> </a:t>
            </a:r>
            <a:r>
              <a:rPr sz="1800" dirty="0">
                <a:solidFill>
                  <a:srgbClr val="222222"/>
                </a:solidFill>
                <a:latin typeface="Arial"/>
                <a:cs typeface="Arial"/>
              </a:rPr>
              <a:t>presentation</a:t>
            </a:r>
            <a:r>
              <a:rPr sz="1800" spc="45" dirty="0">
                <a:solidFill>
                  <a:srgbClr val="222222"/>
                </a:solidFill>
                <a:latin typeface="Arial"/>
                <a:cs typeface="Arial"/>
              </a:rPr>
              <a:t> </a:t>
            </a:r>
            <a:r>
              <a:rPr sz="1800" dirty="0">
                <a:solidFill>
                  <a:srgbClr val="222222"/>
                </a:solidFill>
                <a:latin typeface="Arial"/>
                <a:cs typeface="Arial"/>
              </a:rPr>
              <a:t>was</a:t>
            </a:r>
            <a:r>
              <a:rPr sz="1800" spc="40" dirty="0">
                <a:solidFill>
                  <a:srgbClr val="222222"/>
                </a:solidFill>
                <a:latin typeface="Arial"/>
                <a:cs typeface="Arial"/>
              </a:rPr>
              <a:t> </a:t>
            </a:r>
            <a:r>
              <a:rPr sz="1800" dirty="0">
                <a:solidFill>
                  <a:srgbClr val="222222"/>
                </a:solidFill>
                <a:latin typeface="Arial"/>
                <a:cs typeface="Arial"/>
              </a:rPr>
              <a:t>made</a:t>
            </a:r>
            <a:r>
              <a:rPr sz="1800" spc="45" dirty="0">
                <a:solidFill>
                  <a:srgbClr val="222222"/>
                </a:solidFill>
                <a:latin typeface="Arial"/>
                <a:cs typeface="Arial"/>
              </a:rPr>
              <a:t> </a:t>
            </a:r>
            <a:r>
              <a:rPr sz="1800" dirty="0">
                <a:solidFill>
                  <a:srgbClr val="222222"/>
                </a:solidFill>
                <a:latin typeface="Arial"/>
                <a:cs typeface="Arial"/>
              </a:rPr>
              <a:t>possible</a:t>
            </a:r>
            <a:r>
              <a:rPr sz="1800" spc="45" dirty="0">
                <a:solidFill>
                  <a:srgbClr val="222222"/>
                </a:solidFill>
                <a:latin typeface="Arial"/>
                <a:cs typeface="Arial"/>
              </a:rPr>
              <a:t> </a:t>
            </a:r>
            <a:r>
              <a:rPr sz="1800" dirty="0">
                <a:solidFill>
                  <a:srgbClr val="222222"/>
                </a:solidFill>
                <a:latin typeface="Arial"/>
                <a:cs typeface="Arial"/>
              </a:rPr>
              <a:t>by</a:t>
            </a:r>
            <a:r>
              <a:rPr sz="1800" spc="40" dirty="0">
                <a:solidFill>
                  <a:srgbClr val="222222"/>
                </a:solidFill>
                <a:latin typeface="Arial"/>
                <a:cs typeface="Arial"/>
              </a:rPr>
              <a:t> </a:t>
            </a:r>
            <a:r>
              <a:rPr sz="1800" dirty="0">
                <a:solidFill>
                  <a:srgbClr val="222222"/>
                </a:solidFill>
                <a:latin typeface="Arial"/>
                <a:cs typeface="Arial"/>
              </a:rPr>
              <a:t>cooperative</a:t>
            </a:r>
            <a:r>
              <a:rPr sz="1800" spc="45" dirty="0">
                <a:solidFill>
                  <a:srgbClr val="222222"/>
                </a:solidFill>
                <a:latin typeface="Arial"/>
                <a:cs typeface="Arial"/>
              </a:rPr>
              <a:t> </a:t>
            </a:r>
            <a:r>
              <a:rPr sz="1800" spc="-10" dirty="0">
                <a:solidFill>
                  <a:srgbClr val="222222"/>
                </a:solidFill>
                <a:latin typeface="Arial"/>
                <a:cs typeface="Arial"/>
              </a:rPr>
              <a:t>agreement </a:t>
            </a:r>
            <a:r>
              <a:rPr sz="1800" dirty="0">
                <a:solidFill>
                  <a:srgbClr val="222222"/>
                </a:solidFill>
                <a:latin typeface="Arial"/>
                <a:cs typeface="Arial"/>
              </a:rPr>
              <a:t>U1OHA30535</a:t>
            </a:r>
            <a:r>
              <a:rPr sz="1800" spc="50" dirty="0">
                <a:solidFill>
                  <a:srgbClr val="222222"/>
                </a:solidFill>
                <a:latin typeface="Arial"/>
                <a:cs typeface="Arial"/>
              </a:rPr>
              <a:t> </a:t>
            </a:r>
            <a:r>
              <a:rPr sz="1800" dirty="0">
                <a:solidFill>
                  <a:srgbClr val="222222"/>
                </a:solidFill>
                <a:latin typeface="Arial"/>
                <a:cs typeface="Arial"/>
              </a:rPr>
              <a:t>from</a:t>
            </a:r>
            <a:r>
              <a:rPr sz="1800" spc="45" dirty="0">
                <a:solidFill>
                  <a:srgbClr val="222222"/>
                </a:solidFill>
                <a:latin typeface="Arial"/>
                <a:cs typeface="Arial"/>
              </a:rPr>
              <a:t> </a:t>
            </a:r>
            <a:r>
              <a:rPr sz="1800" dirty="0">
                <a:solidFill>
                  <a:srgbClr val="222222"/>
                </a:solidFill>
                <a:latin typeface="Arial"/>
                <a:cs typeface="Arial"/>
              </a:rPr>
              <a:t>the</a:t>
            </a:r>
            <a:r>
              <a:rPr sz="1800" spc="50" dirty="0">
                <a:solidFill>
                  <a:srgbClr val="222222"/>
                </a:solidFill>
                <a:latin typeface="Arial"/>
                <a:cs typeface="Arial"/>
              </a:rPr>
              <a:t> </a:t>
            </a:r>
            <a:r>
              <a:rPr sz="1800" dirty="0">
                <a:solidFill>
                  <a:srgbClr val="222222"/>
                </a:solidFill>
                <a:latin typeface="Arial"/>
                <a:cs typeface="Arial"/>
              </a:rPr>
              <a:t>Health</a:t>
            </a:r>
            <a:r>
              <a:rPr sz="1800" spc="50" dirty="0">
                <a:solidFill>
                  <a:srgbClr val="222222"/>
                </a:solidFill>
                <a:latin typeface="Arial"/>
                <a:cs typeface="Arial"/>
              </a:rPr>
              <a:t> </a:t>
            </a:r>
            <a:r>
              <a:rPr sz="1800" dirty="0">
                <a:solidFill>
                  <a:srgbClr val="222222"/>
                </a:solidFill>
                <a:latin typeface="Arial"/>
                <a:cs typeface="Arial"/>
              </a:rPr>
              <a:t>Resources</a:t>
            </a:r>
            <a:r>
              <a:rPr sz="1800" spc="45" dirty="0">
                <a:solidFill>
                  <a:srgbClr val="222222"/>
                </a:solidFill>
                <a:latin typeface="Arial"/>
                <a:cs typeface="Arial"/>
              </a:rPr>
              <a:t> </a:t>
            </a:r>
            <a:r>
              <a:rPr sz="1800" dirty="0">
                <a:solidFill>
                  <a:srgbClr val="222222"/>
                </a:solidFill>
                <a:latin typeface="Arial"/>
                <a:cs typeface="Arial"/>
              </a:rPr>
              <a:t>and</a:t>
            </a:r>
            <a:r>
              <a:rPr sz="1800" spc="55" dirty="0">
                <a:solidFill>
                  <a:srgbClr val="222222"/>
                </a:solidFill>
                <a:latin typeface="Arial"/>
                <a:cs typeface="Arial"/>
              </a:rPr>
              <a:t> </a:t>
            </a:r>
            <a:r>
              <a:rPr sz="1800" dirty="0">
                <a:solidFill>
                  <a:srgbClr val="222222"/>
                </a:solidFill>
                <a:latin typeface="Arial"/>
                <a:cs typeface="Arial"/>
              </a:rPr>
              <a:t>Services</a:t>
            </a:r>
            <a:r>
              <a:rPr sz="1800" spc="-65" dirty="0">
                <a:solidFill>
                  <a:srgbClr val="222222"/>
                </a:solidFill>
                <a:latin typeface="Arial"/>
                <a:cs typeface="Arial"/>
              </a:rPr>
              <a:t> </a:t>
            </a:r>
            <a:r>
              <a:rPr sz="1800" dirty="0">
                <a:solidFill>
                  <a:srgbClr val="222222"/>
                </a:solidFill>
                <a:latin typeface="Arial"/>
                <a:cs typeface="Arial"/>
              </a:rPr>
              <a:t>Administration</a:t>
            </a:r>
            <a:r>
              <a:rPr sz="1800" spc="55" dirty="0">
                <a:solidFill>
                  <a:srgbClr val="222222"/>
                </a:solidFill>
                <a:latin typeface="Arial"/>
                <a:cs typeface="Arial"/>
              </a:rPr>
              <a:t> </a:t>
            </a:r>
            <a:r>
              <a:rPr sz="1800" spc="-10" dirty="0">
                <a:solidFill>
                  <a:srgbClr val="222222"/>
                </a:solidFill>
                <a:latin typeface="Arial"/>
                <a:cs typeface="Arial"/>
              </a:rPr>
              <a:t>HIV/AIDS </a:t>
            </a:r>
            <a:r>
              <a:rPr sz="1800" dirty="0">
                <a:solidFill>
                  <a:srgbClr val="222222"/>
                </a:solidFill>
                <a:latin typeface="Arial"/>
                <a:cs typeface="Arial"/>
              </a:rPr>
              <a:t>Bureau.</a:t>
            </a:r>
            <a:r>
              <a:rPr sz="1800" spc="-5" dirty="0">
                <a:solidFill>
                  <a:srgbClr val="222222"/>
                </a:solidFill>
                <a:latin typeface="Arial"/>
                <a:cs typeface="Arial"/>
              </a:rPr>
              <a:t> </a:t>
            </a:r>
            <a:r>
              <a:rPr sz="1800" dirty="0">
                <a:solidFill>
                  <a:srgbClr val="222222"/>
                </a:solidFill>
                <a:latin typeface="Arial"/>
                <a:cs typeface="Arial"/>
              </a:rPr>
              <a:t>The</a:t>
            </a:r>
            <a:r>
              <a:rPr sz="1800" spc="35" dirty="0">
                <a:solidFill>
                  <a:srgbClr val="222222"/>
                </a:solidFill>
                <a:latin typeface="Arial"/>
                <a:cs typeface="Arial"/>
              </a:rPr>
              <a:t> </a:t>
            </a:r>
            <a:r>
              <a:rPr sz="1800" dirty="0">
                <a:solidFill>
                  <a:srgbClr val="222222"/>
                </a:solidFill>
                <a:latin typeface="Arial"/>
                <a:cs typeface="Arial"/>
              </a:rPr>
              <a:t>views</a:t>
            </a:r>
            <a:r>
              <a:rPr sz="1800" spc="35" dirty="0">
                <a:solidFill>
                  <a:srgbClr val="222222"/>
                </a:solidFill>
                <a:latin typeface="Arial"/>
                <a:cs typeface="Arial"/>
              </a:rPr>
              <a:t> </a:t>
            </a:r>
            <a:r>
              <a:rPr sz="1800" dirty="0">
                <a:solidFill>
                  <a:srgbClr val="222222"/>
                </a:solidFill>
                <a:latin typeface="Arial"/>
                <a:cs typeface="Arial"/>
              </a:rPr>
              <a:t>expressed</a:t>
            </a:r>
            <a:r>
              <a:rPr sz="1800" spc="35" dirty="0">
                <a:solidFill>
                  <a:srgbClr val="222222"/>
                </a:solidFill>
                <a:latin typeface="Arial"/>
                <a:cs typeface="Arial"/>
              </a:rPr>
              <a:t> </a:t>
            </a:r>
            <a:r>
              <a:rPr sz="1800" dirty="0">
                <a:solidFill>
                  <a:srgbClr val="222222"/>
                </a:solidFill>
                <a:latin typeface="Arial"/>
                <a:cs typeface="Arial"/>
              </a:rPr>
              <a:t>do</a:t>
            </a:r>
            <a:r>
              <a:rPr sz="1800" spc="40" dirty="0">
                <a:solidFill>
                  <a:srgbClr val="222222"/>
                </a:solidFill>
                <a:latin typeface="Arial"/>
                <a:cs typeface="Arial"/>
              </a:rPr>
              <a:t> </a:t>
            </a:r>
            <a:r>
              <a:rPr sz="1800" dirty="0">
                <a:solidFill>
                  <a:srgbClr val="222222"/>
                </a:solidFill>
                <a:latin typeface="Arial"/>
                <a:cs typeface="Arial"/>
              </a:rPr>
              <a:t>not</a:t>
            </a:r>
            <a:r>
              <a:rPr sz="1800" spc="30" dirty="0">
                <a:solidFill>
                  <a:srgbClr val="222222"/>
                </a:solidFill>
                <a:latin typeface="Arial"/>
                <a:cs typeface="Arial"/>
              </a:rPr>
              <a:t> </a:t>
            </a:r>
            <a:r>
              <a:rPr sz="1800" dirty="0">
                <a:solidFill>
                  <a:srgbClr val="222222"/>
                </a:solidFill>
                <a:latin typeface="Arial"/>
                <a:cs typeface="Arial"/>
              </a:rPr>
              <a:t>necessarily</a:t>
            </a:r>
            <a:r>
              <a:rPr sz="1800" spc="35" dirty="0">
                <a:solidFill>
                  <a:srgbClr val="222222"/>
                </a:solidFill>
                <a:latin typeface="Arial"/>
                <a:cs typeface="Arial"/>
              </a:rPr>
              <a:t> </a:t>
            </a:r>
            <a:r>
              <a:rPr sz="1800" dirty="0">
                <a:solidFill>
                  <a:srgbClr val="222222"/>
                </a:solidFill>
                <a:latin typeface="Arial"/>
                <a:cs typeface="Arial"/>
              </a:rPr>
              <a:t>reflect</a:t>
            </a:r>
            <a:r>
              <a:rPr sz="1800" spc="30" dirty="0">
                <a:solidFill>
                  <a:srgbClr val="222222"/>
                </a:solidFill>
                <a:latin typeface="Arial"/>
                <a:cs typeface="Arial"/>
              </a:rPr>
              <a:t> </a:t>
            </a:r>
            <a:r>
              <a:rPr sz="1800" dirty="0">
                <a:solidFill>
                  <a:srgbClr val="222222"/>
                </a:solidFill>
                <a:latin typeface="Arial"/>
                <a:cs typeface="Arial"/>
              </a:rPr>
              <a:t>the</a:t>
            </a:r>
            <a:r>
              <a:rPr sz="1800" spc="40" dirty="0">
                <a:solidFill>
                  <a:srgbClr val="222222"/>
                </a:solidFill>
                <a:latin typeface="Arial"/>
                <a:cs typeface="Arial"/>
              </a:rPr>
              <a:t> </a:t>
            </a:r>
            <a:r>
              <a:rPr sz="1800" dirty="0">
                <a:solidFill>
                  <a:srgbClr val="222222"/>
                </a:solidFill>
                <a:latin typeface="Arial"/>
                <a:cs typeface="Arial"/>
              </a:rPr>
              <a:t>official</a:t>
            </a:r>
            <a:r>
              <a:rPr sz="1800" spc="25" dirty="0">
                <a:solidFill>
                  <a:srgbClr val="222222"/>
                </a:solidFill>
                <a:latin typeface="Arial"/>
                <a:cs typeface="Arial"/>
              </a:rPr>
              <a:t> </a:t>
            </a:r>
            <a:r>
              <a:rPr sz="1800" dirty="0">
                <a:solidFill>
                  <a:srgbClr val="222222"/>
                </a:solidFill>
                <a:latin typeface="Arial"/>
                <a:cs typeface="Arial"/>
              </a:rPr>
              <a:t>policies</a:t>
            </a:r>
            <a:r>
              <a:rPr sz="1800" spc="35" dirty="0">
                <a:solidFill>
                  <a:srgbClr val="222222"/>
                </a:solidFill>
                <a:latin typeface="Arial"/>
                <a:cs typeface="Arial"/>
              </a:rPr>
              <a:t> </a:t>
            </a:r>
            <a:r>
              <a:rPr sz="1800" dirty="0">
                <a:solidFill>
                  <a:srgbClr val="222222"/>
                </a:solidFill>
                <a:latin typeface="Arial"/>
                <a:cs typeface="Arial"/>
              </a:rPr>
              <a:t>of</a:t>
            </a:r>
            <a:r>
              <a:rPr sz="1800" spc="35" dirty="0">
                <a:solidFill>
                  <a:srgbClr val="222222"/>
                </a:solidFill>
                <a:latin typeface="Arial"/>
                <a:cs typeface="Arial"/>
              </a:rPr>
              <a:t> </a:t>
            </a:r>
            <a:r>
              <a:rPr sz="1800" spc="-25" dirty="0">
                <a:solidFill>
                  <a:srgbClr val="222222"/>
                </a:solidFill>
                <a:latin typeface="Arial"/>
                <a:cs typeface="Arial"/>
              </a:rPr>
              <a:t>the </a:t>
            </a:r>
            <a:r>
              <a:rPr sz="1800" dirty="0">
                <a:solidFill>
                  <a:srgbClr val="222222"/>
                </a:solidFill>
                <a:latin typeface="Arial"/>
                <a:cs typeface="Arial"/>
              </a:rPr>
              <a:t>Department</a:t>
            </a:r>
            <a:r>
              <a:rPr sz="1800" spc="35" dirty="0">
                <a:solidFill>
                  <a:srgbClr val="222222"/>
                </a:solidFill>
                <a:latin typeface="Arial"/>
                <a:cs typeface="Arial"/>
              </a:rPr>
              <a:t> </a:t>
            </a:r>
            <a:r>
              <a:rPr sz="1800" dirty="0">
                <a:solidFill>
                  <a:srgbClr val="222222"/>
                </a:solidFill>
                <a:latin typeface="Arial"/>
                <a:cs typeface="Arial"/>
              </a:rPr>
              <a:t>of</a:t>
            </a:r>
            <a:r>
              <a:rPr sz="1800" spc="35" dirty="0">
                <a:solidFill>
                  <a:srgbClr val="222222"/>
                </a:solidFill>
                <a:latin typeface="Arial"/>
                <a:cs typeface="Arial"/>
              </a:rPr>
              <a:t> </a:t>
            </a:r>
            <a:r>
              <a:rPr sz="1800" dirty="0">
                <a:solidFill>
                  <a:srgbClr val="222222"/>
                </a:solidFill>
                <a:latin typeface="Arial"/>
                <a:cs typeface="Arial"/>
              </a:rPr>
              <a:t>Health</a:t>
            </a:r>
            <a:r>
              <a:rPr sz="1800" spc="40" dirty="0">
                <a:solidFill>
                  <a:srgbClr val="222222"/>
                </a:solidFill>
                <a:latin typeface="Arial"/>
                <a:cs typeface="Arial"/>
              </a:rPr>
              <a:t> </a:t>
            </a:r>
            <a:r>
              <a:rPr sz="1800" dirty="0">
                <a:solidFill>
                  <a:srgbClr val="222222"/>
                </a:solidFill>
                <a:latin typeface="Arial"/>
                <a:cs typeface="Arial"/>
              </a:rPr>
              <a:t>and</a:t>
            </a:r>
            <a:r>
              <a:rPr sz="1800" spc="45" dirty="0">
                <a:solidFill>
                  <a:srgbClr val="222222"/>
                </a:solidFill>
                <a:latin typeface="Arial"/>
                <a:cs typeface="Arial"/>
              </a:rPr>
              <a:t> </a:t>
            </a:r>
            <a:r>
              <a:rPr sz="1800" dirty="0">
                <a:solidFill>
                  <a:srgbClr val="222222"/>
                </a:solidFill>
                <a:latin typeface="Arial"/>
                <a:cs typeface="Arial"/>
              </a:rPr>
              <a:t>Human</a:t>
            </a:r>
            <a:r>
              <a:rPr sz="1800" spc="40" dirty="0">
                <a:solidFill>
                  <a:srgbClr val="222222"/>
                </a:solidFill>
                <a:latin typeface="Arial"/>
                <a:cs typeface="Arial"/>
              </a:rPr>
              <a:t> </a:t>
            </a:r>
            <a:r>
              <a:rPr sz="1800" dirty="0">
                <a:solidFill>
                  <a:srgbClr val="222222"/>
                </a:solidFill>
                <a:latin typeface="Arial"/>
                <a:cs typeface="Arial"/>
              </a:rPr>
              <a:t>Services</a:t>
            </a:r>
            <a:r>
              <a:rPr sz="1800" spc="35" dirty="0">
                <a:solidFill>
                  <a:srgbClr val="222222"/>
                </a:solidFill>
                <a:latin typeface="Arial"/>
                <a:cs typeface="Arial"/>
              </a:rPr>
              <a:t> </a:t>
            </a:r>
            <a:r>
              <a:rPr sz="1800" dirty="0">
                <a:solidFill>
                  <a:srgbClr val="222222"/>
                </a:solidFill>
                <a:latin typeface="Arial"/>
                <a:cs typeface="Arial"/>
              </a:rPr>
              <a:t>nor</a:t>
            </a:r>
            <a:r>
              <a:rPr sz="1800" spc="30" dirty="0">
                <a:solidFill>
                  <a:srgbClr val="222222"/>
                </a:solidFill>
                <a:latin typeface="Arial"/>
                <a:cs typeface="Arial"/>
              </a:rPr>
              <a:t> </a:t>
            </a:r>
            <a:r>
              <a:rPr sz="1800" dirty="0">
                <a:solidFill>
                  <a:srgbClr val="222222"/>
                </a:solidFill>
                <a:latin typeface="Arial"/>
                <a:cs typeface="Arial"/>
              </a:rPr>
              <a:t>does</a:t>
            </a:r>
            <a:r>
              <a:rPr sz="1800" spc="40" dirty="0">
                <a:solidFill>
                  <a:srgbClr val="222222"/>
                </a:solidFill>
                <a:latin typeface="Arial"/>
                <a:cs typeface="Arial"/>
              </a:rPr>
              <a:t> </a:t>
            </a:r>
            <a:r>
              <a:rPr sz="1800" dirty="0">
                <a:solidFill>
                  <a:srgbClr val="222222"/>
                </a:solidFill>
                <a:latin typeface="Arial"/>
                <a:cs typeface="Arial"/>
              </a:rPr>
              <a:t>mention</a:t>
            </a:r>
            <a:r>
              <a:rPr sz="1800" spc="40" dirty="0">
                <a:solidFill>
                  <a:srgbClr val="222222"/>
                </a:solidFill>
                <a:latin typeface="Arial"/>
                <a:cs typeface="Arial"/>
              </a:rPr>
              <a:t> </a:t>
            </a:r>
            <a:r>
              <a:rPr sz="1800" dirty="0">
                <a:solidFill>
                  <a:srgbClr val="222222"/>
                </a:solidFill>
                <a:latin typeface="Arial"/>
                <a:cs typeface="Arial"/>
              </a:rPr>
              <a:t>of</a:t>
            </a:r>
            <a:r>
              <a:rPr sz="1800" spc="35" dirty="0">
                <a:solidFill>
                  <a:srgbClr val="222222"/>
                </a:solidFill>
                <a:latin typeface="Arial"/>
                <a:cs typeface="Arial"/>
              </a:rPr>
              <a:t> </a:t>
            </a:r>
            <a:r>
              <a:rPr sz="1800" dirty="0">
                <a:solidFill>
                  <a:srgbClr val="222222"/>
                </a:solidFill>
                <a:latin typeface="Arial"/>
                <a:cs typeface="Arial"/>
              </a:rPr>
              <a:t>trade</a:t>
            </a:r>
            <a:r>
              <a:rPr sz="1800" spc="45" dirty="0">
                <a:solidFill>
                  <a:srgbClr val="222222"/>
                </a:solidFill>
                <a:latin typeface="Arial"/>
                <a:cs typeface="Arial"/>
              </a:rPr>
              <a:t> </a:t>
            </a:r>
            <a:r>
              <a:rPr sz="1800" spc="-10" dirty="0">
                <a:solidFill>
                  <a:srgbClr val="222222"/>
                </a:solidFill>
                <a:latin typeface="Arial"/>
                <a:cs typeface="Arial"/>
              </a:rPr>
              <a:t>names, </a:t>
            </a:r>
            <a:r>
              <a:rPr sz="1800" dirty="0">
                <a:solidFill>
                  <a:srgbClr val="222222"/>
                </a:solidFill>
                <a:latin typeface="Arial"/>
                <a:cs typeface="Arial"/>
              </a:rPr>
              <a:t>commercial</a:t>
            </a:r>
            <a:r>
              <a:rPr sz="1800" spc="35" dirty="0">
                <a:solidFill>
                  <a:srgbClr val="222222"/>
                </a:solidFill>
                <a:latin typeface="Arial"/>
                <a:cs typeface="Arial"/>
              </a:rPr>
              <a:t> </a:t>
            </a:r>
            <a:r>
              <a:rPr sz="1800" dirty="0">
                <a:solidFill>
                  <a:srgbClr val="222222"/>
                </a:solidFill>
                <a:latin typeface="Arial"/>
                <a:cs typeface="Arial"/>
              </a:rPr>
              <a:t>practices,</a:t>
            </a:r>
            <a:r>
              <a:rPr sz="1800" spc="45" dirty="0">
                <a:solidFill>
                  <a:srgbClr val="222222"/>
                </a:solidFill>
                <a:latin typeface="Arial"/>
                <a:cs typeface="Arial"/>
              </a:rPr>
              <a:t> </a:t>
            </a:r>
            <a:r>
              <a:rPr sz="1800" dirty="0">
                <a:solidFill>
                  <a:srgbClr val="222222"/>
                </a:solidFill>
                <a:latin typeface="Arial"/>
                <a:cs typeface="Arial"/>
              </a:rPr>
              <a:t>or</a:t>
            </a:r>
            <a:r>
              <a:rPr sz="1800" spc="40" dirty="0">
                <a:solidFill>
                  <a:srgbClr val="222222"/>
                </a:solidFill>
                <a:latin typeface="Arial"/>
                <a:cs typeface="Arial"/>
              </a:rPr>
              <a:t> </a:t>
            </a:r>
            <a:r>
              <a:rPr sz="1800" dirty="0">
                <a:solidFill>
                  <a:srgbClr val="222222"/>
                </a:solidFill>
                <a:latin typeface="Arial"/>
                <a:cs typeface="Arial"/>
              </a:rPr>
              <a:t>organizations</a:t>
            </a:r>
            <a:r>
              <a:rPr sz="1800" spc="45" dirty="0">
                <a:solidFill>
                  <a:srgbClr val="222222"/>
                </a:solidFill>
                <a:latin typeface="Arial"/>
                <a:cs typeface="Arial"/>
              </a:rPr>
              <a:t> </a:t>
            </a:r>
            <a:r>
              <a:rPr sz="1800" dirty="0">
                <a:solidFill>
                  <a:srgbClr val="222222"/>
                </a:solidFill>
                <a:latin typeface="Arial"/>
                <a:cs typeface="Arial"/>
              </a:rPr>
              <a:t>imply</a:t>
            </a:r>
            <a:r>
              <a:rPr sz="1800" spc="45" dirty="0">
                <a:solidFill>
                  <a:srgbClr val="222222"/>
                </a:solidFill>
                <a:latin typeface="Arial"/>
                <a:cs typeface="Arial"/>
              </a:rPr>
              <a:t> </a:t>
            </a:r>
            <a:r>
              <a:rPr sz="1800" dirty="0">
                <a:solidFill>
                  <a:srgbClr val="222222"/>
                </a:solidFill>
                <a:latin typeface="Arial"/>
                <a:cs typeface="Arial"/>
              </a:rPr>
              <a:t>endorsement</a:t>
            </a:r>
            <a:r>
              <a:rPr sz="1800" spc="45" dirty="0">
                <a:solidFill>
                  <a:srgbClr val="222222"/>
                </a:solidFill>
                <a:latin typeface="Arial"/>
                <a:cs typeface="Arial"/>
              </a:rPr>
              <a:t> </a:t>
            </a:r>
            <a:r>
              <a:rPr sz="1800" dirty="0">
                <a:solidFill>
                  <a:srgbClr val="222222"/>
                </a:solidFill>
                <a:latin typeface="Arial"/>
                <a:cs typeface="Arial"/>
              </a:rPr>
              <a:t>by</a:t>
            </a:r>
            <a:r>
              <a:rPr sz="1800" spc="45" dirty="0">
                <a:solidFill>
                  <a:srgbClr val="222222"/>
                </a:solidFill>
                <a:latin typeface="Arial"/>
                <a:cs typeface="Arial"/>
              </a:rPr>
              <a:t> </a:t>
            </a:r>
            <a:r>
              <a:rPr sz="1800" dirty="0">
                <a:solidFill>
                  <a:srgbClr val="222222"/>
                </a:solidFill>
                <a:latin typeface="Arial"/>
                <a:cs typeface="Arial"/>
              </a:rPr>
              <a:t>the</a:t>
            </a:r>
            <a:r>
              <a:rPr sz="1800" spc="55" dirty="0">
                <a:solidFill>
                  <a:srgbClr val="222222"/>
                </a:solidFill>
                <a:latin typeface="Arial"/>
                <a:cs typeface="Arial"/>
              </a:rPr>
              <a:t> </a:t>
            </a:r>
            <a:r>
              <a:rPr sz="1800" spc="-20" dirty="0">
                <a:solidFill>
                  <a:srgbClr val="222222"/>
                </a:solidFill>
                <a:latin typeface="Arial"/>
                <a:cs typeface="Arial"/>
              </a:rPr>
              <a:t>U.S. </a:t>
            </a:r>
            <a:r>
              <a:rPr sz="1800" dirty="0">
                <a:solidFill>
                  <a:srgbClr val="222222"/>
                </a:solidFill>
                <a:latin typeface="Arial"/>
                <a:cs typeface="Arial"/>
              </a:rPr>
              <a:t>Government.</a:t>
            </a:r>
            <a:r>
              <a:rPr sz="1800" spc="-55" dirty="0">
                <a:solidFill>
                  <a:srgbClr val="222222"/>
                </a:solidFill>
                <a:latin typeface="Arial"/>
                <a:cs typeface="Arial"/>
              </a:rPr>
              <a:t> </a:t>
            </a:r>
            <a:r>
              <a:rPr sz="1800" dirty="0">
                <a:solidFill>
                  <a:srgbClr val="222222"/>
                </a:solidFill>
                <a:latin typeface="Arial"/>
                <a:cs typeface="Arial"/>
              </a:rPr>
              <a:t>Any</a:t>
            </a:r>
            <a:r>
              <a:rPr sz="1800" spc="55" dirty="0">
                <a:solidFill>
                  <a:srgbClr val="222222"/>
                </a:solidFill>
                <a:latin typeface="Arial"/>
                <a:cs typeface="Arial"/>
              </a:rPr>
              <a:t> </a:t>
            </a:r>
            <a:r>
              <a:rPr sz="1800" dirty="0">
                <a:solidFill>
                  <a:srgbClr val="222222"/>
                </a:solidFill>
                <a:latin typeface="Arial"/>
                <a:cs typeface="Arial"/>
              </a:rPr>
              <a:t>trade/brand</a:t>
            </a:r>
            <a:r>
              <a:rPr sz="1800" spc="60" dirty="0">
                <a:solidFill>
                  <a:srgbClr val="222222"/>
                </a:solidFill>
                <a:latin typeface="Arial"/>
                <a:cs typeface="Arial"/>
              </a:rPr>
              <a:t> </a:t>
            </a:r>
            <a:r>
              <a:rPr sz="1800" dirty="0">
                <a:solidFill>
                  <a:srgbClr val="222222"/>
                </a:solidFill>
                <a:latin typeface="Arial"/>
                <a:cs typeface="Arial"/>
              </a:rPr>
              <a:t>names</a:t>
            </a:r>
            <a:r>
              <a:rPr sz="1800" spc="55" dirty="0">
                <a:solidFill>
                  <a:srgbClr val="222222"/>
                </a:solidFill>
                <a:latin typeface="Arial"/>
                <a:cs typeface="Arial"/>
              </a:rPr>
              <a:t> </a:t>
            </a:r>
            <a:r>
              <a:rPr sz="1800" dirty="0">
                <a:solidFill>
                  <a:srgbClr val="222222"/>
                </a:solidFill>
                <a:latin typeface="Arial"/>
                <a:cs typeface="Arial"/>
              </a:rPr>
              <a:t>for</a:t>
            </a:r>
            <a:r>
              <a:rPr sz="1800" spc="50" dirty="0">
                <a:solidFill>
                  <a:srgbClr val="222222"/>
                </a:solidFill>
                <a:latin typeface="Arial"/>
                <a:cs typeface="Arial"/>
              </a:rPr>
              <a:t> </a:t>
            </a:r>
            <a:r>
              <a:rPr sz="1800" dirty="0">
                <a:solidFill>
                  <a:srgbClr val="222222"/>
                </a:solidFill>
                <a:latin typeface="Arial"/>
                <a:cs typeface="Arial"/>
              </a:rPr>
              <a:t>products</a:t>
            </a:r>
            <a:r>
              <a:rPr sz="1800" spc="55" dirty="0">
                <a:solidFill>
                  <a:srgbClr val="222222"/>
                </a:solidFill>
                <a:latin typeface="Arial"/>
                <a:cs typeface="Arial"/>
              </a:rPr>
              <a:t> </a:t>
            </a:r>
            <a:r>
              <a:rPr sz="1800" dirty="0">
                <a:solidFill>
                  <a:srgbClr val="222222"/>
                </a:solidFill>
                <a:latin typeface="Arial"/>
                <a:cs typeface="Arial"/>
              </a:rPr>
              <a:t>mentioned</a:t>
            </a:r>
            <a:r>
              <a:rPr sz="1800" spc="60" dirty="0">
                <a:solidFill>
                  <a:srgbClr val="222222"/>
                </a:solidFill>
                <a:latin typeface="Arial"/>
                <a:cs typeface="Arial"/>
              </a:rPr>
              <a:t> </a:t>
            </a:r>
            <a:r>
              <a:rPr sz="1800" dirty="0">
                <a:solidFill>
                  <a:srgbClr val="222222"/>
                </a:solidFill>
                <a:latin typeface="Arial"/>
                <a:cs typeface="Arial"/>
              </a:rPr>
              <a:t>during</a:t>
            </a:r>
            <a:r>
              <a:rPr sz="1800" spc="65" dirty="0">
                <a:solidFill>
                  <a:srgbClr val="222222"/>
                </a:solidFill>
                <a:latin typeface="Arial"/>
                <a:cs typeface="Arial"/>
              </a:rPr>
              <a:t> </a:t>
            </a:r>
            <a:r>
              <a:rPr sz="1800" spc="-20" dirty="0">
                <a:solidFill>
                  <a:srgbClr val="222222"/>
                </a:solidFill>
                <a:latin typeface="Arial"/>
                <a:cs typeface="Arial"/>
              </a:rPr>
              <a:t>this </a:t>
            </a:r>
            <a:r>
              <a:rPr sz="1800" dirty="0">
                <a:solidFill>
                  <a:srgbClr val="222222"/>
                </a:solidFill>
                <a:latin typeface="Arial"/>
                <a:cs typeface="Arial"/>
              </a:rPr>
              <a:t>presentation</a:t>
            </a:r>
            <a:r>
              <a:rPr sz="1800" spc="40" dirty="0">
                <a:solidFill>
                  <a:srgbClr val="222222"/>
                </a:solidFill>
                <a:latin typeface="Arial"/>
                <a:cs typeface="Arial"/>
              </a:rPr>
              <a:t> </a:t>
            </a:r>
            <a:r>
              <a:rPr sz="1800" dirty="0">
                <a:solidFill>
                  <a:srgbClr val="222222"/>
                </a:solidFill>
                <a:latin typeface="Arial"/>
                <a:cs typeface="Arial"/>
              </a:rPr>
              <a:t>are</a:t>
            </a:r>
            <a:r>
              <a:rPr sz="1800" spc="50" dirty="0">
                <a:solidFill>
                  <a:srgbClr val="222222"/>
                </a:solidFill>
                <a:latin typeface="Arial"/>
                <a:cs typeface="Arial"/>
              </a:rPr>
              <a:t> </a:t>
            </a:r>
            <a:r>
              <a:rPr sz="1800" dirty="0">
                <a:solidFill>
                  <a:srgbClr val="222222"/>
                </a:solidFill>
                <a:latin typeface="Arial"/>
                <a:cs typeface="Arial"/>
              </a:rPr>
              <a:t>for</a:t>
            </a:r>
            <a:r>
              <a:rPr sz="1800" spc="35" dirty="0">
                <a:solidFill>
                  <a:srgbClr val="222222"/>
                </a:solidFill>
                <a:latin typeface="Arial"/>
                <a:cs typeface="Arial"/>
              </a:rPr>
              <a:t> </a:t>
            </a:r>
            <a:r>
              <a:rPr sz="1800" dirty="0">
                <a:solidFill>
                  <a:srgbClr val="222222"/>
                </a:solidFill>
                <a:latin typeface="Arial"/>
                <a:cs typeface="Arial"/>
              </a:rPr>
              <a:t>training</a:t>
            </a:r>
            <a:r>
              <a:rPr sz="1800" spc="50" dirty="0">
                <a:solidFill>
                  <a:srgbClr val="222222"/>
                </a:solidFill>
                <a:latin typeface="Arial"/>
                <a:cs typeface="Arial"/>
              </a:rPr>
              <a:t> </a:t>
            </a:r>
            <a:r>
              <a:rPr sz="1800" dirty="0">
                <a:solidFill>
                  <a:srgbClr val="222222"/>
                </a:solidFill>
                <a:latin typeface="Arial"/>
                <a:cs typeface="Arial"/>
              </a:rPr>
              <a:t>and</a:t>
            </a:r>
            <a:r>
              <a:rPr sz="1800" spc="55" dirty="0">
                <a:solidFill>
                  <a:srgbClr val="222222"/>
                </a:solidFill>
                <a:latin typeface="Arial"/>
                <a:cs typeface="Arial"/>
              </a:rPr>
              <a:t> </a:t>
            </a:r>
            <a:r>
              <a:rPr sz="1800" dirty="0">
                <a:solidFill>
                  <a:srgbClr val="222222"/>
                </a:solidFill>
                <a:latin typeface="Arial"/>
                <a:cs typeface="Arial"/>
              </a:rPr>
              <a:t>identification</a:t>
            </a:r>
            <a:r>
              <a:rPr sz="1800" spc="50" dirty="0">
                <a:solidFill>
                  <a:srgbClr val="222222"/>
                </a:solidFill>
                <a:latin typeface="Arial"/>
                <a:cs typeface="Arial"/>
              </a:rPr>
              <a:t> </a:t>
            </a:r>
            <a:r>
              <a:rPr sz="1800" dirty="0">
                <a:solidFill>
                  <a:srgbClr val="222222"/>
                </a:solidFill>
                <a:latin typeface="Arial"/>
                <a:cs typeface="Arial"/>
              </a:rPr>
              <a:t>purposes</a:t>
            </a:r>
            <a:r>
              <a:rPr sz="1800" spc="45" dirty="0">
                <a:solidFill>
                  <a:srgbClr val="222222"/>
                </a:solidFill>
                <a:latin typeface="Arial"/>
                <a:cs typeface="Arial"/>
              </a:rPr>
              <a:t> </a:t>
            </a:r>
            <a:r>
              <a:rPr sz="1800" spc="-10" dirty="0">
                <a:solidFill>
                  <a:srgbClr val="222222"/>
                </a:solidFill>
                <a:latin typeface="Arial"/>
                <a:cs typeface="Arial"/>
              </a:rPr>
              <a:t>only.</a:t>
            </a:r>
            <a:endParaRPr sz="18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31</a:t>
            </a:r>
            <a:endParaRPr sz="900">
              <a:latin typeface="Arial"/>
              <a:cs typeface="Arial"/>
            </a:endParaRPr>
          </a:p>
        </p:txBody>
      </p:sp>
      <p:sp>
        <p:nvSpPr>
          <p:cNvPr id="3" name="object 3"/>
          <p:cNvSpPr txBox="1">
            <a:spLocks noGrp="1"/>
          </p:cNvSpPr>
          <p:nvPr>
            <p:ph type="title"/>
          </p:nvPr>
        </p:nvSpPr>
        <p:spPr>
          <a:xfrm>
            <a:off x="401473" y="343916"/>
            <a:ext cx="8273415" cy="482600"/>
          </a:xfrm>
          <a:prstGeom prst="rect">
            <a:avLst/>
          </a:prstGeom>
        </p:spPr>
        <p:txBody>
          <a:bodyPr vert="horz" wrap="square" lIns="0" tIns="12700" rIns="0" bIns="0" rtlCol="0">
            <a:spAutoFit/>
          </a:bodyPr>
          <a:lstStyle/>
          <a:p>
            <a:pPr marL="12700">
              <a:lnSpc>
                <a:spcPct val="100000"/>
              </a:lnSpc>
              <a:spcBef>
                <a:spcPts val="100"/>
              </a:spcBef>
            </a:pPr>
            <a:r>
              <a:rPr dirty="0"/>
              <a:t>Fever,</a:t>
            </a:r>
            <a:r>
              <a:rPr spc="-65" dirty="0"/>
              <a:t> </a:t>
            </a:r>
            <a:r>
              <a:rPr dirty="0"/>
              <a:t>dry</a:t>
            </a:r>
            <a:r>
              <a:rPr spc="-45" dirty="0"/>
              <a:t> </a:t>
            </a:r>
            <a:r>
              <a:rPr dirty="0"/>
              <a:t>cough,</a:t>
            </a:r>
            <a:r>
              <a:rPr spc="-55" dirty="0"/>
              <a:t> </a:t>
            </a:r>
            <a:r>
              <a:rPr dirty="0"/>
              <a:t>DOE?</a:t>
            </a:r>
            <a:r>
              <a:rPr spc="-50" dirty="0"/>
              <a:t> </a:t>
            </a:r>
            <a:r>
              <a:rPr dirty="0"/>
              <a:t>Think</a:t>
            </a:r>
            <a:r>
              <a:rPr spc="-55" dirty="0"/>
              <a:t> </a:t>
            </a:r>
            <a:r>
              <a:rPr i="1" spc="-10" dirty="0">
                <a:latin typeface="Arial"/>
                <a:cs typeface="Arial"/>
              </a:rPr>
              <a:t>Pneumocystis!</a:t>
            </a:r>
          </a:p>
        </p:txBody>
      </p:sp>
      <p:graphicFrame>
        <p:nvGraphicFramePr>
          <p:cNvPr id="4" name="object 4"/>
          <p:cNvGraphicFramePr>
            <a:graphicFrameLocks noGrp="1"/>
          </p:cNvGraphicFramePr>
          <p:nvPr/>
        </p:nvGraphicFramePr>
        <p:xfrm>
          <a:off x="550283" y="1468535"/>
          <a:ext cx="9029065" cy="4843780"/>
        </p:xfrm>
        <a:graphic>
          <a:graphicData uri="http://schemas.openxmlformats.org/drawingml/2006/table">
            <a:tbl>
              <a:tblPr firstRow="1" bandRow="1">
                <a:tableStyleId>{2D5ABB26-0587-4C30-8999-92F81FD0307C}</a:tableStyleId>
              </a:tblPr>
              <a:tblGrid>
                <a:gridCol w="2979420">
                  <a:extLst>
                    <a:ext uri="{9D8B030D-6E8A-4147-A177-3AD203B41FA5}">
                      <a16:colId xmlns:a16="http://schemas.microsoft.com/office/drawing/2014/main" val="20000"/>
                    </a:ext>
                  </a:extLst>
                </a:gridCol>
                <a:gridCol w="2979420">
                  <a:extLst>
                    <a:ext uri="{9D8B030D-6E8A-4147-A177-3AD203B41FA5}">
                      <a16:colId xmlns:a16="http://schemas.microsoft.com/office/drawing/2014/main" val="20001"/>
                    </a:ext>
                  </a:extLst>
                </a:gridCol>
                <a:gridCol w="2979419">
                  <a:extLst>
                    <a:ext uri="{9D8B030D-6E8A-4147-A177-3AD203B41FA5}">
                      <a16:colId xmlns:a16="http://schemas.microsoft.com/office/drawing/2014/main" val="20002"/>
                    </a:ext>
                  </a:extLst>
                </a:gridCol>
              </a:tblGrid>
              <a:tr h="422275">
                <a:tc>
                  <a:txBody>
                    <a:bodyPr/>
                    <a:lstStyle/>
                    <a:p>
                      <a:pPr algn="ctr">
                        <a:lnSpc>
                          <a:spcPct val="100000"/>
                        </a:lnSpc>
                        <a:spcBef>
                          <a:spcPts val="370"/>
                        </a:spcBef>
                      </a:pPr>
                      <a:r>
                        <a:rPr sz="2100" b="1" spc="-10" dirty="0">
                          <a:solidFill>
                            <a:srgbClr val="FFFFFF"/>
                          </a:solidFill>
                          <a:latin typeface="Tahoma"/>
                          <a:cs typeface="Tahoma"/>
                        </a:rPr>
                        <a:t>Caused</a:t>
                      </a:r>
                      <a:r>
                        <a:rPr sz="2100" b="1" spc="-114" dirty="0">
                          <a:solidFill>
                            <a:srgbClr val="FFFFFF"/>
                          </a:solidFill>
                          <a:latin typeface="Tahoma"/>
                          <a:cs typeface="Tahoma"/>
                        </a:rPr>
                        <a:t> </a:t>
                      </a:r>
                      <a:r>
                        <a:rPr sz="2100" b="1" spc="-25" dirty="0">
                          <a:solidFill>
                            <a:srgbClr val="FFFFFF"/>
                          </a:solidFill>
                          <a:latin typeface="Tahoma"/>
                          <a:cs typeface="Tahoma"/>
                        </a:rPr>
                        <a:t>by</a:t>
                      </a:r>
                      <a:endParaRPr sz="2100">
                        <a:latin typeface="Tahoma"/>
                        <a:cs typeface="Tahoma"/>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00B0F0"/>
                    </a:solidFill>
                  </a:tcPr>
                </a:tc>
                <a:tc>
                  <a:txBody>
                    <a:bodyPr/>
                    <a:lstStyle/>
                    <a:p>
                      <a:pPr algn="ctr">
                        <a:lnSpc>
                          <a:spcPct val="100000"/>
                        </a:lnSpc>
                        <a:spcBef>
                          <a:spcPts val="370"/>
                        </a:spcBef>
                      </a:pPr>
                      <a:r>
                        <a:rPr sz="2100" b="1" spc="-10" dirty="0">
                          <a:solidFill>
                            <a:srgbClr val="FFFFFF"/>
                          </a:solidFill>
                          <a:latin typeface="Tahoma"/>
                          <a:cs typeface="Tahoma"/>
                        </a:rPr>
                        <a:t>Signs</a:t>
                      </a:r>
                      <a:r>
                        <a:rPr sz="2100" b="1" spc="-105" dirty="0">
                          <a:solidFill>
                            <a:srgbClr val="FFFFFF"/>
                          </a:solidFill>
                          <a:latin typeface="Tahoma"/>
                          <a:cs typeface="Tahoma"/>
                        </a:rPr>
                        <a:t> </a:t>
                      </a:r>
                      <a:r>
                        <a:rPr sz="2100" b="1" dirty="0">
                          <a:solidFill>
                            <a:srgbClr val="FFFFFF"/>
                          </a:solidFill>
                          <a:latin typeface="Tahoma"/>
                          <a:cs typeface="Tahoma"/>
                        </a:rPr>
                        <a:t>&amp;</a:t>
                      </a:r>
                      <a:r>
                        <a:rPr sz="2100" b="1" spc="-100" dirty="0">
                          <a:solidFill>
                            <a:srgbClr val="FFFFFF"/>
                          </a:solidFill>
                          <a:latin typeface="Tahoma"/>
                          <a:cs typeface="Tahoma"/>
                        </a:rPr>
                        <a:t> </a:t>
                      </a:r>
                      <a:r>
                        <a:rPr sz="2100" b="1" spc="-10" dirty="0">
                          <a:solidFill>
                            <a:srgbClr val="FFFFFF"/>
                          </a:solidFill>
                          <a:latin typeface="Tahoma"/>
                          <a:cs typeface="Tahoma"/>
                        </a:rPr>
                        <a:t>Symptoms</a:t>
                      </a:r>
                      <a:endParaRPr sz="2100">
                        <a:latin typeface="Tahoma"/>
                        <a:cs typeface="Tahoma"/>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00B0F0"/>
                    </a:solidFill>
                  </a:tcPr>
                </a:tc>
                <a:tc>
                  <a:txBody>
                    <a:bodyPr/>
                    <a:lstStyle/>
                    <a:p>
                      <a:pPr algn="ctr">
                        <a:lnSpc>
                          <a:spcPct val="100000"/>
                        </a:lnSpc>
                        <a:spcBef>
                          <a:spcPts val="370"/>
                        </a:spcBef>
                      </a:pPr>
                      <a:r>
                        <a:rPr sz="2100" b="1" spc="-10" dirty="0">
                          <a:solidFill>
                            <a:srgbClr val="FFFFFF"/>
                          </a:solidFill>
                          <a:latin typeface="Tahoma"/>
                          <a:cs typeface="Tahoma"/>
                        </a:rPr>
                        <a:t>Diagnosis</a:t>
                      </a:r>
                      <a:endParaRPr sz="2100">
                        <a:latin typeface="Tahoma"/>
                        <a:cs typeface="Tahoma"/>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00B0F0"/>
                    </a:solidFill>
                  </a:tcPr>
                </a:tc>
                <a:extLst>
                  <a:ext uri="{0D108BD9-81ED-4DB2-BD59-A6C34878D82A}">
                    <a16:rowId xmlns:a16="http://schemas.microsoft.com/office/drawing/2014/main" val="10000"/>
                  </a:ext>
                </a:extLst>
              </a:tr>
              <a:tr h="479425">
                <a:tc>
                  <a:txBody>
                    <a:bodyPr/>
                    <a:lstStyle/>
                    <a:p>
                      <a:pPr algn="ctr">
                        <a:lnSpc>
                          <a:spcPct val="100000"/>
                        </a:lnSpc>
                        <a:spcBef>
                          <a:spcPts val="375"/>
                        </a:spcBef>
                      </a:pPr>
                      <a:r>
                        <a:rPr sz="2100" i="1" spc="-120" dirty="0">
                          <a:solidFill>
                            <a:srgbClr val="222222"/>
                          </a:solidFill>
                          <a:latin typeface="Verdana"/>
                          <a:cs typeface="Verdana"/>
                        </a:rPr>
                        <a:t>Pneumocystis</a:t>
                      </a:r>
                      <a:r>
                        <a:rPr sz="2100" i="1" spc="15" dirty="0">
                          <a:solidFill>
                            <a:srgbClr val="222222"/>
                          </a:solidFill>
                          <a:latin typeface="Verdana"/>
                          <a:cs typeface="Verdana"/>
                        </a:rPr>
                        <a:t> </a:t>
                      </a:r>
                      <a:r>
                        <a:rPr sz="2100" i="1" spc="-10" dirty="0">
                          <a:solidFill>
                            <a:srgbClr val="222222"/>
                          </a:solidFill>
                          <a:latin typeface="Verdana"/>
                          <a:cs typeface="Verdana"/>
                        </a:rPr>
                        <a:t>jirovecii</a:t>
                      </a:r>
                      <a:endParaRPr sz="2100">
                        <a:latin typeface="Verdana"/>
                        <a:cs typeface="Verdana"/>
                      </a:endParaRPr>
                    </a:p>
                  </a:txBody>
                  <a:tcPr marL="0" marR="0" marT="47625" marB="0">
                    <a:lnL w="19050">
                      <a:solidFill>
                        <a:srgbClr val="FFFFFF"/>
                      </a:solidFill>
                      <a:prstDash val="solid"/>
                    </a:lnL>
                    <a:lnR w="19050">
                      <a:solidFill>
                        <a:srgbClr val="FFFFFF"/>
                      </a:solidFill>
                      <a:prstDash val="solid"/>
                    </a:lnR>
                    <a:lnT w="38100">
                      <a:solidFill>
                        <a:srgbClr val="FFFFFF"/>
                      </a:solidFill>
                      <a:prstDash val="solid"/>
                    </a:lnT>
                    <a:solidFill>
                      <a:srgbClr val="01B0F0">
                        <a:alpha val="19999"/>
                      </a:srgbClr>
                    </a:solidFill>
                  </a:tcPr>
                </a:tc>
                <a:tc>
                  <a:txBody>
                    <a:bodyPr/>
                    <a:lstStyle/>
                    <a:p>
                      <a:pPr algn="ctr">
                        <a:lnSpc>
                          <a:spcPct val="100000"/>
                        </a:lnSpc>
                        <a:spcBef>
                          <a:spcPts val="375"/>
                        </a:spcBef>
                      </a:pPr>
                      <a:r>
                        <a:rPr sz="2100" spc="-10" dirty="0">
                          <a:solidFill>
                            <a:srgbClr val="222222"/>
                          </a:solidFill>
                          <a:latin typeface="Tahoma"/>
                          <a:cs typeface="Tahoma"/>
                        </a:rPr>
                        <a:t>Fevers</a:t>
                      </a:r>
                      <a:endParaRPr sz="2100">
                        <a:latin typeface="Tahoma"/>
                        <a:cs typeface="Tahoma"/>
                      </a:endParaRPr>
                    </a:p>
                  </a:txBody>
                  <a:tcPr marL="0" marR="0" marT="47625" marB="0">
                    <a:lnL w="19050">
                      <a:solidFill>
                        <a:srgbClr val="FFFFFF"/>
                      </a:solidFill>
                      <a:prstDash val="solid"/>
                    </a:lnL>
                    <a:lnR w="19050">
                      <a:solidFill>
                        <a:srgbClr val="FFFFFF"/>
                      </a:solidFill>
                      <a:prstDash val="solid"/>
                    </a:lnR>
                    <a:lnT w="38100">
                      <a:solidFill>
                        <a:srgbClr val="FFFFFF"/>
                      </a:solidFill>
                      <a:prstDash val="solid"/>
                    </a:lnT>
                    <a:solidFill>
                      <a:srgbClr val="01B0F0">
                        <a:alpha val="19999"/>
                      </a:srgbClr>
                    </a:solidFill>
                  </a:tcPr>
                </a:tc>
                <a:tc>
                  <a:txBody>
                    <a:bodyPr/>
                    <a:lstStyle/>
                    <a:p>
                      <a:pPr algn="ctr">
                        <a:lnSpc>
                          <a:spcPct val="100000"/>
                        </a:lnSpc>
                        <a:spcBef>
                          <a:spcPts val="380"/>
                        </a:spcBef>
                      </a:pPr>
                      <a:r>
                        <a:rPr sz="2100" spc="75" dirty="0">
                          <a:latin typeface="Tahoma"/>
                          <a:cs typeface="Tahoma"/>
                        </a:rPr>
                        <a:t>Chest</a:t>
                      </a:r>
                      <a:r>
                        <a:rPr sz="2100" spc="35" dirty="0">
                          <a:latin typeface="Tahoma"/>
                          <a:cs typeface="Tahoma"/>
                        </a:rPr>
                        <a:t> </a:t>
                      </a:r>
                      <a:r>
                        <a:rPr sz="2100" spc="-10" dirty="0">
                          <a:latin typeface="Tahoma"/>
                          <a:cs typeface="Tahoma"/>
                        </a:rPr>
                        <a:t>x-</a:t>
                      </a:r>
                      <a:r>
                        <a:rPr sz="2100" spc="-25" dirty="0">
                          <a:latin typeface="Tahoma"/>
                          <a:cs typeface="Tahoma"/>
                        </a:rPr>
                        <a:t>ray</a:t>
                      </a:r>
                      <a:endParaRPr sz="2100">
                        <a:latin typeface="Tahoma"/>
                        <a:cs typeface="Tahoma"/>
                      </a:endParaRPr>
                    </a:p>
                  </a:txBody>
                  <a:tcPr marL="0" marR="0" marT="48260" marB="0">
                    <a:lnL w="19050">
                      <a:solidFill>
                        <a:srgbClr val="FFFFFF"/>
                      </a:solidFill>
                      <a:prstDash val="solid"/>
                    </a:lnL>
                    <a:lnR w="19050">
                      <a:solidFill>
                        <a:srgbClr val="FFFFFF"/>
                      </a:solidFill>
                      <a:prstDash val="solid"/>
                    </a:lnR>
                    <a:lnT w="38100">
                      <a:solidFill>
                        <a:srgbClr val="FFFFFF"/>
                      </a:solidFill>
                      <a:prstDash val="solid"/>
                    </a:lnT>
                    <a:solidFill>
                      <a:srgbClr val="01B0F0">
                        <a:alpha val="19999"/>
                      </a:srgbClr>
                    </a:solidFill>
                  </a:tcPr>
                </a:tc>
                <a:extLst>
                  <a:ext uri="{0D108BD9-81ED-4DB2-BD59-A6C34878D82A}">
                    <a16:rowId xmlns:a16="http://schemas.microsoft.com/office/drawing/2014/main" val="10001"/>
                  </a:ext>
                </a:extLst>
              </a:tr>
              <a:tr h="1093470">
                <a:tc>
                  <a:txBody>
                    <a:bodyPr/>
                    <a:lstStyle/>
                    <a:p>
                      <a:pPr marL="537210" marR="528955" indent="-1905" algn="just">
                        <a:lnSpc>
                          <a:spcPct val="102899"/>
                        </a:lnSpc>
                        <a:spcBef>
                          <a:spcPts val="730"/>
                        </a:spcBef>
                      </a:pPr>
                      <a:r>
                        <a:rPr sz="1700" dirty="0">
                          <a:solidFill>
                            <a:srgbClr val="222222"/>
                          </a:solidFill>
                          <a:latin typeface="Tahoma"/>
                          <a:cs typeface="Tahoma"/>
                        </a:rPr>
                        <a:t>(a</a:t>
                      </a:r>
                      <a:r>
                        <a:rPr sz="1700" spc="-5" dirty="0">
                          <a:solidFill>
                            <a:srgbClr val="222222"/>
                          </a:solidFill>
                          <a:latin typeface="Tahoma"/>
                          <a:cs typeface="Tahoma"/>
                        </a:rPr>
                        <a:t> </a:t>
                      </a:r>
                      <a:r>
                        <a:rPr sz="1700" spc="50" dirty="0">
                          <a:solidFill>
                            <a:srgbClr val="222222"/>
                          </a:solidFill>
                          <a:latin typeface="Tahoma"/>
                          <a:cs typeface="Tahoma"/>
                        </a:rPr>
                        <a:t>fungus</a:t>
                      </a:r>
                      <a:r>
                        <a:rPr sz="1700" dirty="0">
                          <a:solidFill>
                            <a:srgbClr val="222222"/>
                          </a:solidFill>
                          <a:latin typeface="Tahoma"/>
                          <a:cs typeface="Tahoma"/>
                        </a:rPr>
                        <a:t> </a:t>
                      </a:r>
                      <a:r>
                        <a:rPr sz="1700" spc="50" dirty="0">
                          <a:solidFill>
                            <a:srgbClr val="222222"/>
                          </a:solidFill>
                          <a:latin typeface="Tahoma"/>
                          <a:cs typeface="Tahoma"/>
                        </a:rPr>
                        <a:t>acquired </a:t>
                      </a:r>
                      <a:r>
                        <a:rPr sz="1700" spc="45" dirty="0">
                          <a:solidFill>
                            <a:srgbClr val="222222"/>
                          </a:solidFill>
                          <a:latin typeface="Tahoma"/>
                          <a:cs typeface="Tahoma"/>
                        </a:rPr>
                        <a:t>through</a:t>
                      </a:r>
                      <a:r>
                        <a:rPr sz="1700" spc="25" dirty="0">
                          <a:solidFill>
                            <a:srgbClr val="222222"/>
                          </a:solidFill>
                          <a:latin typeface="Tahoma"/>
                          <a:cs typeface="Tahoma"/>
                        </a:rPr>
                        <a:t> </a:t>
                      </a:r>
                      <a:r>
                        <a:rPr sz="1700" spc="60" dirty="0">
                          <a:solidFill>
                            <a:srgbClr val="222222"/>
                          </a:solidFill>
                          <a:latin typeface="Tahoma"/>
                          <a:cs typeface="Tahoma"/>
                        </a:rPr>
                        <a:t>our</a:t>
                      </a:r>
                      <a:r>
                        <a:rPr sz="1700" spc="30" dirty="0">
                          <a:solidFill>
                            <a:srgbClr val="222222"/>
                          </a:solidFill>
                          <a:latin typeface="Tahoma"/>
                          <a:cs typeface="Tahoma"/>
                        </a:rPr>
                        <a:t> </a:t>
                      </a:r>
                      <a:r>
                        <a:rPr sz="1700" spc="-10" dirty="0">
                          <a:solidFill>
                            <a:srgbClr val="222222"/>
                          </a:solidFill>
                          <a:latin typeface="Tahoma"/>
                          <a:cs typeface="Tahoma"/>
                        </a:rPr>
                        <a:t>lungs, </a:t>
                      </a:r>
                      <a:r>
                        <a:rPr sz="1700" spc="60" dirty="0">
                          <a:solidFill>
                            <a:srgbClr val="222222"/>
                          </a:solidFill>
                          <a:latin typeface="Tahoma"/>
                          <a:cs typeface="Tahoma"/>
                        </a:rPr>
                        <a:t>from</a:t>
                      </a:r>
                      <a:r>
                        <a:rPr sz="1700" spc="105" dirty="0">
                          <a:solidFill>
                            <a:srgbClr val="222222"/>
                          </a:solidFill>
                          <a:latin typeface="Tahoma"/>
                          <a:cs typeface="Tahoma"/>
                        </a:rPr>
                        <a:t> </a:t>
                      </a:r>
                      <a:r>
                        <a:rPr sz="1700" dirty="0">
                          <a:solidFill>
                            <a:srgbClr val="222222"/>
                          </a:solidFill>
                          <a:latin typeface="Tahoma"/>
                          <a:cs typeface="Tahoma"/>
                        </a:rPr>
                        <a:t>other</a:t>
                      </a:r>
                      <a:r>
                        <a:rPr sz="1700" spc="114" dirty="0">
                          <a:solidFill>
                            <a:srgbClr val="222222"/>
                          </a:solidFill>
                          <a:latin typeface="Tahoma"/>
                          <a:cs typeface="Tahoma"/>
                        </a:rPr>
                        <a:t> </a:t>
                      </a:r>
                      <a:r>
                        <a:rPr sz="1700" spc="-10" dirty="0">
                          <a:solidFill>
                            <a:srgbClr val="222222"/>
                          </a:solidFill>
                          <a:latin typeface="Tahoma"/>
                          <a:cs typeface="Tahoma"/>
                        </a:rPr>
                        <a:t>people)</a:t>
                      </a:r>
                      <a:endParaRPr sz="1700">
                        <a:latin typeface="Tahoma"/>
                        <a:cs typeface="Tahoma"/>
                      </a:endParaRPr>
                    </a:p>
                  </a:txBody>
                  <a:tcPr marL="0" marR="0" marT="92710" marB="0">
                    <a:lnL w="19050">
                      <a:solidFill>
                        <a:srgbClr val="FFFFFF"/>
                      </a:solidFill>
                      <a:prstDash val="solid"/>
                    </a:lnL>
                    <a:lnR w="19050">
                      <a:solidFill>
                        <a:srgbClr val="FFFFFF"/>
                      </a:solidFill>
                      <a:prstDash val="solid"/>
                    </a:lnR>
                    <a:solidFill>
                      <a:srgbClr val="01B0F0">
                        <a:alpha val="19999"/>
                      </a:srgbClr>
                    </a:solidFill>
                  </a:tcPr>
                </a:tc>
                <a:tc>
                  <a:txBody>
                    <a:bodyPr/>
                    <a:lstStyle/>
                    <a:p>
                      <a:pPr marL="193675" marR="187325" indent="-1905" algn="ctr">
                        <a:lnSpc>
                          <a:spcPct val="101400"/>
                        </a:lnSpc>
                        <a:spcBef>
                          <a:spcPts val="840"/>
                        </a:spcBef>
                      </a:pPr>
                      <a:r>
                        <a:rPr sz="2100" spc="50" dirty="0">
                          <a:solidFill>
                            <a:srgbClr val="222222"/>
                          </a:solidFill>
                          <a:latin typeface="Tahoma"/>
                          <a:cs typeface="Tahoma"/>
                        </a:rPr>
                        <a:t>Progressively </a:t>
                      </a:r>
                      <a:r>
                        <a:rPr sz="2100" spc="60" dirty="0">
                          <a:solidFill>
                            <a:srgbClr val="222222"/>
                          </a:solidFill>
                          <a:latin typeface="Tahoma"/>
                          <a:cs typeface="Tahoma"/>
                        </a:rPr>
                        <a:t>worsening</a:t>
                      </a:r>
                      <a:r>
                        <a:rPr sz="2100" spc="50" dirty="0">
                          <a:solidFill>
                            <a:srgbClr val="222222"/>
                          </a:solidFill>
                          <a:latin typeface="Tahoma"/>
                          <a:cs typeface="Tahoma"/>
                        </a:rPr>
                        <a:t> </a:t>
                      </a:r>
                      <a:r>
                        <a:rPr sz="2100" spc="60" dirty="0">
                          <a:solidFill>
                            <a:srgbClr val="222222"/>
                          </a:solidFill>
                          <a:latin typeface="Tahoma"/>
                          <a:cs typeface="Tahoma"/>
                        </a:rPr>
                        <a:t>shortness </a:t>
                      </a:r>
                      <a:r>
                        <a:rPr sz="2100" dirty="0">
                          <a:solidFill>
                            <a:srgbClr val="222222"/>
                          </a:solidFill>
                          <a:latin typeface="Tahoma"/>
                          <a:cs typeface="Tahoma"/>
                        </a:rPr>
                        <a:t>of</a:t>
                      </a:r>
                      <a:r>
                        <a:rPr sz="2100" spc="40" dirty="0">
                          <a:solidFill>
                            <a:srgbClr val="222222"/>
                          </a:solidFill>
                          <a:latin typeface="Tahoma"/>
                          <a:cs typeface="Tahoma"/>
                        </a:rPr>
                        <a:t> </a:t>
                      </a:r>
                      <a:r>
                        <a:rPr sz="2100" spc="65" dirty="0">
                          <a:solidFill>
                            <a:srgbClr val="222222"/>
                          </a:solidFill>
                          <a:latin typeface="Tahoma"/>
                          <a:cs typeface="Tahoma"/>
                        </a:rPr>
                        <a:t>breath</a:t>
                      </a:r>
                      <a:r>
                        <a:rPr sz="2100" spc="55" dirty="0">
                          <a:solidFill>
                            <a:srgbClr val="222222"/>
                          </a:solidFill>
                          <a:latin typeface="Tahoma"/>
                          <a:cs typeface="Tahoma"/>
                        </a:rPr>
                        <a:t> </a:t>
                      </a:r>
                      <a:r>
                        <a:rPr sz="2100" spc="50" dirty="0">
                          <a:solidFill>
                            <a:srgbClr val="222222"/>
                          </a:solidFill>
                          <a:latin typeface="Tahoma"/>
                          <a:cs typeface="Tahoma"/>
                        </a:rPr>
                        <a:t>(especially</a:t>
                      </a:r>
                      <a:endParaRPr sz="2100">
                        <a:latin typeface="Tahoma"/>
                        <a:cs typeface="Tahoma"/>
                      </a:endParaRPr>
                    </a:p>
                  </a:txBody>
                  <a:tcPr marL="0" marR="0" marT="106680" marB="0">
                    <a:lnL w="19050">
                      <a:solidFill>
                        <a:srgbClr val="FFFFFF"/>
                      </a:solidFill>
                      <a:prstDash val="solid"/>
                    </a:lnL>
                    <a:lnR w="19050">
                      <a:solidFill>
                        <a:srgbClr val="FFFFFF"/>
                      </a:solidFill>
                      <a:prstDash val="solid"/>
                    </a:lnR>
                    <a:solidFill>
                      <a:srgbClr val="01B0F0">
                        <a:alpha val="19999"/>
                      </a:srgbClr>
                    </a:solidFill>
                  </a:tcPr>
                </a:tc>
                <a:tc>
                  <a:txBody>
                    <a:bodyPr/>
                    <a:lstStyle/>
                    <a:p>
                      <a:pPr marL="236220" marR="233045" indent="2540" algn="ctr">
                        <a:lnSpc>
                          <a:spcPct val="101400"/>
                        </a:lnSpc>
                        <a:spcBef>
                          <a:spcPts val="844"/>
                        </a:spcBef>
                      </a:pPr>
                      <a:r>
                        <a:rPr sz="2100" spc="100" dirty="0">
                          <a:latin typeface="Tahoma"/>
                          <a:cs typeface="Tahoma"/>
                        </a:rPr>
                        <a:t>Microscopy</a:t>
                      </a:r>
                      <a:r>
                        <a:rPr sz="2100" spc="65" dirty="0">
                          <a:latin typeface="Tahoma"/>
                          <a:cs typeface="Tahoma"/>
                        </a:rPr>
                        <a:t> </a:t>
                      </a:r>
                      <a:r>
                        <a:rPr sz="2100" spc="-25" dirty="0">
                          <a:latin typeface="Tahoma"/>
                          <a:cs typeface="Tahoma"/>
                        </a:rPr>
                        <a:t>of </a:t>
                      </a:r>
                      <a:r>
                        <a:rPr sz="2100" spc="105" dirty="0">
                          <a:latin typeface="Tahoma"/>
                          <a:cs typeface="Tahoma"/>
                        </a:rPr>
                        <a:t>specimens</a:t>
                      </a:r>
                      <a:r>
                        <a:rPr sz="2100" spc="30" dirty="0">
                          <a:latin typeface="Tahoma"/>
                          <a:cs typeface="Tahoma"/>
                        </a:rPr>
                        <a:t> </a:t>
                      </a:r>
                      <a:r>
                        <a:rPr sz="2100" spc="75" dirty="0">
                          <a:latin typeface="Tahoma"/>
                          <a:cs typeface="Tahoma"/>
                        </a:rPr>
                        <a:t>(sputum </a:t>
                      </a:r>
                      <a:r>
                        <a:rPr sz="2100" spc="70" dirty="0">
                          <a:latin typeface="Tahoma"/>
                          <a:cs typeface="Tahoma"/>
                        </a:rPr>
                        <a:t>or</a:t>
                      </a:r>
                      <a:r>
                        <a:rPr sz="2100" spc="20" dirty="0">
                          <a:latin typeface="Tahoma"/>
                          <a:cs typeface="Tahoma"/>
                        </a:rPr>
                        <a:t> </a:t>
                      </a:r>
                      <a:r>
                        <a:rPr sz="2100" spc="75" dirty="0">
                          <a:latin typeface="Tahoma"/>
                          <a:cs typeface="Tahoma"/>
                        </a:rPr>
                        <a:t>bronchoscopy)</a:t>
                      </a:r>
                      <a:endParaRPr sz="2100">
                        <a:latin typeface="Tahoma"/>
                        <a:cs typeface="Tahoma"/>
                      </a:endParaRPr>
                    </a:p>
                  </a:txBody>
                  <a:tcPr marL="0" marR="0" marT="107314" marB="0">
                    <a:lnL w="19050">
                      <a:solidFill>
                        <a:srgbClr val="FFFFFF"/>
                      </a:solidFill>
                      <a:prstDash val="solid"/>
                    </a:lnL>
                    <a:lnR w="19050">
                      <a:solidFill>
                        <a:srgbClr val="FFFFFF"/>
                      </a:solidFill>
                      <a:prstDash val="solid"/>
                    </a:lnR>
                    <a:solidFill>
                      <a:srgbClr val="01B0F0">
                        <a:alpha val="19999"/>
                      </a:srgbClr>
                    </a:solidFill>
                  </a:tcPr>
                </a:tc>
                <a:extLst>
                  <a:ext uri="{0D108BD9-81ED-4DB2-BD59-A6C34878D82A}">
                    <a16:rowId xmlns:a16="http://schemas.microsoft.com/office/drawing/2014/main" val="10002"/>
                  </a:ext>
                </a:extLst>
              </a:tr>
              <a:tr h="431165">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rgbClr val="01B0F0">
                        <a:alpha val="19999"/>
                      </a:srgbClr>
                    </a:solidFill>
                  </a:tcPr>
                </a:tc>
                <a:tc>
                  <a:txBody>
                    <a:bodyPr/>
                    <a:lstStyle/>
                    <a:p>
                      <a:pPr algn="ctr">
                        <a:lnSpc>
                          <a:spcPts val="2510"/>
                        </a:lnSpc>
                      </a:pPr>
                      <a:r>
                        <a:rPr sz="2100" dirty="0">
                          <a:solidFill>
                            <a:srgbClr val="222222"/>
                          </a:solidFill>
                          <a:latin typeface="Tahoma"/>
                          <a:cs typeface="Tahoma"/>
                        </a:rPr>
                        <a:t>with</a:t>
                      </a:r>
                      <a:r>
                        <a:rPr sz="2100" spc="200" dirty="0">
                          <a:solidFill>
                            <a:srgbClr val="222222"/>
                          </a:solidFill>
                          <a:latin typeface="Tahoma"/>
                          <a:cs typeface="Tahoma"/>
                        </a:rPr>
                        <a:t> </a:t>
                      </a:r>
                      <a:r>
                        <a:rPr sz="2100" spc="-10" dirty="0">
                          <a:solidFill>
                            <a:srgbClr val="222222"/>
                          </a:solidFill>
                          <a:latin typeface="Tahoma"/>
                          <a:cs typeface="Tahoma"/>
                        </a:rPr>
                        <a:t>exertion)</a:t>
                      </a:r>
                      <a:endParaRPr sz="2100">
                        <a:latin typeface="Tahoma"/>
                        <a:cs typeface="Tahoma"/>
                      </a:endParaRPr>
                    </a:p>
                  </a:txBody>
                  <a:tcPr marL="0" marR="0" marT="0" marB="0">
                    <a:lnL w="19050">
                      <a:solidFill>
                        <a:srgbClr val="FFFFFF"/>
                      </a:solidFill>
                      <a:prstDash val="solid"/>
                    </a:lnL>
                    <a:lnR w="19050">
                      <a:solidFill>
                        <a:srgbClr val="FFFFFF"/>
                      </a:solidFill>
                      <a:prstDash val="solid"/>
                    </a:lnR>
                    <a:solidFill>
                      <a:srgbClr val="01B0F0">
                        <a:alpha val="19999"/>
                      </a:srgbClr>
                    </a:solidFill>
                  </a:tcPr>
                </a:tc>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rgbClr val="01B0F0">
                        <a:alpha val="19999"/>
                      </a:srgbClr>
                    </a:solidFill>
                  </a:tcPr>
                </a:tc>
                <a:extLst>
                  <a:ext uri="{0D108BD9-81ED-4DB2-BD59-A6C34878D82A}">
                    <a16:rowId xmlns:a16="http://schemas.microsoft.com/office/drawing/2014/main" val="10003"/>
                  </a:ext>
                </a:extLst>
              </a:tr>
              <a:tr h="539115">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rgbClr val="01B0F0">
                        <a:alpha val="19999"/>
                      </a:srgbClr>
                    </a:solidFill>
                  </a:tcPr>
                </a:tc>
                <a:tc>
                  <a:txBody>
                    <a:bodyPr/>
                    <a:lstStyle/>
                    <a:p>
                      <a:pPr algn="ctr">
                        <a:lnSpc>
                          <a:spcPct val="100000"/>
                        </a:lnSpc>
                        <a:spcBef>
                          <a:spcPts val="795"/>
                        </a:spcBef>
                      </a:pPr>
                      <a:r>
                        <a:rPr sz="2100" spc="70" dirty="0">
                          <a:solidFill>
                            <a:srgbClr val="222222"/>
                          </a:solidFill>
                          <a:latin typeface="Tahoma"/>
                          <a:cs typeface="Tahoma"/>
                        </a:rPr>
                        <a:t>Dry</a:t>
                      </a:r>
                      <a:r>
                        <a:rPr sz="2100" spc="35" dirty="0">
                          <a:solidFill>
                            <a:srgbClr val="222222"/>
                          </a:solidFill>
                          <a:latin typeface="Tahoma"/>
                          <a:cs typeface="Tahoma"/>
                        </a:rPr>
                        <a:t> </a:t>
                      </a:r>
                      <a:r>
                        <a:rPr sz="2100" spc="60" dirty="0">
                          <a:solidFill>
                            <a:srgbClr val="222222"/>
                          </a:solidFill>
                          <a:latin typeface="Tahoma"/>
                          <a:cs typeface="Tahoma"/>
                        </a:rPr>
                        <a:t>cough</a:t>
                      </a:r>
                      <a:endParaRPr sz="2100">
                        <a:latin typeface="Tahoma"/>
                        <a:cs typeface="Tahoma"/>
                      </a:endParaRPr>
                    </a:p>
                  </a:txBody>
                  <a:tcPr marL="0" marR="0" marT="100965" marB="0">
                    <a:lnL w="19050">
                      <a:solidFill>
                        <a:srgbClr val="FFFFFF"/>
                      </a:solidFill>
                      <a:prstDash val="solid"/>
                    </a:lnL>
                    <a:lnR w="19050">
                      <a:solidFill>
                        <a:srgbClr val="FFFFFF"/>
                      </a:solidFill>
                      <a:prstDash val="solid"/>
                    </a:lnR>
                    <a:solidFill>
                      <a:srgbClr val="01B0F0">
                        <a:alpha val="19999"/>
                      </a:srgbClr>
                    </a:solidFill>
                  </a:tcPr>
                </a:tc>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rgbClr val="01B0F0">
                        <a:alpha val="19999"/>
                      </a:srgbClr>
                    </a:solidFill>
                  </a:tcPr>
                </a:tc>
                <a:extLst>
                  <a:ext uri="{0D108BD9-81ED-4DB2-BD59-A6C34878D82A}">
                    <a16:rowId xmlns:a16="http://schemas.microsoft.com/office/drawing/2014/main" val="10004"/>
                  </a:ext>
                </a:extLst>
              </a:tr>
              <a:tr h="545465">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rgbClr val="01B0F0">
                        <a:alpha val="19999"/>
                      </a:srgbClr>
                    </a:solidFill>
                  </a:tcPr>
                </a:tc>
                <a:tc>
                  <a:txBody>
                    <a:bodyPr/>
                    <a:lstStyle/>
                    <a:p>
                      <a:pPr algn="ctr">
                        <a:lnSpc>
                          <a:spcPct val="100000"/>
                        </a:lnSpc>
                        <a:spcBef>
                          <a:spcPts val="840"/>
                        </a:spcBef>
                      </a:pPr>
                      <a:r>
                        <a:rPr sz="2100" spc="75" dirty="0">
                          <a:solidFill>
                            <a:srgbClr val="222222"/>
                          </a:solidFill>
                          <a:latin typeface="Tahoma"/>
                          <a:cs typeface="Tahoma"/>
                        </a:rPr>
                        <a:t>Chest</a:t>
                      </a:r>
                      <a:r>
                        <a:rPr sz="2100" spc="25" dirty="0">
                          <a:solidFill>
                            <a:srgbClr val="222222"/>
                          </a:solidFill>
                          <a:latin typeface="Tahoma"/>
                          <a:cs typeface="Tahoma"/>
                        </a:rPr>
                        <a:t> </a:t>
                      </a:r>
                      <a:r>
                        <a:rPr sz="2100" spc="75" dirty="0">
                          <a:solidFill>
                            <a:srgbClr val="222222"/>
                          </a:solidFill>
                          <a:latin typeface="Tahoma"/>
                          <a:cs typeface="Tahoma"/>
                        </a:rPr>
                        <a:t>discomfort</a:t>
                      </a:r>
                      <a:endParaRPr sz="2100">
                        <a:latin typeface="Tahoma"/>
                        <a:cs typeface="Tahoma"/>
                      </a:endParaRPr>
                    </a:p>
                  </a:txBody>
                  <a:tcPr marL="0" marR="0" marT="106680" marB="0">
                    <a:lnL w="19050">
                      <a:solidFill>
                        <a:srgbClr val="FFFFFF"/>
                      </a:solidFill>
                      <a:prstDash val="solid"/>
                    </a:lnL>
                    <a:lnR w="19050">
                      <a:solidFill>
                        <a:srgbClr val="FFFFFF"/>
                      </a:solidFill>
                      <a:prstDash val="solid"/>
                    </a:lnR>
                    <a:solidFill>
                      <a:srgbClr val="01B0F0">
                        <a:alpha val="19999"/>
                      </a:srgbClr>
                    </a:solidFill>
                  </a:tcPr>
                </a:tc>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rgbClr val="01B0F0">
                        <a:alpha val="19999"/>
                      </a:srgbClr>
                    </a:solidFill>
                  </a:tcPr>
                </a:tc>
                <a:extLst>
                  <a:ext uri="{0D108BD9-81ED-4DB2-BD59-A6C34878D82A}">
                    <a16:rowId xmlns:a16="http://schemas.microsoft.com/office/drawing/2014/main" val="10005"/>
                  </a:ext>
                </a:extLst>
              </a:tr>
              <a:tr h="438784">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rgbClr val="01B0F0">
                        <a:alpha val="19999"/>
                      </a:srgbClr>
                    </a:solidFill>
                  </a:tcPr>
                </a:tc>
                <a:tc>
                  <a:txBody>
                    <a:bodyPr/>
                    <a:lstStyle/>
                    <a:p>
                      <a:pPr algn="ctr">
                        <a:lnSpc>
                          <a:spcPts val="2515"/>
                        </a:lnSpc>
                        <a:spcBef>
                          <a:spcPts val="840"/>
                        </a:spcBef>
                      </a:pPr>
                      <a:r>
                        <a:rPr sz="2100" spc="100" dirty="0">
                          <a:solidFill>
                            <a:srgbClr val="222222"/>
                          </a:solidFill>
                          <a:latin typeface="Tahoma"/>
                          <a:cs typeface="Tahoma"/>
                        </a:rPr>
                        <a:t>Poor</a:t>
                      </a:r>
                      <a:r>
                        <a:rPr sz="2100" spc="25" dirty="0">
                          <a:solidFill>
                            <a:srgbClr val="222222"/>
                          </a:solidFill>
                          <a:latin typeface="Tahoma"/>
                          <a:cs typeface="Tahoma"/>
                        </a:rPr>
                        <a:t> </a:t>
                      </a:r>
                      <a:r>
                        <a:rPr sz="2100" spc="40" dirty="0">
                          <a:solidFill>
                            <a:srgbClr val="222222"/>
                          </a:solidFill>
                          <a:latin typeface="Tahoma"/>
                          <a:cs typeface="Tahoma"/>
                        </a:rPr>
                        <a:t>oxygenation</a:t>
                      </a:r>
                      <a:endParaRPr sz="2100">
                        <a:latin typeface="Tahoma"/>
                        <a:cs typeface="Tahoma"/>
                      </a:endParaRPr>
                    </a:p>
                  </a:txBody>
                  <a:tcPr marL="0" marR="0" marT="106680" marB="0">
                    <a:lnL w="19050">
                      <a:solidFill>
                        <a:srgbClr val="FFFFFF"/>
                      </a:solidFill>
                      <a:prstDash val="solid"/>
                    </a:lnL>
                    <a:lnR w="19050">
                      <a:solidFill>
                        <a:srgbClr val="FFFFFF"/>
                      </a:solidFill>
                      <a:prstDash val="solid"/>
                    </a:lnR>
                    <a:solidFill>
                      <a:srgbClr val="01B0F0">
                        <a:alpha val="19999"/>
                      </a:srgbClr>
                    </a:solidFill>
                  </a:tcPr>
                </a:tc>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rgbClr val="01B0F0">
                        <a:alpha val="19999"/>
                      </a:srgbClr>
                    </a:solidFill>
                  </a:tcPr>
                </a:tc>
                <a:extLst>
                  <a:ext uri="{0D108BD9-81ED-4DB2-BD59-A6C34878D82A}">
                    <a16:rowId xmlns:a16="http://schemas.microsoft.com/office/drawing/2014/main" val="10006"/>
                  </a:ext>
                </a:extLst>
              </a:tr>
              <a:tr h="894080">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lnB w="19050">
                      <a:solidFill>
                        <a:srgbClr val="FFFFFF"/>
                      </a:solidFill>
                      <a:prstDash val="solid"/>
                    </a:lnB>
                    <a:solidFill>
                      <a:srgbClr val="01B0F0">
                        <a:alpha val="19999"/>
                      </a:srgbClr>
                    </a:solidFill>
                  </a:tcPr>
                </a:tc>
                <a:tc>
                  <a:txBody>
                    <a:bodyPr/>
                    <a:lstStyle/>
                    <a:p>
                      <a:pPr algn="ctr">
                        <a:lnSpc>
                          <a:spcPct val="100000"/>
                        </a:lnSpc>
                      </a:pPr>
                      <a:r>
                        <a:rPr sz="2100" dirty="0">
                          <a:solidFill>
                            <a:srgbClr val="222222"/>
                          </a:solidFill>
                          <a:latin typeface="Tahoma"/>
                          <a:cs typeface="Tahoma"/>
                        </a:rPr>
                        <a:t>of</a:t>
                      </a:r>
                      <a:r>
                        <a:rPr sz="2100" spc="105" dirty="0">
                          <a:solidFill>
                            <a:srgbClr val="222222"/>
                          </a:solidFill>
                          <a:latin typeface="Tahoma"/>
                          <a:cs typeface="Tahoma"/>
                        </a:rPr>
                        <a:t> </a:t>
                      </a:r>
                      <a:r>
                        <a:rPr sz="2100" dirty="0">
                          <a:solidFill>
                            <a:srgbClr val="222222"/>
                          </a:solidFill>
                          <a:latin typeface="Tahoma"/>
                          <a:cs typeface="Tahoma"/>
                        </a:rPr>
                        <a:t>the</a:t>
                      </a:r>
                      <a:r>
                        <a:rPr sz="2100" spc="120" dirty="0">
                          <a:solidFill>
                            <a:srgbClr val="222222"/>
                          </a:solidFill>
                          <a:latin typeface="Tahoma"/>
                          <a:cs typeface="Tahoma"/>
                        </a:rPr>
                        <a:t> </a:t>
                      </a:r>
                      <a:r>
                        <a:rPr sz="2100" spc="90" dirty="0">
                          <a:solidFill>
                            <a:srgbClr val="222222"/>
                          </a:solidFill>
                          <a:latin typeface="Tahoma"/>
                          <a:cs typeface="Tahoma"/>
                        </a:rPr>
                        <a:t>blood</a:t>
                      </a:r>
                      <a:endParaRPr sz="2100">
                        <a:latin typeface="Tahoma"/>
                        <a:cs typeface="Tahoma"/>
                      </a:endParaRPr>
                    </a:p>
                  </a:txBody>
                  <a:tcPr marL="0" marR="0" marT="0" marB="0">
                    <a:lnL w="19050">
                      <a:solidFill>
                        <a:srgbClr val="FFFFFF"/>
                      </a:solidFill>
                      <a:prstDash val="solid"/>
                    </a:lnL>
                    <a:lnR w="19050">
                      <a:solidFill>
                        <a:srgbClr val="FFFFFF"/>
                      </a:solidFill>
                      <a:prstDash val="solid"/>
                    </a:lnR>
                    <a:lnB w="19050">
                      <a:solidFill>
                        <a:srgbClr val="FFFFFF"/>
                      </a:solidFill>
                      <a:prstDash val="solid"/>
                    </a:lnB>
                    <a:solidFill>
                      <a:srgbClr val="01B0F0">
                        <a:alpha val="19999"/>
                      </a:srgbClr>
                    </a:solidFill>
                  </a:tcPr>
                </a:tc>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lnB w="19050">
                      <a:solidFill>
                        <a:srgbClr val="FFFFFF"/>
                      </a:solidFill>
                      <a:prstDash val="solid"/>
                    </a:lnB>
                    <a:solidFill>
                      <a:srgbClr val="01B0F0">
                        <a:alpha val="19999"/>
                      </a:srgbClr>
                    </a:solidFill>
                  </a:tcPr>
                </a:tc>
                <a:extLst>
                  <a:ext uri="{0D108BD9-81ED-4DB2-BD59-A6C34878D82A}">
                    <a16:rowId xmlns:a16="http://schemas.microsoft.com/office/drawing/2014/main" val="10007"/>
                  </a:ext>
                </a:extLst>
              </a:tr>
            </a:tbl>
          </a:graphicData>
        </a:graphic>
      </p:graphicFrame>
      <p:sp>
        <p:nvSpPr>
          <p:cNvPr id="5" name="object 5"/>
          <p:cNvSpPr txBox="1"/>
          <p:nvPr/>
        </p:nvSpPr>
        <p:spPr>
          <a:xfrm>
            <a:off x="1707711" y="6839711"/>
            <a:ext cx="7961630" cy="537845"/>
          </a:xfrm>
          <a:prstGeom prst="rect">
            <a:avLst/>
          </a:prstGeom>
        </p:spPr>
        <p:txBody>
          <a:bodyPr vert="horz" wrap="square" lIns="0" tIns="8255" rIns="0" bIns="0" rtlCol="0">
            <a:spAutoFit/>
          </a:bodyPr>
          <a:lstStyle/>
          <a:p>
            <a:pPr marL="12700" marR="5080" indent="3874135" algn="r">
              <a:lnSpc>
                <a:spcPct val="102699"/>
              </a:lnSpc>
              <a:spcBef>
                <a:spcPts val="65"/>
              </a:spcBef>
            </a:pPr>
            <a:r>
              <a:rPr sz="1100" spc="45" dirty="0">
                <a:solidFill>
                  <a:srgbClr val="A6A6A6"/>
                </a:solidFill>
                <a:latin typeface="Tahoma"/>
                <a:cs typeface="Tahoma"/>
              </a:rPr>
              <a:t>Photomicrograph:</a:t>
            </a:r>
            <a:r>
              <a:rPr sz="1100" spc="345" dirty="0">
                <a:solidFill>
                  <a:srgbClr val="A6A6A6"/>
                </a:solidFill>
                <a:latin typeface="Tahoma"/>
                <a:cs typeface="Tahoma"/>
              </a:rPr>
              <a:t> </a:t>
            </a:r>
            <a:r>
              <a:rPr sz="1100" spc="-10" dirty="0">
                <a:solidFill>
                  <a:srgbClr val="A6A6A6"/>
                </a:solidFill>
                <a:latin typeface="Tahoma"/>
                <a:cs typeface="Tahoma"/>
              </a:rPr>
              <a:t>https://phil.cdc.gov/Details.aspx?pid=554</a:t>
            </a:r>
            <a:r>
              <a:rPr sz="1100" spc="500" dirty="0">
                <a:solidFill>
                  <a:srgbClr val="A6A6A6"/>
                </a:solidFill>
                <a:latin typeface="Tahoma"/>
                <a:cs typeface="Tahoma"/>
              </a:rPr>
              <a:t>  </a:t>
            </a:r>
            <a:r>
              <a:rPr sz="1100" dirty="0">
                <a:solidFill>
                  <a:srgbClr val="A6A6A6"/>
                </a:solidFill>
                <a:latin typeface="Tahoma"/>
                <a:cs typeface="Tahoma"/>
              </a:rPr>
              <a:t>Chest</a:t>
            </a:r>
            <a:r>
              <a:rPr sz="1100" spc="160" dirty="0">
                <a:solidFill>
                  <a:srgbClr val="A6A6A6"/>
                </a:solidFill>
                <a:latin typeface="Tahoma"/>
                <a:cs typeface="Tahoma"/>
              </a:rPr>
              <a:t> </a:t>
            </a:r>
            <a:r>
              <a:rPr sz="1100" spc="-10" dirty="0">
                <a:solidFill>
                  <a:srgbClr val="A6A6A6"/>
                </a:solidFill>
                <a:latin typeface="Tahoma"/>
                <a:cs typeface="Tahoma"/>
              </a:rPr>
              <a:t>x-</a:t>
            </a:r>
            <a:r>
              <a:rPr sz="1100" dirty="0">
                <a:solidFill>
                  <a:srgbClr val="A6A6A6"/>
                </a:solidFill>
                <a:latin typeface="Tahoma"/>
                <a:cs typeface="Tahoma"/>
              </a:rPr>
              <a:t>ray:</a:t>
            </a:r>
            <a:r>
              <a:rPr sz="1100" spc="155" dirty="0">
                <a:solidFill>
                  <a:srgbClr val="A6A6A6"/>
                </a:solidFill>
                <a:latin typeface="Tahoma"/>
                <a:cs typeface="Tahoma"/>
              </a:rPr>
              <a:t> </a:t>
            </a:r>
            <a:r>
              <a:rPr sz="1100" dirty="0">
                <a:solidFill>
                  <a:srgbClr val="A6A6A6"/>
                </a:solidFill>
                <a:latin typeface="Tahoma"/>
                <a:cs typeface="Tahoma"/>
              </a:rPr>
              <a:t>Case</a:t>
            </a:r>
            <a:r>
              <a:rPr sz="1100" spc="170" dirty="0">
                <a:solidFill>
                  <a:srgbClr val="A6A6A6"/>
                </a:solidFill>
                <a:latin typeface="Tahoma"/>
                <a:cs typeface="Tahoma"/>
              </a:rPr>
              <a:t> </a:t>
            </a:r>
            <a:r>
              <a:rPr sz="1100" dirty="0">
                <a:solidFill>
                  <a:srgbClr val="A6A6A6"/>
                </a:solidFill>
                <a:latin typeface="Tahoma"/>
                <a:cs typeface="Tahoma"/>
              </a:rPr>
              <a:t>courtesy</a:t>
            </a:r>
            <a:r>
              <a:rPr sz="1100" spc="175" dirty="0">
                <a:solidFill>
                  <a:srgbClr val="A6A6A6"/>
                </a:solidFill>
                <a:latin typeface="Tahoma"/>
                <a:cs typeface="Tahoma"/>
              </a:rPr>
              <a:t> </a:t>
            </a:r>
            <a:r>
              <a:rPr sz="1100" dirty="0">
                <a:solidFill>
                  <a:srgbClr val="A6A6A6"/>
                </a:solidFill>
                <a:latin typeface="Tahoma"/>
                <a:cs typeface="Tahoma"/>
              </a:rPr>
              <a:t>of</a:t>
            </a:r>
            <a:r>
              <a:rPr sz="1100" spc="150" dirty="0">
                <a:solidFill>
                  <a:srgbClr val="A6A6A6"/>
                </a:solidFill>
                <a:latin typeface="Tahoma"/>
                <a:cs typeface="Tahoma"/>
              </a:rPr>
              <a:t> </a:t>
            </a:r>
            <a:r>
              <a:rPr sz="1100" dirty="0">
                <a:solidFill>
                  <a:srgbClr val="A6A6A6"/>
                </a:solidFill>
                <a:latin typeface="Tahoma"/>
                <a:cs typeface="Tahoma"/>
              </a:rPr>
              <a:t>Dr</a:t>
            </a:r>
            <a:r>
              <a:rPr sz="1100" spc="160" dirty="0">
                <a:solidFill>
                  <a:srgbClr val="A6A6A6"/>
                </a:solidFill>
                <a:latin typeface="Tahoma"/>
                <a:cs typeface="Tahoma"/>
              </a:rPr>
              <a:t> </a:t>
            </a:r>
            <a:r>
              <a:rPr sz="1100" dirty="0">
                <a:solidFill>
                  <a:srgbClr val="A6A6A6"/>
                </a:solidFill>
                <a:latin typeface="Tahoma"/>
                <a:cs typeface="Tahoma"/>
              </a:rPr>
              <a:t>Andrew</a:t>
            </a:r>
            <a:r>
              <a:rPr sz="1100" spc="175" dirty="0">
                <a:solidFill>
                  <a:srgbClr val="A6A6A6"/>
                </a:solidFill>
                <a:latin typeface="Tahoma"/>
                <a:cs typeface="Tahoma"/>
              </a:rPr>
              <a:t> </a:t>
            </a:r>
            <a:r>
              <a:rPr sz="1100" dirty="0">
                <a:solidFill>
                  <a:srgbClr val="A6A6A6"/>
                </a:solidFill>
                <a:latin typeface="Tahoma"/>
                <a:cs typeface="Tahoma"/>
              </a:rPr>
              <a:t>Dixon,</a:t>
            </a:r>
            <a:r>
              <a:rPr sz="1100" spc="155" dirty="0">
                <a:solidFill>
                  <a:srgbClr val="A6A6A6"/>
                </a:solidFill>
                <a:latin typeface="Tahoma"/>
                <a:cs typeface="Tahoma"/>
              </a:rPr>
              <a:t> </a:t>
            </a:r>
            <a:r>
              <a:rPr sz="1100" dirty="0">
                <a:solidFill>
                  <a:srgbClr val="A6A6A6"/>
                </a:solidFill>
                <a:latin typeface="Tahoma"/>
                <a:cs typeface="Tahoma"/>
              </a:rPr>
              <a:t>Radiopaedia.org,</a:t>
            </a:r>
            <a:r>
              <a:rPr sz="1100" spc="150" dirty="0">
                <a:solidFill>
                  <a:srgbClr val="A6A6A6"/>
                </a:solidFill>
                <a:latin typeface="Tahoma"/>
                <a:cs typeface="Tahoma"/>
              </a:rPr>
              <a:t> </a:t>
            </a:r>
            <a:r>
              <a:rPr sz="1100" dirty="0">
                <a:solidFill>
                  <a:srgbClr val="A6A6A6"/>
                </a:solidFill>
                <a:latin typeface="Tahoma"/>
                <a:cs typeface="Tahoma"/>
              </a:rPr>
              <a:t>rID:</a:t>
            </a:r>
            <a:r>
              <a:rPr sz="1100" spc="160" dirty="0">
                <a:solidFill>
                  <a:srgbClr val="A6A6A6"/>
                </a:solidFill>
                <a:latin typeface="Tahoma"/>
                <a:cs typeface="Tahoma"/>
              </a:rPr>
              <a:t> </a:t>
            </a:r>
            <a:r>
              <a:rPr sz="1100" spc="75" dirty="0">
                <a:solidFill>
                  <a:srgbClr val="A6A6A6"/>
                </a:solidFill>
                <a:latin typeface="Tahoma"/>
                <a:cs typeface="Tahoma"/>
              </a:rPr>
              <a:t>9613</a:t>
            </a:r>
            <a:r>
              <a:rPr sz="1100" spc="500" dirty="0">
                <a:solidFill>
                  <a:srgbClr val="A6A6A6"/>
                </a:solidFill>
                <a:latin typeface="Tahoma"/>
                <a:cs typeface="Tahoma"/>
              </a:rPr>
              <a:t> </a:t>
            </a:r>
            <a:r>
              <a:rPr sz="1100" dirty="0">
                <a:solidFill>
                  <a:srgbClr val="A6A6A6"/>
                </a:solidFill>
                <a:latin typeface="Tahoma"/>
                <a:cs typeface="Tahoma"/>
              </a:rPr>
              <a:t>https://aidsinfo.nih.gov/guidelines/html/4/adult-and-adolescent-opportunistic-</a:t>
            </a:r>
            <a:r>
              <a:rPr sz="1100" spc="50" dirty="0">
                <a:solidFill>
                  <a:srgbClr val="A6A6A6"/>
                </a:solidFill>
                <a:latin typeface="Tahoma"/>
                <a:cs typeface="Tahoma"/>
              </a:rPr>
              <a:t>infection/321/pneumocystis-</a:t>
            </a:r>
            <a:r>
              <a:rPr sz="1100" spc="45" dirty="0">
                <a:solidFill>
                  <a:srgbClr val="A6A6A6"/>
                </a:solidFill>
                <a:latin typeface="Tahoma"/>
                <a:cs typeface="Tahoma"/>
              </a:rPr>
              <a:t>pneumonia</a:t>
            </a:r>
            <a:endParaRPr sz="1100">
              <a:latin typeface="Tahoma"/>
              <a:cs typeface="Tahoma"/>
            </a:endParaRPr>
          </a:p>
        </p:txBody>
      </p:sp>
      <p:pic>
        <p:nvPicPr>
          <p:cNvPr id="6" name="object 6"/>
          <p:cNvPicPr/>
          <p:nvPr/>
        </p:nvPicPr>
        <p:blipFill>
          <a:blip r:embed="rId2" cstate="print"/>
          <a:stretch>
            <a:fillRect/>
          </a:stretch>
        </p:blipFill>
        <p:spPr>
          <a:xfrm>
            <a:off x="737616" y="3741039"/>
            <a:ext cx="2633472" cy="2415997"/>
          </a:xfrm>
          <a:prstGeom prst="rect">
            <a:avLst/>
          </a:prstGeom>
        </p:spPr>
      </p:pic>
      <p:pic>
        <p:nvPicPr>
          <p:cNvPr id="7" name="object 7"/>
          <p:cNvPicPr/>
          <p:nvPr/>
        </p:nvPicPr>
        <p:blipFill>
          <a:blip r:embed="rId3" cstate="print"/>
          <a:stretch>
            <a:fillRect/>
          </a:stretch>
        </p:blipFill>
        <p:spPr>
          <a:xfrm>
            <a:off x="6785702" y="3741039"/>
            <a:ext cx="2421288" cy="241599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32</a:t>
            </a:r>
            <a:endParaRPr sz="900">
              <a:latin typeface="Arial"/>
              <a:cs typeface="Arial"/>
            </a:endParaRPr>
          </a:p>
        </p:txBody>
      </p:sp>
      <p:grpSp>
        <p:nvGrpSpPr>
          <p:cNvPr id="3" name="object 3"/>
          <p:cNvGrpSpPr/>
          <p:nvPr/>
        </p:nvGrpSpPr>
        <p:grpSpPr>
          <a:xfrm>
            <a:off x="193095" y="1185672"/>
            <a:ext cx="9432925" cy="2786380"/>
            <a:chOff x="193095" y="1185672"/>
            <a:chExt cx="9432925" cy="2786380"/>
          </a:xfrm>
        </p:grpSpPr>
        <p:pic>
          <p:nvPicPr>
            <p:cNvPr id="4" name="object 4"/>
            <p:cNvPicPr/>
            <p:nvPr/>
          </p:nvPicPr>
          <p:blipFill>
            <a:blip r:embed="rId2" cstate="print"/>
            <a:stretch>
              <a:fillRect/>
            </a:stretch>
          </p:blipFill>
          <p:spPr>
            <a:xfrm>
              <a:off x="193095" y="1427675"/>
              <a:ext cx="2427384" cy="2427383"/>
            </a:xfrm>
            <a:prstGeom prst="rect">
              <a:avLst/>
            </a:prstGeom>
          </p:spPr>
        </p:pic>
        <p:sp>
          <p:nvSpPr>
            <p:cNvPr id="5" name="object 5"/>
            <p:cNvSpPr/>
            <p:nvPr/>
          </p:nvSpPr>
          <p:spPr>
            <a:xfrm>
              <a:off x="1132323" y="1461736"/>
              <a:ext cx="2053589" cy="1681480"/>
            </a:xfrm>
            <a:custGeom>
              <a:avLst/>
              <a:gdLst/>
              <a:ahLst/>
              <a:cxnLst/>
              <a:rect l="l" t="t" r="r" b="b"/>
              <a:pathLst>
                <a:path w="2053589" h="1681480">
                  <a:moveTo>
                    <a:pt x="326491" y="0"/>
                  </a:moveTo>
                  <a:lnTo>
                    <a:pt x="0" y="1218488"/>
                  </a:lnTo>
                  <a:lnTo>
                    <a:pt x="1726552" y="1681124"/>
                  </a:lnTo>
                  <a:lnTo>
                    <a:pt x="2053056" y="462635"/>
                  </a:lnTo>
                  <a:lnTo>
                    <a:pt x="326491"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1179575" y="1185672"/>
              <a:ext cx="8446008" cy="2785872"/>
            </a:xfrm>
            <a:prstGeom prst="rect">
              <a:avLst/>
            </a:prstGeom>
          </p:spPr>
        </p:pic>
        <p:sp>
          <p:nvSpPr>
            <p:cNvPr id="7" name="object 7"/>
            <p:cNvSpPr/>
            <p:nvPr/>
          </p:nvSpPr>
          <p:spPr>
            <a:xfrm>
              <a:off x="1270911" y="1254099"/>
              <a:ext cx="8263890" cy="2600960"/>
            </a:xfrm>
            <a:custGeom>
              <a:avLst/>
              <a:gdLst/>
              <a:ahLst/>
              <a:cxnLst/>
              <a:rect l="l" t="t" r="r" b="b"/>
              <a:pathLst>
                <a:path w="8263890" h="2600960">
                  <a:moveTo>
                    <a:pt x="7830197" y="0"/>
                  </a:moveTo>
                  <a:lnTo>
                    <a:pt x="1836801" y="0"/>
                  </a:lnTo>
                  <a:lnTo>
                    <a:pt x="1789565" y="2543"/>
                  </a:lnTo>
                  <a:lnTo>
                    <a:pt x="1743803" y="9998"/>
                  </a:lnTo>
                  <a:lnTo>
                    <a:pt x="1699779" y="22099"/>
                  </a:lnTo>
                  <a:lnTo>
                    <a:pt x="1657757" y="38583"/>
                  </a:lnTo>
                  <a:lnTo>
                    <a:pt x="1618002" y="59184"/>
                  </a:lnTo>
                  <a:lnTo>
                    <a:pt x="1580778" y="83639"/>
                  </a:lnTo>
                  <a:lnTo>
                    <a:pt x="1546350" y="111683"/>
                  </a:lnTo>
                  <a:lnTo>
                    <a:pt x="1514982" y="143051"/>
                  </a:lnTo>
                  <a:lnTo>
                    <a:pt x="1486938" y="177479"/>
                  </a:lnTo>
                  <a:lnTo>
                    <a:pt x="1462484" y="214703"/>
                  </a:lnTo>
                  <a:lnTo>
                    <a:pt x="1441882" y="254458"/>
                  </a:lnTo>
                  <a:lnTo>
                    <a:pt x="1425399" y="296480"/>
                  </a:lnTo>
                  <a:lnTo>
                    <a:pt x="1413297" y="340504"/>
                  </a:lnTo>
                  <a:lnTo>
                    <a:pt x="1405842" y="386266"/>
                  </a:lnTo>
                  <a:lnTo>
                    <a:pt x="1403299" y="433501"/>
                  </a:lnTo>
                  <a:lnTo>
                    <a:pt x="0" y="859853"/>
                  </a:lnTo>
                  <a:lnTo>
                    <a:pt x="1403299" y="1083729"/>
                  </a:lnTo>
                  <a:lnTo>
                    <a:pt x="1403299" y="2167458"/>
                  </a:lnTo>
                  <a:lnTo>
                    <a:pt x="1405842" y="2214693"/>
                  </a:lnTo>
                  <a:lnTo>
                    <a:pt x="1413297" y="2260455"/>
                  </a:lnTo>
                  <a:lnTo>
                    <a:pt x="1425399" y="2304479"/>
                  </a:lnTo>
                  <a:lnTo>
                    <a:pt x="1441882" y="2346501"/>
                  </a:lnTo>
                  <a:lnTo>
                    <a:pt x="1462484" y="2386256"/>
                  </a:lnTo>
                  <a:lnTo>
                    <a:pt x="1486938" y="2423480"/>
                  </a:lnTo>
                  <a:lnTo>
                    <a:pt x="1514982" y="2457908"/>
                  </a:lnTo>
                  <a:lnTo>
                    <a:pt x="1546350" y="2489276"/>
                  </a:lnTo>
                  <a:lnTo>
                    <a:pt x="1580778" y="2517320"/>
                  </a:lnTo>
                  <a:lnTo>
                    <a:pt x="1618002" y="2541775"/>
                  </a:lnTo>
                  <a:lnTo>
                    <a:pt x="1657757" y="2562376"/>
                  </a:lnTo>
                  <a:lnTo>
                    <a:pt x="1699779" y="2578860"/>
                  </a:lnTo>
                  <a:lnTo>
                    <a:pt x="1743803" y="2590961"/>
                  </a:lnTo>
                  <a:lnTo>
                    <a:pt x="1789565" y="2598416"/>
                  </a:lnTo>
                  <a:lnTo>
                    <a:pt x="1836801" y="2600959"/>
                  </a:lnTo>
                  <a:lnTo>
                    <a:pt x="7830197" y="2600959"/>
                  </a:lnTo>
                  <a:lnTo>
                    <a:pt x="7877430" y="2598416"/>
                  </a:lnTo>
                  <a:lnTo>
                    <a:pt x="7923191" y="2590961"/>
                  </a:lnTo>
                  <a:lnTo>
                    <a:pt x="7967214" y="2578860"/>
                  </a:lnTo>
                  <a:lnTo>
                    <a:pt x="8009235" y="2562376"/>
                  </a:lnTo>
                  <a:lnTo>
                    <a:pt x="8048990" y="2541775"/>
                  </a:lnTo>
                  <a:lnTo>
                    <a:pt x="8086214" y="2517320"/>
                  </a:lnTo>
                  <a:lnTo>
                    <a:pt x="8120643" y="2489276"/>
                  </a:lnTo>
                  <a:lnTo>
                    <a:pt x="8152011" y="2457908"/>
                  </a:lnTo>
                  <a:lnTo>
                    <a:pt x="8180056" y="2423480"/>
                  </a:lnTo>
                  <a:lnTo>
                    <a:pt x="8204511" y="2386256"/>
                  </a:lnTo>
                  <a:lnTo>
                    <a:pt x="8225114" y="2346501"/>
                  </a:lnTo>
                  <a:lnTo>
                    <a:pt x="8241598" y="2304479"/>
                  </a:lnTo>
                  <a:lnTo>
                    <a:pt x="8253700" y="2260455"/>
                  </a:lnTo>
                  <a:lnTo>
                    <a:pt x="8261155" y="2214693"/>
                  </a:lnTo>
                  <a:lnTo>
                    <a:pt x="8263699" y="2167458"/>
                  </a:lnTo>
                  <a:lnTo>
                    <a:pt x="8263698" y="433489"/>
                  </a:lnTo>
                  <a:lnTo>
                    <a:pt x="8261155" y="386266"/>
                  </a:lnTo>
                  <a:lnTo>
                    <a:pt x="8253700" y="340504"/>
                  </a:lnTo>
                  <a:lnTo>
                    <a:pt x="8241598" y="296480"/>
                  </a:lnTo>
                  <a:lnTo>
                    <a:pt x="8225114" y="254458"/>
                  </a:lnTo>
                  <a:lnTo>
                    <a:pt x="8204511" y="214703"/>
                  </a:lnTo>
                  <a:lnTo>
                    <a:pt x="8180056" y="177479"/>
                  </a:lnTo>
                  <a:lnTo>
                    <a:pt x="8152011" y="143051"/>
                  </a:lnTo>
                  <a:lnTo>
                    <a:pt x="8120643" y="111683"/>
                  </a:lnTo>
                  <a:lnTo>
                    <a:pt x="8086214" y="83639"/>
                  </a:lnTo>
                  <a:lnTo>
                    <a:pt x="8048990" y="59184"/>
                  </a:lnTo>
                  <a:lnTo>
                    <a:pt x="8009235" y="38583"/>
                  </a:lnTo>
                  <a:lnTo>
                    <a:pt x="7967214" y="22099"/>
                  </a:lnTo>
                  <a:lnTo>
                    <a:pt x="7923191" y="9998"/>
                  </a:lnTo>
                  <a:lnTo>
                    <a:pt x="7877430" y="2543"/>
                  </a:lnTo>
                  <a:lnTo>
                    <a:pt x="7830197" y="0"/>
                  </a:lnTo>
                  <a:close/>
                </a:path>
                <a:path w="8263890" h="2600960">
                  <a:moveTo>
                    <a:pt x="1403299" y="433489"/>
                  </a:moveTo>
                  <a:close/>
                </a:path>
              </a:pathLst>
            </a:custGeom>
            <a:solidFill>
              <a:srgbClr val="FFFFFF"/>
            </a:solidFill>
          </p:spPr>
          <p:txBody>
            <a:bodyPr wrap="square" lIns="0" tIns="0" rIns="0" bIns="0" rtlCol="0"/>
            <a:lstStyle/>
            <a:p>
              <a:endParaRPr/>
            </a:p>
          </p:txBody>
        </p:sp>
        <p:sp>
          <p:nvSpPr>
            <p:cNvPr id="8" name="object 8"/>
            <p:cNvSpPr/>
            <p:nvPr/>
          </p:nvSpPr>
          <p:spPr>
            <a:xfrm>
              <a:off x="1270737" y="1253773"/>
              <a:ext cx="8265159" cy="2601595"/>
            </a:xfrm>
            <a:custGeom>
              <a:avLst/>
              <a:gdLst/>
              <a:ahLst/>
              <a:cxnLst/>
              <a:rect l="l" t="t" r="r" b="b"/>
              <a:pathLst>
                <a:path w="8265159" h="2601595">
                  <a:moveTo>
                    <a:pt x="1403473" y="2167729"/>
                  </a:moveTo>
                  <a:lnTo>
                    <a:pt x="1406017" y="2214970"/>
                  </a:lnTo>
                  <a:lnTo>
                    <a:pt x="1413473" y="2260737"/>
                  </a:lnTo>
                  <a:lnTo>
                    <a:pt x="1425576" y="2304767"/>
                  </a:lnTo>
                  <a:lnTo>
                    <a:pt x="1442062" y="2346794"/>
                  </a:lnTo>
                  <a:lnTo>
                    <a:pt x="1462666" y="2386553"/>
                  </a:lnTo>
                  <a:lnTo>
                    <a:pt x="1487124" y="2423782"/>
                  </a:lnTo>
                  <a:lnTo>
                    <a:pt x="1515172" y="2458215"/>
                  </a:lnTo>
                  <a:lnTo>
                    <a:pt x="1546544" y="2489587"/>
                  </a:lnTo>
                  <a:lnTo>
                    <a:pt x="1580976" y="2517634"/>
                  </a:lnTo>
                  <a:lnTo>
                    <a:pt x="1618205" y="2542093"/>
                  </a:lnTo>
                  <a:lnTo>
                    <a:pt x="1657965" y="2562697"/>
                  </a:lnTo>
                  <a:lnTo>
                    <a:pt x="1699992" y="2579183"/>
                  </a:lnTo>
                  <a:lnTo>
                    <a:pt x="1744021" y="2591286"/>
                  </a:lnTo>
                  <a:lnTo>
                    <a:pt x="1789788" y="2598742"/>
                  </a:lnTo>
                  <a:lnTo>
                    <a:pt x="1837029" y="2601286"/>
                  </a:lnTo>
                  <a:lnTo>
                    <a:pt x="2547015" y="2601286"/>
                  </a:lnTo>
                  <a:lnTo>
                    <a:pt x="4262328" y="2601286"/>
                  </a:lnTo>
                  <a:lnTo>
                    <a:pt x="7831171" y="2601286"/>
                  </a:lnTo>
                  <a:lnTo>
                    <a:pt x="7878412" y="2598742"/>
                  </a:lnTo>
                  <a:lnTo>
                    <a:pt x="7924179" y="2591286"/>
                  </a:lnTo>
                  <a:lnTo>
                    <a:pt x="7968209" y="2579183"/>
                  </a:lnTo>
                  <a:lnTo>
                    <a:pt x="8010235" y="2562697"/>
                  </a:lnTo>
                  <a:lnTo>
                    <a:pt x="8049995" y="2542093"/>
                  </a:lnTo>
                  <a:lnTo>
                    <a:pt x="8087224" y="2517634"/>
                  </a:lnTo>
                  <a:lnTo>
                    <a:pt x="8121657" y="2489587"/>
                  </a:lnTo>
                  <a:lnTo>
                    <a:pt x="8153029" y="2458215"/>
                  </a:lnTo>
                  <a:lnTo>
                    <a:pt x="8181076" y="2423782"/>
                  </a:lnTo>
                  <a:lnTo>
                    <a:pt x="8205534" y="2386553"/>
                  </a:lnTo>
                  <a:lnTo>
                    <a:pt x="8226138" y="2346794"/>
                  </a:lnTo>
                  <a:lnTo>
                    <a:pt x="8242624" y="2304767"/>
                  </a:lnTo>
                  <a:lnTo>
                    <a:pt x="8254727" y="2260737"/>
                  </a:lnTo>
                  <a:lnTo>
                    <a:pt x="8262183" y="2214970"/>
                  </a:lnTo>
                  <a:lnTo>
                    <a:pt x="8264727" y="2167729"/>
                  </a:lnTo>
                  <a:lnTo>
                    <a:pt x="8264727" y="1083868"/>
                  </a:lnTo>
                  <a:lnTo>
                    <a:pt x="8264727" y="433548"/>
                  </a:lnTo>
                  <a:lnTo>
                    <a:pt x="8262183" y="386315"/>
                  </a:lnTo>
                  <a:lnTo>
                    <a:pt x="8254727" y="340548"/>
                  </a:lnTo>
                  <a:lnTo>
                    <a:pt x="8242624" y="296518"/>
                  </a:lnTo>
                  <a:lnTo>
                    <a:pt x="8226138" y="254491"/>
                  </a:lnTo>
                  <a:lnTo>
                    <a:pt x="8205534" y="214731"/>
                  </a:lnTo>
                  <a:lnTo>
                    <a:pt x="8181076" y="177503"/>
                  </a:lnTo>
                  <a:lnTo>
                    <a:pt x="8153029" y="143070"/>
                  </a:lnTo>
                  <a:lnTo>
                    <a:pt x="8121657" y="111698"/>
                  </a:lnTo>
                  <a:lnTo>
                    <a:pt x="8087224" y="83651"/>
                  </a:lnTo>
                  <a:lnTo>
                    <a:pt x="8049995" y="59193"/>
                  </a:lnTo>
                  <a:lnTo>
                    <a:pt x="8010235" y="38588"/>
                  </a:lnTo>
                  <a:lnTo>
                    <a:pt x="7968209" y="22102"/>
                  </a:lnTo>
                  <a:lnTo>
                    <a:pt x="7924179" y="9999"/>
                  </a:lnTo>
                  <a:lnTo>
                    <a:pt x="7878412" y="2544"/>
                  </a:lnTo>
                  <a:lnTo>
                    <a:pt x="7831171" y="0"/>
                  </a:lnTo>
                  <a:lnTo>
                    <a:pt x="4262328" y="0"/>
                  </a:lnTo>
                  <a:lnTo>
                    <a:pt x="2547015" y="0"/>
                  </a:lnTo>
                  <a:lnTo>
                    <a:pt x="1837029" y="0"/>
                  </a:lnTo>
                  <a:lnTo>
                    <a:pt x="1789788" y="2544"/>
                  </a:lnTo>
                  <a:lnTo>
                    <a:pt x="1744021" y="9999"/>
                  </a:lnTo>
                  <a:lnTo>
                    <a:pt x="1699992" y="22102"/>
                  </a:lnTo>
                  <a:lnTo>
                    <a:pt x="1657965" y="38588"/>
                  </a:lnTo>
                  <a:lnTo>
                    <a:pt x="1618205" y="59193"/>
                  </a:lnTo>
                  <a:lnTo>
                    <a:pt x="1580976" y="83651"/>
                  </a:lnTo>
                  <a:lnTo>
                    <a:pt x="1546544" y="111698"/>
                  </a:lnTo>
                  <a:lnTo>
                    <a:pt x="1515172" y="143070"/>
                  </a:lnTo>
                  <a:lnTo>
                    <a:pt x="1487124" y="177503"/>
                  </a:lnTo>
                  <a:lnTo>
                    <a:pt x="1462666" y="214731"/>
                  </a:lnTo>
                  <a:lnTo>
                    <a:pt x="1442062" y="254491"/>
                  </a:lnTo>
                  <a:lnTo>
                    <a:pt x="1425576" y="296518"/>
                  </a:lnTo>
                  <a:lnTo>
                    <a:pt x="1413473" y="340548"/>
                  </a:lnTo>
                  <a:lnTo>
                    <a:pt x="1406017" y="386315"/>
                  </a:lnTo>
                  <a:lnTo>
                    <a:pt x="1403473" y="433556"/>
                  </a:lnTo>
                  <a:lnTo>
                    <a:pt x="0" y="859962"/>
                  </a:lnTo>
                  <a:lnTo>
                    <a:pt x="1403473" y="1083868"/>
                  </a:lnTo>
                  <a:lnTo>
                    <a:pt x="1403473" y="2167729"/>
                  </a:lnTo>
                  <a:close/>
                </a:path>
              </a:pathLst>
            </a:custGeom>
            <a:ln w="34956">
              <a:solidFill>
                <a:srgbClr val="444B54"/>
              </a:solidFill>
            </a:ln>
          </p:spPr>
          <p:txBody>
            <a:bodyPr wrap="square" lIns="0" tIns="0" rIns="0" bIns="0" rtlCol="0"/>
            <a:lstStyle/>
            <a:p>
              <a:endParaRPr/>
            </a:p>
          </p:txBody>
        </p:sp>
      </p:grpSp>
      <p:sp>
        <p:nvSpPr>
          <p:cNvPr id="9" name="object 9"/>
          <p:cNvSpPr txBox="1">
            <a:spLocks noGrp="1"/>
          </p:cNvSpPr>
          <p:nvPr>
            <p:ph type="title"/>
          </p:nvPr>
        </p:nvSpPr>
        <p:spPr>
          <a:xfrm>
            <a:off x="3050406" y="1611884"/>
            <a:ext cx="6109335" cy="1842135"/>
          </a:xfrm>
          <a:prstGeom prst="rect">
            <a:avLst/>
          </a:prstGeom>
        </p:spPr>
        <p:txBody>
          <a:bodyPr vert="horz" wrap="square" lIns="0" tIns="12700" rIns="0" bIns="0" rtlCol="0">
            <a:spAutoFit/>
          </a:bodyPr>
          <a:lstStyle/>
          <a:p>
            <a:pPr marL="12700" marR="5080" indent="10795" algn="just">
              <a:lnSpc>
                <a:spcPct val="100000"/>
              </a:lnSpc>
              <a:spcBef>
                <a:spcPts val="100"/>
              </a:spcBef>
            </a:pPr>
            <a:r>
              <a:rPr b="0" dirty="0">
                <a:solidFill>
                  <a:srgbClr val="6F6F6F"/>
                </a:solidFill>
                <a:latin typeface="Arial"/>
                <a:cs typeface="Arial"/>
              </a:rPr>
              <a:t>The</a:t>
            </a:r>
            <a:r>
              <a:rPr b="0" spc="-45" dirty="0">
                <a:solidFill>
                  <a:srgbClr val="6F6F6F"/>
                </a:solidFill>
                <a:latin typeface="Arial"/>
                <a:cs typeface="Arial"/>
              </a:rPr>
              <a:t> </a:t>
            </a:r>
            <a:r>
              <a:rPr b="0" dirty="0">
                <a:solidFill>
                  <a:srgbClr val="6F6F6F"/>
                </a:solidFill>
                <a:latin typeface="Arial"/>
                <a:cs typeface="Arial"/>
              </a:rPr>
              <a:t>past</a:t>
            </a:r>
            <a:r>
              <a:rPr b="0" spc="-35" dirty="0">
                <a:solidFill>
                  <a:srgbClr val="6F6F6F"/>
                </a:solidFill>
                <a:latin typeface="Arial"/>
                <a:cs typeface="Arial"/>
              </a:rPr>
              <a:t> </a:t>
            </a:r>
            <a:r>
              <a:rPr b="0" dirty="0">
                <a:solidFill>
                  <a:srgbClr val="6F6F6F"/>
                </a:solidFill>
                <a:latin typeface="Arial"/>
                <a:cs typeface="Arial"/>
              </a:rPr>
              <a:t>couple</a:t>
            </a:r>
            <a:r>
              <a:rPr b="0" spc="-35" dirty="0">
                <a:solidFill>
                  <a:srgbClr val="6F6F6F"/>
                </a:solidFill>
                <a:latin typeface="Arial"/>
                <a:cs typeface="Arial"/>
              </a:rPr>
              <a:t> </a:t>
            </a:r>
            <a:r>
              <a:rPr b="0" dirty="0">
                <a:solidFill>
                  <a:srgbClr val="6F6F6F"/>
                </a:solidFill>
                <a:latin typeface="Arial"/>
                <a:cs typeface="Arial"/>
              </a:rPr>
              <a:t>of</a:t>
            </a:r>
            <a:r>
              <a:rPr b="0" spc="-35" dirty="0">
                <a:solidFill>
                  <a:srgbClr val="6F6F6F"/>
                </a:solidFill>
                <a:latin typeface="Arial"/>
                <a:cs typeface="Arial"/>
              </a:rPr>
              <a:t> </a:t>
            </a:r>
            <a:r>
              <a:rPr b="0" dirty="0">
                <a:solidFill>
                  <a:srgbClr val="6F6F6F"/>
                </a:solidFill>
                <a:latin typeface="Arial"/>
                <a:cs typeface="Arial"/>
              </a:rPr>
              <a:t>weeks,</a:t>
            </a:r>
            <a:r>
              <a:rPr b="0" spc="-40" dirty="0">
                <a:solidFill>
                  <a:srgbClr val="6F6F6F"/>
                </a:solidFill>
                <a:latin typeface="Arial"/>
                <a:cs typeface="Arial"/>
              </a:rPr>
              <a:t> </a:t>
            </a:r>
            <a:r>
              <a:rPr b="0" dirty="0">
                <a:solidFill>
                  <a:srgbClr val="6F6F6F"/>
                </a:solidFill>
                <a:latin typeface="Arial"/>
                <a:cs typeface="Arial"/>
              </a:rPr>
              <a:t>I’ve</a:t>
            </a:r>
            <a:r>
              <a:rPr b="0" spc="-30" dirty="0">
                <a:solidFill>
                  <a:srgbClr val="6F6F6F"/>
                </a:solidFill>
                <a:latin typeface="Arial"/>
                <a:cs typeface="Arial"/>
              </a:rPr>
              <a:t> </a:t>
            </a:r>
            <a:r>
              <a:rPr b="0" spc="-20" dirty="0">
                <a:solidFill>
                  <a:srgbClr val="6F6F6F"/>
                </a:solidFill>
                <a:latin typeface="Arial"/>
                <a:cs typeface="Arial"/>
              </a:rPr>
              <a:t>been </a:t>
            </a:r>
            <a:r>
              <a:rPr b="0" dirty="0">
                <a:solidFill>
                  <a:srgbClr val="6F6F6F"/>
                </a:solidFill>
                <a:latin typeface="Arial"/>
                <a:cs typeface="Arial"/>
              </a:rPr>
              <a:t>getting</a:t>
            </a:r>
            <a:r>
              <a:rPr b="0" spc="-45" dirty="0">
                <a:solidFill>
                  <a:srgbClr val="6F6F6F"/>
                </a:solidFill>
                <a:latin typeface="Arial"/>
                <a:cs typeface="Arial"/>
              </a:rPr>
              <a:t> </a:t>
            </a:r>
            <a:r>
              <a:rPr b="0" dirty="0">
                <a:solidFill>
                  <a:srgbClr val="6F6F6F"/>
                </a:solidFill>
                <a:latin typeface="Arial"/>
                <a:cs typeface="Arial"/>
              </a:rPr>
              <a:t>winded</a:t>
            </a:r>
            <a:r>
              <a:rPr b="0" spc="-40" dirty="0">
                <a:solidFill>
                  <a:srgbClr val="6F6F6F"/>
                </a:solidFill>
                <a:latin typeface="Arial"/>
                <a:cs typeface="Arial"/>
              </a:rPr>
              <a:t> </a:t>
            </a:r>
            <a:r>
              <a:rPr b="0" dirty="0">
                <a:solidFill>
                  <a:srgbClr val="6F6F6F"/>
                </a:solidFill>
                <a:latin typeface="Arial"/>
                <a:cs typeface="Arial"/>
              </a:rPr>
              <a:t>really</a:t>
            </a:r>
            <a:r>
              <a:rPr b="0" spc="-40" dirty="0">
                <a:solidFill>
                  <a:srgbClr val="6F6F6F"/>
                </a:solidFill>
                <a:latin typeface="Arial"/>
                <a:cs typeface="Arial"/>
              </a:rPr>
              <a:t> </a:t>
            </a:r>
            <a:r>
              <a:rPr b="0" dirty="0">
                <a:solidFill>
                  <a:srgbClr val="6F6F6F"/>
                </a:solidFill>
                <a:latin typeface="Arial"/>
                <a:cs typeface="Arial"/>
              </a:rPr>
              <a:t>easily.</a:t>
            </a:r>
            <a:r>
              <a:rPr b="0" spc="-40" dirty="0">
                <a:solidFill>
                  <a:srgbClr val="6F6F6F"/>
                </a:solidFill>
                <a:latin typeface="Arial"/>
                <a:cs typeface="Arial"/>
              </a:rPr>
              <a:t> </a:t>
            </a:r>
            <a:r>
              <a:rPr b="0" dirty="0">
                <a:solidFill>
                  <a:srgbClr val="6F6F6F"/>
                </a:solidFill>
                <a:latin typeface="Arial"/>
                <a:cs typeface="Arial"/>
              </a:rPr>
              <a:t>I’ve</a:t>
            </a:r>
            <a:r>
              <a:rPr b="0" spc="-30" dirty="0">
                <a:solidFill>
                  <a:srgbClr val="6F6F6F"/>
                </a:solidFill>
                <a:latin typeface="Arial"/>
                <a:cs typeface="Arial"/>
              </a:rPr>
              <a:t> </a:t>
            </a:r>
            <a:r>
              <a:rPr b="0" spc="-20" dirty="0">
                <a:solidFill>
                  <a:srgbClr val="6F6F6F"/>
                </a:solidFill>
                <a:latin typeface="Arial"/>
                <a:cs typeface="Arial"/>
              </a:rPr>
              <a:t>felt </a:t>
            </a:r>
            <a:r>
              <a:rPr b="0" dirty="0">
                <a:solidFill>
                  <a:srgbClr val="6F6F6F"/>
                </a:solidFill>
                <a:latin typeface="Arial"/>
                <a:cs typeface="Arial"/>
              </a:rPr>
              <a:t>feverish</a:t>
            </a:r>
            <a:r>
              <a:rPr b="0" spc="-30" dirty="0">
                <a:solidFill>
                  <a:srgbClr val="6F6F6F"/>
                </a:solidFill>
                <a:latin typeface="Arial"/>
                <a:cs typeface="Arial"/>
              </a:rPr>
              <a:t> </a:t>
            </a:r>
            <a:r>
              <a:rPr b="0" dirty="0">
                <a:solidFill>
                  <a:srgbClr val="6F6F6F"/>
                </a:solidFill>
                <a:latin typeface="Arial"/>
                <a:cs typeface="Arial"/>
              </a:rPr>
              <a:t>and</a:t>
            </a:r>
            <a:r>
              <a:rPr b="0" spc="-30" dirty="0">
                <a:solidFill>
                  <a:srgbClr val="6F6F6F"/>
                </a:solidFill>
                <a:latin typeface="Arial"/>
                <a:cs typeface="Arial"/>
              </a:rPr>
              <a:t> </a:t>
            </a:r>
            <a:r>
              <a:rPr b="0" dirty="0">
                <a:solidFill>
                  <a:srgbClr val="6F6F6F"/>
                </a:solidFill>
                <a:latin typeface="Arial"/>
                <a:cs typeface="Arial"/>
              </a:rPr>
              <a:t>have</a:t>
            </a:r>
            <a:r>
              <a:rPr b="0" spc="-35" dirty="0">
                <a:solidFill>
                  <a:srgbClr val="6F6F6F"/>
                </a:solidFill>
                <a:latin typeface="Arial"/>
                <a:cs typeface="Arial"/>
              </a:rPr>
              <a:t> </a:t>
            </a:r>
            <a:r>
              <a:rPr b="0" dirty="0">
                <a:solidFill>
                  <a:srgbClr val="6F6F6F"/>
                </a:solidFill>
                <a:latin typeface="Arial"/>
                <a:cs typeface="Arial"/>
              </a:rPr>
              <a:t>a</a:t>
            </a:r>
            <a:r>
              <a:rPr b="0" spc="-30" dirty="0">
                <a:solidFill>
                  <a:srgbClr val="6F6F6F"/>
                </a:solidFill>
                <a:latin typeface="Arial"/>
                <a:cs typeface="Arial"/>
              </a:rPr>
              <a:t> </a:t>
            </a:r>
            <a:r>
              <a:rPr b="0" dirty="0">
                <a:solidFill>
                  <a:srgbClr val="6F6F6F"/>
                </a:solidFill>
                <a:latin typeface="Arial"/>
                <a:cs typeface="Arial"/>
              </a:rPr>
              <a:t>little</a:t>
            </a:r>
            <a:r>
              <a:rPr b="0" spc="-30" dirty="0">
                <a:solidFill>
                  <a:srgbClr val="6F6F6F"/>
                </a:solidFill>
                <a:latin typeface="Arial"/>
                <a:cs typeface="Arial"/>
              </a:rPr>
              <a:t> </a:t>
            </a:r>
            <a:r>
              <a:rPr b="0" dirty="0">
                <a:solidFill>
                  <a:srgbClr val="6F6F6F"/>
                </a:solidFill>
                <a:latin typeface="Arial"/>
                <a:cs typeface="Arial"/>
              </a:rPr>
              <a:t>cough,</a:t>
            </a:r>
            <a:r>
              <a:rPr b="0" spc="-30" dirty="0">
                <a:solidFill>
                  <a:srgbClr val="6F6F6F"/>
                </a:solidFill>
                <a:latin typeface="Arial"/>
                <a:cs typeface="Arial"/>
              </a:rPr>
              <a:t> </a:t>
            </a:r>
            <a:r>
              <a:rPr b="0" spc="-20" dirty="0">
                <a:solidFill>
                  <a:srgbClr val="6F6F6F"/>
                </a:solidFill>
                <a:latin typeface="Arial"/>
                <a:cs typeface="Arial"/>
              </a:rPr>
              <a:t>too.</a:t>
            </a:r>
          </a:p>
          <a:p>
            <a:pPr marL="498475" algn="just">
              <a:lnSpc>
                <a:spcPts val="3504"/>
              </a:lnSpc>
            </a:pPr>
            <a:r>
              <a:rPr b="0" dirty="0">
                <a:solidFill>
                  <a:srgbClr val="6F6F6F"/>
                </a:solidFill>
                <a:latin typeface="Arial"/>
                <a:cs typeface="Arial"/>
              </a:rPr>
              <a:t>Do</a:t>
            </a:r>
            <a:r>
              <a:rPr b="0" spc="-30" dirty="0">
                <a:solidFill>
                  <a:srgbClr val="6F6F6F"/>
                </a:solidFill>
                <a:latin typeface="Arial"/>
                <a:cs typeface="Arial"/>
              </a:rPr>
              <a:t> </a:t>
            </a:r>
            <a:r>
              <a:rPr b="0" dirty="0">
                <a:solidFill>
                  <a:srgbClr val="6F6F6F"/>
                </a:solidFill>
                <a:latin typeface="Arial"/>
                <a:cs typeface="Arial"/>
              </a:rPr>
              <a:t>you</a:t>
            </a:r>
            <a:r>
              <a:rPr b="0" spc="-30" dirty="0">
                <a:solidFill>
                  <a:srgbClr val="6F6F6F"/>
                </a:solidFill>
                <a:latin typeface="Arial"/>
                <a:cs typeface="Arial"/>
              </a:rPr>
              <a:t> </a:t>
            </a:r>
            <a:r>
              <a:rPr b="0" dirty="0">
                <a:solidFill>
                  <a:srgbClr val="6F6F6F"/>
                </a:solidFill>
                <a:latin typeface="Arial"/>
                <a:cs typeface="Arial"/>
              </a:rPr>
              <a:t>think</a:t>
            </a:r>
            <a:r>
              <a:rPr b="0" spc="-30" dirty="0">
                <a:solidFill>
                  <a:srgbClr val="6F6F6F"/>
                </a:solidFill>
                <a:latin typeface="Arial"/>
                <a:cs typeface="Arial"/>
              </a:rPr>
              <a:t> </a:t>
            </a:r>
            <a:r>
              <a:rPr b="0" dirty="0">
                <a:solidFill>
                  <a:srgbClr val="6F6F6F"/>
                </a:solidFill>
                <a:latin typeface="Arial"/>
                <a:cs typeface="Arial"/>
              </a:rPr>
              <a:t>it’s</a:t>
            </a:r>
            <a:r>
              <a:rPr b="0" spc="-35" dirty="0">
                <a:solidFill>
                  <a:srgbClr val="6F6F6F"/>
                </a:solidFill>
                <a:latin typeface="Arial"/>
                <a:cs typeface="Arial"/>
              </a:rPr>
              <a:t> </a:t>
            </a:r>
            <a:r>
              <a:rPr b="0" dirty="0">
                <a:solidFill>
                  <a:srgbClr val="6F6F6F"/>
                </a:solidFill>
                <a:latin typeface="Arial"/>
                <a:cs typeface="Arial"/>
              </a:rPr>
              <a:t>just</a:t>
            </a:r>
            <a:r>
              <a:rPr b="0" spc="-30" dirty="0">
                <a:solidFill>
                  <a:srgbClr val="6F6F6F"/>
                </a:solidFill>
                <a:latin typeface="Arial"/>
                <a:cs typeface="Arial"/>
              </a:rPr>
              <a:t> </a:t>
            </a:r>
            <a:r>
              <a:rPr b="0" spc="-10" dirty="0">
                <a:solidFill>
                  <a:srgbClr val="6F6F6F"/>
                </a:solidFill>
                <a:latin typeface="Arial"/>
                <a:cs typeface="Arial"/>
              </a:rPr>
              <a:t>allergies?</a:t>
            </a:r>
          </a:p>
        </p:txBody>
      </p:sp>
      <p:grpSp>
        <p:nvGrpSpPr>
          <p:cNvPr id="10" name="object 10"/>
          <p:cNvGrpSpPr/>
          <p:nvPr/>
        </p:nvGrpSpPr>
        <p:grpSpPr>
          <a:xfrm>
            <a:off x="323088" y="4151376"/>
            <a:ext cx="9434830" cy="3197860"/>
            <a:chOff x="323088" y="4151376"/>
            <a:chExt cx="9434830" cy="3197860"/>
          </a:xfrm>
        </p:grpSpPr>
        <p:pic>
          <p:nvPicPr>
            <p:cNvPr id="11" name="object 11"/>
            <p:cNvPicPr/>
            <p:nvPr/>
          </p:nvPicPr>
          <p:blipFill>
            <a:blip r:embed="rId4" cstate="print"/>
            <a:stretch>
              <a:fillRect/>
            </a:stretch>
          </p:blipFill>
          <p:spPr>
            <a:xfrm>
              <a:off x="7329944" y="4407941"/>
              <a:ext cx="2427376" cy="2427384"/>
            </a:xfrm>
            <a:prstGeom prst="rect">
              <a:avLst/>
            </a:prstGeom>
          </p:spPr>
        </p:pic>
        <p:sp>
          <p:nvSpPr>
            <p:cNvPr id="12" name="object 12"/>
            <p:cNvSpPr/>
            <p:nvPr/>
          </p:nvSpPr>
          <p:spPr>
            <a:xfrm>
              <a:off x="6765039" y="4442001"/>
              <a:ext cx="2053589" cy="1681480"/>
            </a:xfrm>
            <a:custGeom>
              <a:avLst/>
              <a:gdLst/>
              <a:ahLst/>
              <a:cxnLst/>
              <a:rect l="l" t="t" r="r" b="b"/>
              <a:pathLst>
                <a:path w="2053590" h="1681479">
                  <a:moveTo>
                    <a:pt x="1726565" y="0"/>
                  </a:moveTo>
                  <a:lnTo>
                    <a:pt x="0" y="462635"/>
                  </a:lnTo>
                  <a:lnTo>
                    <a:pt x="326504" y="1681124"/>
                  </a:lnTo>
                  <a:lnTo>
                    <a:pt x="2053056" y="1218488"/>
                  </a:lnTo>
                  <a:lnTo>
                    <a:pt x="1726565" y="0"/>
                  </a:lnTo>
                  <a:close/>
                </a:path>
              </a:pathLst>
            </a:custGeom>
            <a:solidFill>
              <a:srgbClr val="FFFFFF"/>
            </a:solidFill>
          </p:spPr>
          <p:txBody>
            <a:bodyPr wrap="square" lIns="0" tIns="0" rIns="0" bIns="0" rtlCol="0"/>
            <a:lstStyle/>
            <a:p>
              <a:endParaRPr/>
            </a:p>
          </p:txBody>
        </p:sp>
        <p:pic>
          <p:nvPicPr>
            <p:cNvPr id="13" name="object 13"/>
            <p:cNvPicPr/>
            <p:nvPr/>
          </p:nvPicPr>
          <p:blipFill>
            <a:blip r:embed="rId5" cstate="print"/>
            <a:stretch>
              <a:fillRect/>
            </a:stretch>
          </p:blipFill>
          <p:spPr>
            <a:xfrm>
              <a:off x="323088" y="4151376"/>
              <a:ext cx="8046720" cy="3197352"/>
            </a:xfrm>
            <a:prstGeom prst="rect">
              <a:avLst/>
            </a:prstGeom>
          </p:spPr>
        </p:pic>
        <p:sp>
          <p:nvSpPr>
            <p:cNvPr id="14" name="object 14"/>
            <p:cNvSpPr/>
            <p:nvPr/>
          </p:nvSpPr>
          <p:spPr>
            <a:xfrm>
              <a:off x="415809" y="4217568"/>
              <a:ext cx="7863840" cy="3013710"/>
            </a:xfrm>
            <a:custGeom>
              <a:avLst/>
              <a:gdLst/>
              <a:ahLst/>
              <a:cxnLst/>
              <a:rect l="l" t="t" r="r" b="b"/>
              <a:pathLst>
                <a:path w="7863840" h="3013709">
                  <a:moveTo>
                    <a:pt x="6358128" y="0"/>
                  </a:moveTo>
                  <a:lnTo>
                    <a:pt x="502284" y="0"/>
                  </a:lnTo>
                  <a:lnTo>
                    <a:pt x="453911" y="2299"/>
                  </a:lnTo>
                  <a:lnTo>
                    <a:pt x="406838" y="9056"/>
                  </a:lnTo>
                  <a:lnTo>
                    <a:pt x="361277" y="20062"/>
                  </a:lnTo>
                  <a:lnTo>
                    <a:pt x="317438" y="35104"/>
                  </a:lnTo>
                  <a:lnTo>
                    <a:pt x="275531" y="53974"/>
                  </a:lnTo>
                  <a:lnTo>
                    <a:pt x="235767" y="76460"/>
                  </a:lnTo>
                  <a:lnTo>
                    <a:pt x="198357" y="102352"/>
                  </a:lnTo>
                  <a:lnTo>
                    <a:pt x="163511" y="131439"/>
                  </a:lnTo>
                  <a:lnTo>
                    <a:pt x="131439" y="163511"/>
                  </a:lnTo>
                  <a:lnTo>
                    <a:pt x="102352" y="198357"/>
                  </a:lnTo>
                  <a:lnTo>
                    <a:pt x="76460" y="235767"/>
                  </a:lnTo>
                  <a:lnTo>
                    <a:pt x="53974" y="275531"/>
                  </a:lnTo>
                  <a:lnTo>
                    <a:pt x="35104" y="317438"/>
                  </a:lnTo>
                  <a:lnTo>
                    <a:pt x="20062" y="361277"/>
                  </a:lnTo>
                  <a:lnTo>
                    <a:pt x="9056" y="406838"/>
                  </a:lnTo>
                  <a:lnTo>
                    <a:pt x="2299" y="453911"/>
                  </a:lnTo>
                  <a:lnTo>
                    <a:pt x="0" y="502284"/>
                  </a:lnTo>
                  <a:lnTo>
                    <a:pt x="0" y="2511348"/>
                  </a:lnTo>
                  <a:lnTo>
                    <a:pt x="2299" y="2559709"/>
                  </a:lnTo>
                  <a:lnTo>
                    <a:pt x="9056" y="2606781"/>
                  </a:lnTo>
                  <a:lnTo>
                    <a:pt x="20062" y="2652342"/>
                  </a:lnTo>
                  <a:lnTo>
                    <a:pt x="35104" y="2696180"/>
                  </a:lnTo>
                  <a:lnTo>
                    <a:pt x="53974" y="2738086"/>
                  </a:lnTo>
                  <a:lnTo>
                    <a:pt x="76460" y="2777849"/>
                  </a:lnTo>
                  <a:lnTo>
                    <a:pt x="102352" y="2815258"/>
                  </a:lnTo>
                  <a:lnTo>
                    <a:pt x="131439" y="2850104"/>
                  </a:lnTo>
                  <a:lnTo>
                    <a:pt x="163511" y="2882175"/>
                  </a:lnTo>
                  <a:lnTo>
                    <a:pt x="198357" y="2911261"/>
                  </a:lnTo>
                  <a:lnTo>
                    <a:pt x="235767" y="2937151"/>
                  </a:lnTo>
                  <a:lnTo>
                    <a:pt x="275531" y="2959636"/>
                  </a:lnTo>
                  <a:lnTo>
                    <a:pt x="317438" y="2978505"/>
                  </a:lnTo>
                  <a:lnTo>
                    <a:pt x="361277" y="2993547"/>
                  </a:lnTo>
                  <a:lnTo>
                    <a:pt x="406838" y="3004551"/>
                  </a:lnTo>
                  <a:lnTo>
                    <a:pt x="453911" y="3011309"/>
                  </a:lnTo>
                  <a:lnTo>
                    <a:pt x="502284" y="3013608"/>
                  </a:lnTo>
                  <a:lnTo>
                    <a:pt x="6358128" y="3013608"/>
                  </a:lnTo>
                  <a:lnTo>
                    <a:pt x="6406499" y="3011309"/>
                  </a:lnTo>
                  <a:lnTo>
                    <a:pt x="6453570" y="3004551"/>
                  </a:lnTo>
                  <a:lnTo>
                    <a:pt x="6499129" y="2993547"/>
                  </a:lnTo>
                  <a:lnTo>
                    <a:pt x="6542967" y="2978505"/>
                  </a:lnTo>
                  <a:lnTo>
                    <a:pt x="6584873" y="2959636"/>
                  </a:lnTo>
                  <a:lnTo>
                    <a:pt x="6624635" y="2937151"/>
                  </a:lnTo>
                  <a:lnTo>
                    <a:pt x="6662045" y="2911261"/>
                  </a:lnTo>
                  <a:lnTo>
                    <a:pt x="6696891" y="2882175"/>
                  </a:lnTo>
                  <a:lnTo>
                    <a:pt x="6728962" y="2850104"/>
                  </a:lnTo>
                  <a:lnTo>
                    <a:pt x="6758049" y="2815258"/>
                  </a:lnTo>
                  <a:lnTo>
                    <a:pt x="6783940" y="2777849"/>
                  </a:lnTo>
                  <a:lnTo>
                    <a:pt x="6806426" y="2738086"/>
                  </a:lnTo>
                  <a:lnTo>
                    <a:pt x="6825295" y="2696180"/>
                  </a:lnTo>
                  <a:lnTo>
                    <a:pt x="6840338" y="2652342"/>
                  </a:lnTo>
                  <a:lnTo>
                    <a:pt x="6851343" y="2606781"/>
                  </a:lnTo>
                  <a:lnTo>
                    <a:pt x="6858101" y="2559709"/>
                  </a:lnTo>
                  <a:lnTo>
                    <a:pt x="6860399" y="2511348"/>
                  </a:lnTo>
                  <a:lnTo>
                    <a:pt x="7863535" y="1900504"/>
                  </a:lnTo>
                  <a:lnTo>
                    <a:pt x="6860400" y="1757946"/>
                  </a:lnTo>
                  <a:lnTo>
                    <a:pt x="6860400" y="502284"/>
                  </a:lnTo>
                  <a:lnTo>
                    <a:pt x="6858101" y="453911"/>
                  </a:lnTo>
                  <a:lnTo>
                    <a:pt x="6851343" y="406838"/>
                  </a:lnTo>
                  <a:lnTo>
                    <a:pt x="6840338" y="361277"/>
                  </a:lnTo>
                  <a:lnTo>
                    <a:pt x="6825295" y="317438"/>
                  </a:lnTo>
                  <a:lnTo>
                    <a:pt x="6806426" y="275531"/>
                  </a:lnTo>
                  <a:lnTo>
                    <a:pt x="6783940" y="235767"/>
                  </a:lnTo>
                  <a:lnTo>
                    <a:pt x="6758049" y="198357"/>
                  </a:lnTo>
                  <a:lnTo>
                    <a:pt x="6728962" y="163511"/>
                  </a:lnTo>
                  <a:lnTo>
                    <a:pt x="6696891" y="131439"/>
                  </a:lnTo>
                  <a:lnTo>
                    <a:pt x="6662045" y="102352"/>
                  </a:lnTo>
                  <a:lnTo>
                    <a:pt x="6624635" y="76460"/>
                  </a:lnTo>
                  <a:lnTo>
                    <a:pt x="6584873" y="53974"/>
                  </a:lnTo>
                  <a:lnTo>
                    <a:pt x="6542967" y="35104"/>
                  </a:lnTo>
                  <a:lnTo>
                    <a:pt x="6499129" y="20062"/>
                  </a:lnTo>
                  <a:lnTo>
                    <a:pt x="6453570" y="9056"/>
                  </a:lnTo>
                  <a:lnTo>
                    <a:pt x="6406499" y="2299"/>
                  </a:lnTo>
                  <a:lnTo>
                    <a:pt x="6358128" y="0"/>
                  </a:lnTo>
                  <a:close/>
                </a:path>
                <a:path w="7863840" h="3013709">
                  <a:moveTo>
                    <a:pt x="6860421" y="2511336"/>
                  </a:moveTo>
                  <a:close/>
                </a:path>
              </a:pathLst>
            </a:custGeom>
            <a:solidFill>
              <a:srgbClr val="BADDFF"/>
            </a:solidFill>
          </p:spPr>
          <p:txBody>
            <a:bodyPr wrap="square" lIns="0" tIns="0" rIns="0" bIns="0" rtlCol="0"/>
            <a:lstStyle/>
            <a:p>
              <a:endParaRPr/>
            </a:p>
          </p:txBody>
        </p:sp>
        <p:sp>
          <p:nvSpPr>
            <p:cNvPr id="15" name="object 15"/>
            <p:cNvSpPr/>
            <p:nvPr/>
          </p:nvSpPr>
          <p:spPr>
            <a:xfrm>
              <a:off x="414955" y="4217196"/>
              <a:ext cx="7865109" cy="3014345"/>
            </a:xfrm>
            <a:custGeom>
              <a:avLst/>
              <a:gdLst/>
              <a:ahLst/>
              <a:cxnLst/>
              <a:rect l="l" t="t" r="r" b="b"/>
              <a:pathLst>
                <a:path w="7865109" h="3014345">
                  <a:moveTo>
                    <a:pt x="6861254" y="2511646"/>
                  </a:moveTo>
                  <a:lnTo>
                    <a:pt x="6858954" y="2560024"/>
                  </a:lnTo>
                  <a:lnTo>
                    <a:pt x="6852196" y="2607102"/>
                  </a:lnTo>
                  <a:lnTo>
                    <a:pt x="6841189" y="2652668"/>
                  </a:lnTo>
                  <a:lnTo>
                    <a:pt x="6826145" y="2696512"/>
                  </a:lnTo>
                  <a:lnTo>
                    <a:pt x="6807273" y="2738424"/>
                  </a:lnTo>
                  <a:lnTo>
                    <a:pt x="6784785" y="2778192"/>
                  </a:lnTo>
                  <a:lnTo>
                    <a:pt x="6758890" y="2815606"/>
                  </a:lnTo>
                  <a:lnTo>
                    <a:pt x="6729799" y="2850457"/>
                  </a:lnTo>
                  <a:lnTo>
                    <a:pt x="6697724" y="2882532"/>
                  </a:lnTo>
                  <a:lnTo>
                    <a:pt x="6662873" y="2911623"/>
                  </a:lnTo>
                  <a:lnTo>
                    <a:pt x="6625459" y="2937518"/>
                  </a:lnTo>
                  <a:lnTo>
                    <a:pt x="6585691" y="2960006"/>
                  </a:lnTo>
                  <a:lnTo>
                    <a:pt x="6543779" y="2978878"/>
                  </a:lnTo>
                  <a:lnTo>
                    <a:pt x="6499936" y="2993922"/>
                  </a:lnTo>
                  <a:lnTo>
                    <a:pt x="6454369" y="3004929"/>
                  </a:lnTo>
                  <a:lnTo>
                    <a:pt x="6407292" y="3011687"/>
                  </a:lnTo>
                  <a:lnTo>
                    <a:pt x="6358913" y="3013987"/>
                  </a:lnTo>
                  <a:lnTo>
                    <a:pt x="5717711" y="3013987"/>
                  </a:lnTo>
                  <a:lnTo>
                    <a:pt x="4002398" y="3013987"/>
                  </a:lnTo>
                  <a:lnTo>
                    <a:pt x="502341" y="3013987"/>
                  </a:lnTo>
                  <a:lnTo>
                    <a:pt x="453962" y="3011687"/>
                  </a:lnTo>
                  <a:lnTo>
                    <a:pt x="406884" y="3004929"/>
                  </a:lnTo>
                  <a:lnTo>
                    <a:pt x="361318" y="2993922"/>
                  </a:lnTo>
                  <a:lnTo>
                    <a:pt x="317474" y="2978878"/>
                  </a:lnTo>
                  <a:lnTo>
                    <a:pt x="275563" y="2960006"/>
                  </a:lnTo>
                  <a:lnTo>
                    <a:pt x="235795" y="2937518"/>
                  </a:lnTo>
                  <a:lnTo>
                    <a:pt x="198380" y="2911623"/>
                  </a:lnTo>
                  <a:lnTo>
                    <a:pt x="163530" y="2882532"/>
                  </a:lnTo>
                  <a:lnTo>
                    <a:pt x="131454" y="2850457"/>
                  </a:lnTo>
                  <a:lnTo>
                    <a:pt x="102364" y="2815606"/>
                  </a:lnTo>
                  <a:lnTo>
                    <a:pt x="76469" y="2778192"/>
                  </a:lnTo>
                  <a:lnTo>
                    <a:pt x="53980" y="2738424"/>
                  </a:lnTo>
                  <a:lnTo>
                    <a:pt x="35109" y="2696512"/>
                  </a:lnTo>
                  <a:lnTo>
                    <a:pt x="20064" y="2652668"/>
                  </a:lnTo>
                  <a:lnTo>
                    <a:pt x="9057" y="2607102"/>
                  </a:lnTo>
                  <a:lnTo>
                    <a:pt x="2299" y="2560024"/>
                  </a:lnTo>
                  <a:lnTo>
                    <a:pt x="0" y="2511646"/>
                  </a:lnTo>
                  <a:lnTo>
                    <a:pt x="0" y="1758161"/>
                  </a:lnTo>
                  <a:lnTo>
                    <a:pt x="0" y="502341"/>
                  </a:lnTo>
                  <a:lnTo>
                    <a:pt x="2299" y="453962"/>
                  </a:lnTo>
                  <a:lnTo>
                    <a:pt x="9057" y="406884"/>
                  </a:lnTo>
                  <a:lnTo>
                    <a:pt x="20064" y="361318"/>
                  </a:lnTo>
                  <a:lnTo>
                    <a:pt x="35109" y="317474"/>
                  </a:lnTo>
                  <a:lnTo>
                    <a:pt x="53980" y="275563"/>
                  </a:lnTo>
                  <a:lnTo>
                    <a:pt x="76469" y="235795"/>
                  </a:lnTo>
                  <a:lnTo>
                    <a:pt x="102364" y="198380"/>
                  </a:lnTo>
                  <a:lnTo>
                    <a:pt x="131454" y="163530"/>
                  </a:lnTo>
                  <a:lnTo>
                    <a:pt x="163530" y="131454"/>
                  </a:lnTo>
                  <a:lnTo>
                    <a:pt x="198380" y="102364"/>
                  </a:lnTo>
                  <a:lnTo>
                    <a:pt x="235795" y="76469"/>
                  </a:lnTo>
                  <a:lnTo>
                    <a:pt x="275563" y="53980"/>
                  </a:lnTo>
                  <a:lnTo>
                    <a:pt x="317474" y="35109"/>
                  </a:lnTo>
                  <a:lnTo>
                    <a:pt x="361318" y="20064"/>
                  </a:lnTo>
                  <a:lnTo>
                    <a:pt x="406884" y="9057"/>
                  </a:lnTo>
                  <a:lnTo>
                    <a:pt x="453962" y="2299"/>
                  </a:lnTo>
                  <a:lnTo>
                    <a:pt x="502341" y="0"/>
                  </a:lnTo>
                  <a:lnTo>
                    <a:pt x="4002398" y="0"/>
                  </a:lnTo>
                  <a:lnTo>
                    <a:pt x="5717711" y="0"/>
                  </a:lnTo>
                  <a:lnTo>
                    <a:pt x="6358913" y="0"/>
                  </a:lnTo>
                  <a:lnTo>
                    <a:pt x="6407292" y="2299"/>
                  </a:lnTo>
                  <a:lnTo>
                    <a:pt x="6454369" y="9057"/>
                  </a:lnTo>
                  <a:lnTo>
                    <a:pt x="6499936" y="20064"/>
                  </a:lnTo>
                  <a:lnTo>
                    <a:pt x="6543779" y="35109"/>
                  </a:lnTo>
                  <a:lnTo>
                    <a:pt x="6585691" y="53980"/>
                  </a:lnTo>
                  <a:lnTo>
                    <a:pt x="6625459" y="76469"/>
                  </a:lnTo>
                  <a:lnTo>
                    <a:pt x="6662873" y="102364"/>
                  </a:lnTo>
                  <a:lnTo>
                    <a:pt x="6697724" y="131454"/>
                  </a:lnTo>
                  <a:lnTo>
                    <a:pt x="6729799" y="163530"/>
                  </a:lnTo>
                  <a:lnTo>
                    <a:pt x="6758890" y="198380"/>
                  </a:lnTo>
                  <a:lnTo>
                    <a:pt x="6784785" y="235795"/>
                  </a:lnTo>
                  <a:lnTo>
                    <a:pt x="6807273" y="275563"/>
                  </a:lnTo>
                  <a:lnTo>
                    <a:pt x="6826145" y="317474"/>
                  </a:lnTo>
                  <a:lnTo>
                    <a:pt x="6841189" y="361318"/>
                  </a:lnTo>
                  <a:lnTo>
                    <a:pt x="6852196" y="406884"/>
                  </a:lnTo>
                  <a:lnTo>
                    <a:pt x="6858954" y="453962"/>
                  </a:lnTo>
                  <a:lnTo>
                    <a:pt x="6861254" y="502341"/>
                  </a:lnTo>
                  <a:lnTo>
                    <a:pt x="6861254" y="1758161"/>
                  </a:lnTo>
                  <a:lnTo>
                    <a:pt x="7864510" y="1900743"/>
                  </a:lnTo>
                  <a:lnTo>
                    <a:pt x="6861254" y="2511653"/>
                  </a:lnTo>
                  <a:close/>
                </a:path>
              </a:pathLst>
            </a:custGeom>
            <a:ln w="34956">
              <a:solidFill>
                <a:srgbClr val="444B54"/>
              </a:solidFill>
            </a:ln>
          </p:spPr>
          <p:txBody>
            <a:bodyPr wrap="square" lIns="0" tIns="0" rIns="0" bIns="0" rtlCol="0"/>
            <a:lstStyle/>
            <a:p>
              <a:endParaRPr/>
            </a:p>
          </p:txBody>
        </p:sp>
      </p:grpSp>
      <p:sp>
        <p:nvSpPr>
          <p:cNvPr id="16" name="object 16"/>
          <p:cNvSpPr txBox="1"/>
          <p:nvPr/>
        </p:nvSpPr>
        <p:spPr>
          <a:xfrm>
            <a:off x="829572" y="4568444"/>
            <a:ext cx="6047105" cy="2299335"/>
          </a:xfrm>
          <a:prstGeom prst="rect">
            <a:avLst/>
          </a:prstGeom>
        </p:spPr>
        <p:txBody>
          <a:bodyPr vert="horz" wrap="square" lIns="0" tIns="15875" rIns="0" bIns="0" rtlCol="0">
            <a:spAutoFit/>
          </a:bodyPr>
          <a:lstStyle/>
          <a:p>
            <a:pPr marL="12065" marR="5080" indent="-1270" algn="ctr">
              <a:lnSpc>
                <a:spcPct val="99300"/>
              </a:lnSpc>
              <a:spcBef>
                <a:spcPts val="125"/>
              </a:spcBef>
            </a:pPr>
            <a:r>
              <a:rPr sz="3000" dirty="0">
                <a:solidFill>
                  <a:srgbClr val="6F6F6F"/>
                </a:solidFill>
                <a:latin typeface="Arial"/>
                <a:cs typeface="Arial"/>
              </a:rPr>
              <a:t>It’s</a:t>
            </a:r>
            <a:r>
              <a:rPr sz="3000" spc="-35" dirty="0">
                <a:solidFill>
                  <a:srgbClr val="6F6F6F"/>
                </a:solidFill>
                <a:latin typeface="Arial"/>
                <a:cs typeface="Arial"/>
              </a:rPr>
              <a:t> </a:t>
            </a:r>
            <a:r>
              <a:rPr sz="3000" dirty="0">
                <a:solidFill>
                  <a:srgbClr val="6F6F6F"/>
                </a:solidFill>
                <a:latin typeface="Arial"/>
                <a:cs typeface="Arial"/>
              </a:rPr>
              <a:t>hard</a:t>
            </a:r>
            <a:r>
              <a:rPr sz="3000" spc="-25" dirty="0">
                <a:solidFill>
                  <a:srgbClr val="6F6F6F"/>
                </a:solidFill>
                <a:latin typeface="Arial"/>
                <a:cs typeface="Arial"/>
              </a:rPr>
              <a:t> </a:t>
            </a:r>
            <a:r>
              <a:rPr sz="3000" dirty="0">
                <a:solidFill>
                  <a:srgbClr val="6F6F6F"/>
                </a:solidFill>
                <a:latin typeface="Arial"/>
                <a:cs typeface="Arial"/>
              </a:rPr>
              <a:t>to</a:t>
            </a:r>
            <a:r>
              <a:rPr sz="3000" spc="-25" dirty="0">
                <a:solidFill>
                  <a:srgbClr val="6F6F6F"/>
                </a:solidFill>
                <a:latin typeface="Arial"/>
                <a:cs typeface="Arial"/>
              </a:rPr>
              <a:t> </a:t>
            </a:r>
            <a:r>
              <a:rPr sz="3000" dirty="0">
                <a:solidFill>
                  <a:srgbClr val="6F6F6F"/>
                </a:solidFill>
                <a:latin typeface="Arial"/>
                <a:cs typeface="Arial"/>
              </a:rPr>
              <a:t>know</a:t>
            </a:r>
            <a:r>
              <a:rPr sz="3000" spc="-30" dirty="0">
                <a:solidFill>
                  <a:srgbClr val="6F6F6F"/>
                </a:solidFill>
                <a:latin typeface="Arial"/>
                <a:cs typeface="Arial"/>
              </a:rPr>
              <a:t> </a:t>
            </a:r>
            <a:r>
              <a:rPr sz="3000" dirty="0">
                <a:solidFill>
                  <a:srgbClr val="6F6F6F"/>
                </a:solidFill>
                <a:latin typeface="Arial"/>
                <a:cs typeface="Arial"/>
              </a:rPr>
              <a:t>what</a:t>
            </a:r>
            <a:r>
              <a:rPr sz="3000" spc="-30" dirty="0">
                <a:solidFill>
                  <a:srgbClr val="6F6F6F"/>
                </a:solidFill>
                <a:latin typeface="Arial"/>
                <a:cs typeface="Arial"/>
              </a:rPr>
              <a:t> </a:t>
            </a:r>
            <a:r>
              <a:rPr sz="3000" dirty="0">
                <a:solidFill>
                  <a:srgbClr val="6F6F6F"/>
                </a:solidFill>
                <a:latin typeface="Arial"/>
                <a:cs typeface="Arial"/>
              </a:rPr>
              <a:t>might</a:t>
            </a:r>
            <a:r>
              <a:rPr sz="3000" spc="-30" dirty="0">
                <a:solidFill>
                  <a:srgbClr val="6F6F6F"/>
                </a:solidFill>
                <a:latin typeface="Arial"/>
                <a:cs typeface="Arial"/>
              </a:rPr>
              <a:t> </a:t>
            </a:r>
            <a:r>
              <a:rPr sz="3000" spc="-25" dirty="0">
                <a:solidFill>
                  <a:srgbClr val="6F6F6F"/>
                </a:solidFill>
                <a:latin typeface="Arial"/>
                <a:cs typeface="Arial"/>
              </a:rPr>
              <a:t>be </a:t>
            </a:r>
            <a:r>
              <a:rPr sz="3000" dirty="0">
                <a:solidFill>
                  <a:srgbClr val="6F6F6F"/>
                </a:solidFill>
                <a:latin typeface="Arial"/>
                <a:cs typeface="Arial"/>
              </a:rPr>
              <a:t>going</a:t>
            </a:r>
            <a:r>
              <a:rPr sz="3000" spc="-35" dirty="0">
                <a:solidFill>
                  <a:srgbClr val="6F6F6F"/>
                </a:solidFill>
                <a:latin typeface="Arial"/>
                <a:cs typeface="Arial"/>
              </a:rPr>
              <a:t> </a:t>
            </a:r>
            <a:r>
              <a:rPr sz="3000" dirty="0">
                <a:solidFill>
                  <a:srgbClr val="6F6F6F"/>
                </a:solidFill>
                <a:latin typeface="Arial"/>
                <a:cs typeface="Arial"/>
              </a:rPr>
              <a:t>on,</a:t>
            </a:r>
            <a:r>
              <a:rPr sz="3000" spc="-25" dirty="0">
                <a:solidFill>
                  <a:srgbClr val="6F6F6F"/>
                </a:solidFill>
                <a:latin typeface="Arial"/>
                <a:cs typeface="Arial"/>
              </a:rPr>
              <a:t> </a:t>
            </a:r>
            <a:r>
              <a:rPr sz="3000" dirty="0">
                <a:solidFill>
                  <a:srgbClr val="6F6F6F"/>
                </a:solidFill>
                <a:latin typeface="Arial"/>
                <a:cs typeface="Arial"/>
              </a:rPr>
              <a:t>but</a:t>
            </a:r>
            <a:r>
              <a:rPr sz="3000" spc="-30" dirty="0">
                <a:solidFill>
                  <a:srgbClr val="6F6F6F"/>
                </a:solidFill>
                <a:latin typeface="Arial"/>
                <a:cs typeface="Arial"/>
              </a:rPr>
              <a:t> </a:t>
            </a:r>
            <a:r>
              <a:rPr sz="3000" dirty="0">
                <a:solidFill>
                  <a:srgbClr val="6F6F6F"/>
                </a:solidFill>
                <a:latin typeface="Arial"/>
                <a:cs typeface="Arial"/>
              </a:rPr>
              <a:t>I’m</a:t>
            </a:r>
            <a:r>
              <a:rPr sz="3000" spc="-25" dirty="0">
                <a:solidFill>
                  <a:srgbClr val="6F6F6F"/>
                </a:solidFill>
                <a:latin typeface="Arial"/>
                <a:cs typeface="Arial"/>
              </a:rPr>
              <a:t> </a:t>
            </a:r>
            <a:r>
              <a:rPr sz="3000" dirty="0">
                <a:solidFill>
                  <a:srgbClr val="6F6F6F"/>
                </a:solidFill>
                <a:latin typeface="Arial"/>
                <a:cs typeface="Arial"/>
              </a:rPr>
              <a:t>worried</a:t>
            </a:r>
            <a:r>
              <a:rPr sz="3000" spc="-25" dirty="0">
                <a:solidFill>
                  <a:srgbClr val="6F6F6F"/>
                </a:solidFill>
                <a:latin typeface="Arial"/>
                <a:cs typeface="Arial"/>
              </a:rPr>
              <a:t> </a:t>
            </a:r>
            <a:r>
              <a:rPr sz="3000" dirty="0">
                <a:solidFill>
                  <a:srgbClr val="6F6F6F"/>
                </a:solidFill>
                <a:latin typeface="Arial"/>
                <a:cs typeface="Arial"/>
              </a:rPr>
              <a:t>it</a:t>
            </a:r>
            <a:r>
              <a:rPr sz="3000" spc="-25" dirty="0">
                <a:solidFill>
                  <a:srgbClr val="6F6F6F"/>
                </a:solidFill>
                <a:latin typeface="Arial"/>
                <a:cs typeface="Arial"/>
              </a:rPr>
              <a:t> </a:t>
            </a:r>
            <a:r>
              <a:rPr sz="3000" dirty="0">
                <a:solidFill>
                  <a:srgbClr val="6F6F6F"/>
                </a:solidFill>
                <a:latin typeface="Arial"/>
                <a:cs typeface="Arial"/>
              </a:rPr>
              <a:t>might</a:t>
            </a:r>
            <a:r>
              <a:rPr sz="3000" spc="-25" dirty="0">
                <a:solidFill>
                  <a:srgbClr val="6F6F6F"/>
                </a:solidFill>
                <a:latin typeface="Arial"/>
                <a:cs typeface="Arial"/>
              </a:rPr>
              <a:t> be </a:t>
            </a:r>
            <a:r>
              <a:rPr sz="3000" dirty="0">
                <a:solidFill>
                  <a:srgbClr val="6F6F6F"/>
                </a:solidFill>
                <a:latin typeface="Arial"/>
                <a:cs typeface="Arial"/>
              </a:rPr>
              <a:t>more</a:t>
            </a:r>
            <a:r>
              <a:rPr sz="3000" spc="-40" dirty="0">
                <a:solidFill>
                  <a:srgbClr val="6F6F6F"/>
                </a:solidFill>
                <a:latin typeface="Arial"/>
                <a:cs typeface="Arial"/>
              </a:rPr>
              <a:t> </a:t>
            </a:r>
            <a:r>
              <a:rPr sz="3000" dirty="0">
                <a:solidFill>
                  <a:srgbClr val="6F6F6F"/>
                </a:solidFill>
                <a:latin typeface="Arial"/>
                <a:cs typeface="Arial"/>
              </a:rPr>
              <a:t>than</a:t>
            </a:r>
            <a:r>
              <a:rPr sz="3000" spc="-35" dirty="0">
                <a:solidFill>
                  <a:srgbClr val="6F6F6F"/>
                </a:solidFill>
                <a:latin typeface="Arial"/>
                <a:cs typeface="Arial"/>
              </a:rPr>
              <a:t> </a:t>
            </a:r>
            <a:r>
              <a:rPr sz="3000" dirty="0">
                <a:solidFill>
                  <a:srgbClr val="6F6F6F"/>
                </a:solidFill>
                <a:latin typeface="Arial"/>
                <a:cs typeface="Arial"/>
              </a:rPr>
              <a:t>just</a:t>
            </a:r>
            <a:r>
              <a:rPr sz="3000" spc="-45" dirty="0">
                <a:solidFill>
                  <a:srgbClr val="6F6F6F"/>
                </a:solidFill>
                <a:latin typeface="Arial"/>
                <a:cs typeface="Arial"/>
              </a:rPr>
              <a:t> </a:t>
            </a:r>
            <a:r>
              <a:rPr sz="3000" dirty="0">
                <a:solidFill>
                  <a:srgbClr val="6F6F6F"/>
                </a:solidFill>
                <a:latin typeface="Arial"/>
                <a:cs typeface="Arial"/>
              </a:rPr>
              <a:t>allergies.</a:t>
            </a:r>
            <a:r>
              <a:rPr sz="3000" spc="-40" dirty="0">
                <a:solidFill>
                  <a:srgbClr val="6F6F6F"/>
                </a:solidFill>
                <a:latin typeface="Arial"/>
                <a:cs typeface="Arial"/>
              </a:rPr>
              <a:t> </a:t>
            </a:r>
            <a:r>
              <a:rPr sz="3000" spc="-20" dirty="0">
                <a:solidFill>
                  <a:srgbClr val="6F6F6F"/>
                </a:solidFill>
                <a:latin typeface="Arial"/>
                <a:cs typeface="Arial"/>
              </a:rPr>
              <a:t>It’s </a:t>
            </a:r>
            <a:r>
              <a:rPr sz="3000" dirty="0">
                <a:solidFill>
                  <a:srgbClr val="6F6F6F"/>
                </a:solidFill>
                <a:latin typeface="Arial"/>
                <a:cs typeface="Arial"/>
              </a:rPr>
              <a:t>important</a:t>
            </a:r>
            <a:r>
              <a:rPr sz="3000" spc="-40" dirty="0">
                <a:solidFill>
                  <a:srgbClr val="6F6F6F"/>
                </a:solidFill>
                <a:latin typeface="Arial"/>
                <a:cs typeface="Arial"/>
              </a:rPr>
              <a:t> </a:t>
            </a:r>
            <a:r>
              <a:rPr sz="3000" dirty="0">
                <a:solidFill>
                  <a:srgbClr val="6F6F6F"/>
                </a:solidFill>
                <a:latin typeface="Arial"/>
                <a:cs typeface="Arial"/>
              </a:rPr>
              <a:t>that</a:t>
            </a:r>
            <a:r>
              <a:rPr sz="3000" spc="-40" dirty="0">
                <a:solidFill>
                  <a:srgbClr val="6F6F6F"/>
                </a:solidFill>
                <a:latin typeface="Arial"/>
                <a:cs typeface="Arial"/>
              </a:rPr>
              <a:t> </a:t>
            </a:r>
            <a:r>
              <a:rPr sz="3000" dirty="0">
                <a:solidFill>
                  <a:srgbClr val="6F6F6F"/>
                </a:solidFill>
                <a:latin typeface="Arial"/>
                <a:cs typeface="Arial"/>
              </a:rPr>
              <a:t>you</a:t>
            </a:r>
            <a:r>
              <a:rPr sz="3000" spc="-30" dirty="0">
                <a:solidFill>
                  <a:srgbClr val="6F6F6F"/>
                </a:solidFill>
                <a:latin typeface="Arial"/>
                <a:cs typeface="Arial"/>
              </a:rPr>
              <a:t> </a:t>
            </a:r>
            <a:r>
              <a:rPr sz="3000" dirty="0">
                <a:solidFill>
                  <a:srgbClr val="6F6F6F"/>
                </a:solidFill>
                <a:latin typeface="Arial"/>
                <a:cs typeface="Arial"/>
              </a:rPr>
              <a:t>get</a:t>
            </a:r>
            <a:r>
              <a:rPr sz="3000" spc="-40" dirty="0">
                <a:solidFill>
                  <a:srgbClr val="6F6F6F"/>
                </a:solidFill>
                <a:latin typeface="Arial"/>
                <a:cs typeface="Arial"/>
              </a:rPr>
              <a:t> </a:t>
            </a:r>
            <a:r>
              <a:rPr sz="3000" dirty="0">
                <a:solidFill>
                  <a:srgbClr val="6F6F6F"/>
                </a:solidFill>
                <a:latin typeface="Arial"/>
                <a:cs typeface="Arial"/>
              </a:rPr>
              <a:t>seen</a:t>
            </a:r>
            <a:r>
              <a:rPr sz="3000" spc="-35" dirty="0">
                <a:solidFill>
                  <a:srgbClr val="6F6F6F"/>
                </a:solidFill>
                <a:latin typeface="Arial"/>
                <a:cs typeface="Arial"/>
              </a:rPr>
              <a:t> </a:t>
            </a:r>
            <a:r>
              <a:rPr sz="3000" dirty="0">
                <a:solidFill>
                  <a:srgbClr val="6F6F6F"/>
                </a:solidFill>
                <a:latin typeface="Arial"/>
                <a:cs typeface="Arial"/>
              </a:rPr>
              <a:t>by</a:t>
            </a:r>
            <a:r>
              <a:rPr sz="3000" spc="-30" dirty="0">
                <a:solidFill>
                  <a:srgbClr val="6F6F6F"/>
                </a:solidFill>
                <a:latin typeface="Arial"/>
                <a:cs typeface="Arial"/>
              </a:rPr>
              <a:t> </a:t>
            </a:r>
            <a:r>
              <a:rPr sz="3000" spc="-50" dirty="0">
                <a:solidFill>
                  <a:srgbClr val="6F6F6F"/>
                </a:solidFill>
                <a:latin typeface="Arial"/>
                <a:cs typeface="Arial"/>
              </a:rPr>
              <a:t>a </a:t>
            </a:r>
            <a:r>
              <a:rPr sz="3000" dirty="0">
                <a:solidFill>
                  <a:srgbClr val="6F6F6F"/>
                </a:solidFill>
                <a:latin typeface="Arial"/>
                <a:cs typeface="Arial"/>
              </a:rPr>
              <a:t>provider</a:t>
            </a:r>
            <a:r>
              <a:rPr sz="3000" spc="-25" dirty="0">
                <a:solidFill>
                  <a:srgbClr val="6F6F6F"/>
                </a:solidFill>
                <a:latin typeface="Arial"/>
                <a:cs typeface="Arial"/>
              </a:rPr>
              <a:t> </a:t>
            </a:r>
            <a:r>
              <a:rPr sz="3000" dirty="0">
                <a:solidFill>
                  <a:srgbClr val="6F6F6F"/>
                </a:solidFill>
                <a:latin typeface="Arial"/>
                <a:cs typeface="Arial"/>
              </a:rPr>
              <a:t>as</a:t>
            </a:r>
            <a:r>
              <a:rPr sz="3000" spc="-25" dirty="0">
                <a:solidFill>
                  <a:srgbClr val="6F6F6F"/>
                </a:solidFill>
                <a:latin typeface="Arial"/>
                <a:cs typeface="Arial"/>
              </a:rPr>
              <a:t> </a:t>
            </a:r>
            <a:r>
              <a:rPr sz="3000" dirty="0">
                <a:solidFill>
                  <a:srgbClr val="6F6F6F"/>
                </a:solidFill>
                <a:latin typeface="Arial"/>
                <a:cs typeface="Arial"/>
              </a:rPr>
              <a:t>soon</a:t>
            </a:r>
            <a:r>
              <a:rPr sz="3000" spc="-30" dirty="0">
                <a:solidFill>
                  <a:srgbClr val="6F6F6F"/>
                </a:solidFill>
                <a:latin typeface="Arial"/>
                <a:cs typeface="Arial"/>
              </a:rPr>
              <a:t> </a:t>
            </a:r>
            <a:r>
              <a:rPr sz="3000" dirty="0">
                <a:solidFill>
                  <a:srgbClr val="6F6F6F"/>
                </a:solidFill>
                <a:latin typeface="Arial"/>
                <a:cs typeface="Arial"/>
              </a:rPr>
              <a:t>as</a:t>
            </a:r>
            <a:r>
              <a:rPr sz="3000" spc="-25" dirty="0">
                <a:solidFill>
                  <a:srgbClr val="6F6F6F"/>
                </a:solidFill>
                <a:latin typeface="Arial"/>
                <a:cs typeface="Arial"/>
              </a:rPr>
              <a:t> </a:t>
            </a:r>
            <a:r>
              <a:rPr sz="3000" dirty="0">
                <a:solidFill>
                  <a:srgbClr val="6F6F6F"/>
                </a:solidFill>
                <a:latin typeface="Arial"/>
                <a:cs typeface="Arial"/>
              </a:rPr>
              <a:t>you</a:t>
            </a:r>
            <a:r>
              <a:rPr sz="3000" spc="-25" dirty="0">
                <a:solidFill>
                  <a:srgbClr val="6F6F6F"/>
                </a:solidFill>
                <a:latin typeface="Arial"/>
                <a:cs typeface="Arial"/>
              </a:rPr>
              <a:t> </a:t>
            </a:r>
            <a:r>
              <a:rPr sz="3000" spc="-20" dirty="0">
                <a:solidFill>
                  <a:srgbClr val="6F6F6F"/>
                </a:solidFill>
                <a:latin typeface="Arial"/>
                <a:cs typeface="Arial"/>
              </a:rPr>
              <a:t>can.</a:t>
            </a:r>
            <a:endParaRPr sz="3000">
              <a:latin typeface="Arial"/>
              <a:cs typeface="Arial"/>
            </a:endParaRPr>
          </a:p>
        </p:txBody>
      </p:sp>
      <p:pic>
        <p:nvPicPr>
          <p:cNvPr id="17" name="object 17"/>
          <p:cNvPicPr/>
          <p:nvPr/>
        </p:nvPicPr>
        <p:blipFill>
          <a:blip r:embed="rId6" cstate="print"/>
          <a:stretch>
            <a:fillRect/>
          </a:stretch>
        </p:blipFill>
        <p:spPr>
          <a:xfrm>
            <a:off x="7329944" y="3928747"/>
            <a:ext cx="1433647" cy="143364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33</a:t>
            </a:r>
            <a:endParaRPr sz="900">
              <a:latin typeface="Arial"/>
              <a:cs typeface="Arial"/>
            </a:endParaRPr>
          </a:p>
        </p:txBody>
      </p:sp>
      <p:grpSp>
        <p:nvGrpSpPr>
          <p:cNvPr id="3" name="object 3"/>
          <p:cNvGrpSpPr/>
          <p:nvPr/>
        </p:nvGrpSpPr>
        <p:grpSpPr>
          <a:xfrm>
            <a:off x="193095" y="1185672"/>
            <a:ext cx="9432925" cy="2786380"/>
            <a:chOff x="193095" y="1185672"/>
            <a:chExt cx="9432925" cy="2786380"/>
          </a:xfrm>
        </p:grpSpPr>
        <p:pic>
          <p:nvPicPr>
            <p:cNvPr id="4" name="object 4"/>
            <p:cNvPicPr/>
            <p:nvPr/>
          </p:nvPicPr>
          <p:blipFill>
            <a:blip r:embed="rId2" cstate="print"/>
            <a:stretch>
              <a:fillRect/>
            </a:stretch>
          </p:blipFill>
          <p:spPr>
            <a:xfrm>
              <a:off x="193095" y="1427675"/>
              <a:ext cx="2427384" cy="2427383"/>
            </a:xfrm>
            <a:prstGeom prst="rect">
              <a:avLst/>
            </a:prstGeom>
          </p:spPr>
        </p:pic>
        <p:sp>
          <p:nvSpPr>
            <p:cNvPr id="5" name="object 5"/>
            <p:cNvSpPr/>
            <p:nvPr/>
          </p:nvSpPr>
          <p:spPr>
            <a:xfrm>
              <a:off x="1132323" y="1461736"/>
              <a:ext cx="2053589" cy="1681480"/>
            </a:xfrm>
            <a:custGeom>
              <a:avLst/>
              <a:gdLst/>
              <a:ahLst/>
              <a:cxnLst/>
              <a:rect l="l" t="t" r="r" b="b"/>
              <a:pathLst>
                <a:path w="2053589" h="1681480">
                  <a:moveTo>
                    <a:pt x="326491" y="0"/>
                  </a:moveTo>
                  <a:lnTo>
                    <a:pt x="0" y="1218488"/>
                  </a:lnTo>
                  <a:lnTo>
                    <a:pt x="1726552" y="1681124"/>
                  </a:lnTo>
                  <a:lnTo>
                    <a:pt x="2053056" y="462635"/>
                  </a:lnTo>
                  <a:lnTo>
                    <a:pt x="326491"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1179575" y="1185672"/>
              <a:ext cx="8446008" cy="2785872"/>
            </a:xfrm>
            <a:prstGeom prst="rect">
              <a:avLst/>
            </a:prstGeom>
          </p:spPr>
        </p:pic>
        <p:sp>
          <p:nvSpPr>
            <p:cNvPr id="7" name="object 7"/>
            <p:cNvSpPr/>
            <p:nvPr/>
          </p:nvSpPr>
          <p:spPr>
            <a:xfrm>
              <a:off x="1270911" y="1254099"/>
              <a:ext cx="8263890" cy="2600960"/>
            </a:xfrm>
            <a:custGeom>
              <a:avLst/>
              <a:gdLst/>
              <a:ahLst/>
              <a:cxnLst/>
              <a:rect l="l" t="t" r="r" b="b"/>
              <a:pathLst>
                <a:path w="8263890" h="2600960">
                  <a:moveTo>
                    <a:pt x="7830197" y="0"/>
                  </a:moveTo>
                  <a:lnTo>
                    <a:pt x="1836801" y="0"/>
                  </a:lnTo>
                  <a:lnTo>
                    <a:pt x="1789565" y="2543"/>
                  </a:lnTo>
                  <a:lnTo>
                    <a:pt x="1743803" y="9998"/>
                  </a:lnTo>
                  <a:lnTo>
                    <a:pt x="1699779" y="22099"/>
                  </a:lnTo>
                  <a:lnTo>
                    <a:pt x="1657757" y="38583"/>
                  </a:lnTo>
                  <a:lnTo>
                    <a:pt x="1618002" y="59184"/>
                  </a:lnTo>
                  <a:lnTo>
                    <a:pt x="1580778" y="83639"/>
                  </a:lnTo>
                  <a:lnTo>
                    <a:pt x="1546350" y="111683"/>
                  </a:lnTo>
                  <a:lnTo>
                    <a:pt x="1514982" y="143051"/>
                  </a:lnTo>
                  <a:lnTo>
                    <a:pt x="1486938" y="177479"/>
                  </a:lnTo>
                  <a:lnTo>
                    <a:pt x="1462484" y="214703"/>
                  </a:lnTo>
                  <a:lnTo>
                    <a:pt x="1441882" y="254458"/>
                  </a:lnTo>
                  <a:lnTo>
                    <a:pt x="1425399" y="296480"/>
                  </a:lnTo>
                  <a:lnTo>
                    <a:pt x="1413297" y="340504"/>
                  </a:lnTo>
                  <a:lnTo>
                    <a:pt x="1405842" y="386266"/>
                  </a:lnTo>
                  <a:lnTo>
                    <a:pt x="1403299" y="433501"/>
                  </a:lnTo>
                  <a:lnTo>
                    <a:pt x="0" y="859853"/>
                  </a:lnTo>
                  <a:lnTo>
                    <a:pt x="1403299" y="1083729"/>
                  </a:lnTo>
                  <a:lnTo>
                    <a:pt x="1403299" y="2167458"/>
                  </a:lnTo>
                  <a:lnTo>
                    <a:pt x="1405842" y="2214693"/>
                  </a:lnTo>
                  <a:lnTo>
                    <a:pt x="1413297" y="2260455"/>
                  </a:lnTo>
                  <a:lnTo>
                    <a:pt x="1425399" y="2304479"/>
                  </a:lnTo>
                  <a:lnTo>
                    <a:pt x="1441882" y="2346501"/>
                  </a:lnTo>
                  <a:lnTo>
                    <a:pt x="1462484" y="2386256"/>
                  </a:lnTo>
                  <a:lnTo>
                    <a:pt x="1486938" y="2423480"/>
                  </a:lnTo>
                  <a:lnTo>
                    <a:pt x="1514982" y="2457908"/>
                  </a:lnTo>
                  <a:lnTo>
                    <a:pt x="1546350" y="2489276"/>
                  </a:lnTo>
                  <a:lnTo>
                    <a:pt x="1580778" y="2517320"/>
                  </a:lnTo>
                  <a:lnTo>
                    <a:pt x="1618002" y="2541775"/>
                  </a:lnTo>
                  <a:lnTo>
                    <a:pt x="1657757" y="2562376"/>
                  </a:lnTo>
                  <a:lnTo>
                    <a:pt x="1699779" y="2578860"/>
                  </a:lnTo>
                  <a:lnTo>
                    <a:pt x="1743803" y="2590961"/>
                  </a:lnTo>
                  <a:lnTo>
                    <a:pt x="1789565" y="2598416"/>
                  </a:lnTo>
                  <a:lnTo>
                    <a:pt x="1836801" y="2600959"/>
                  </a:lnTo>
                  <a:lnTo>
                    <a:pt x="7830197" y="2600959"/>
                  </a:lnTo>
                  <a:lnTo>
                    <a:pt x="7877430" y="2598416"/>
                  </a:lnTo>
                  <a:lnTo>
                    <a:pt x="7923191" y="2590961"/>
                  </a:lnTo>
                  <a:lnTo>
                    <a:pt x="7967214" y="2578860"/>
                  </a:lnTo>
                  <a:lnTo>
                    <a:pt x="8009235" y="2562376"/>
                  </a:lnTo>
                  <a:lnTo>
                    <a:pt x="8048990" y="2541775"/>
                  </a:lnTo>
                  <a:lnTo>
                    <a:pt x="8086214" y="2517320"/>
                  </a:lnTo>
                  <a:lnTo>
                    <a:pt x="8120643" y="2489276"/>
                  </a:lnTo>
                  <a:lnTo>
                    <a:pt x="8152011" y="2457908"/>
                  </a:lnTo>
                  <a:lnTo>
                    <a:pt x="8180056" y="2423480"/>
                  </a:lnTo>
                  <a:lnTo>
                    <a:pt x="8204511" y="2386256"/>
                  </a:lnTo>
                  <a:lnTo>
                    <a:pt x="8225114" y="2346501"/>
                  </a:lnTo>
                  <a:lnTo>
                    <a:pt x="8241598" y="2304479"/>
                  </a:lnTo>
                  <a:lnTo>
                    <a:pt x="8253700" y="2260455"/>
                  </a:lnTo>
                  <a:lnTo>
                    <a:pt x="8261155" y="2214693"/>
                  </a:lnTo>
                  <a:lnTo>
                    <a:pt x="8263699" y="2167458"/>
                  </a:lnTo>
                  <a:lnTo>
                    <a:pt x="8263698" y="433489"/>
                  </a:lnTo>
                  <a:lnTo>
                    <a:pt x="8261155" y="386266"/>
                  </a:lnTo>
                  <a:lnTo>
                    <a:pt x="8253700" y="340504"/>
                  </a:lnTo>
                  <a:lnTo>
                    <a:pt x="8241598" y="296480"/>
                  </a:lnTo>
                  <a:lnTo>
                    <a:pt x="8225114" y="254458"/>
                  </a:lnTo>
                  <a:lnTo>
                    <a:pt x="8204511" y="214703"/>
                  </a:lnTo>
                  <a:lnTo>
                    <a:pt x="8180056" y="177479"/>
                  </a:lnTo>
                  <a:lnTo>
                    <a:pt x="8152011" y="143051"/>
                  </a:lnTo>
                  <a:lnTo>
                    <a:pt x="8120643" y="111683"/>
                  </a:lnTo>
                  <a:lnTo>
                    <a:pt x="8086214" y="83639"/>
                  </a:lnTo>
                  <a:lnTo>
                    <a:pt x="8048990" y="59184"/>
                  </a:lnTo>
                  <a:lnTo>
                    <a:pt x="8009235" y="38583"/>
                  </a:lnTo>
                  <a:lnTo>
                    <a:pt x="7967214" y="22099"/>
                  </a:lnTo>
                  <a:lnTo>
                    <a:pt x="7923191" y="9998"/>
                  </a:lnTo>
                  <a:lnTo>
                    <a:pt x="7877430" y="2543"/>
                  </a:lnTo>
                  <a:lnTo>
                    <a:pt x="7830197" y="0"/>
                  </a:lnTo>
                  <a:close/>
                </a:path>
                <a:path w="8263890" h="2600960">
                  <a:moveTo>
                    <a:pt x="1403299" y="433489"/>
                  </a:moveTo>
                  <a:close/>
                </a:path>
              </a:pathLst>
            </a:custGeom>
            <a:solidFill>
              <a:srgbClr val="FFFFFF"/>
            </a:solidFill>
          </p:spPr>
          <p:txBody>
            <a:bodyPr wrap="square" lIns="0" tIns="0" rIns="0" bIns="0" rtlCol="0"/>
            <a:lstStyle/>
            <a:p>
              <a:endParaRPr/>
            </a:p>
          </p:txBody>
        </p:sp>
        <p:sp>
          <p:nvSpPr>
            <p:cNvPr id="8" name="object 8"/>
            <p:cNvSpPr/>
            <p:nvPr/>
          </p:nvSpPr>
          <p:spPr>
            <a:xfrm>
              <a:off x="1270737" y="1253773"/>
              <a:ext cx="8265159" cy="2601595"/>
            </a:xfrm>
            <a:custGeom>
              <a:avLst/>
              <a:gdLst/>
              <a:ahLst/>
              <a:cxnLst/>
              <a:rect l="l" t="t" r="r" b="b"/>
              <a:pathLst>
                <a:path w="8265159" h="2601595">
                  <a:moveTo>
                    <a:pt x="1403473" y="2167729"/>
                  </a:moveTo>
                  <a:lnTo>
                    <a:pt x="1406017" y="2214970"/>
                  </a:lnTo>
                  <a:lnTo>
                    <a:pt x="1413473" y="2260737"/>
                  </a:lnTo>
                  <a:lnTo>
                    <a:pt x="1425576" y="2304767"/>
                  </a:lnTo>
                  <a:lnTo>
                    <a:pt x="1442062" y="2346794"/>
                  </a:lnTo>
                  <a:lnTo>
                    <a:pt x="1462666" y="2386553"/>
                  </a:lnTo>
                  <a:lnTo>
                    <a:pt x="1487124" y="2423782"/>
                  </a:lnTo>
                  <a:lnTo>
                    <a:pt x="1515172" y="2458215"/>
                  </a:lnTo>
                  <a:lnTo>
                    <a:pt x="1546544" y="2489587"/>
                  </a:lnTo>
                  <a:lnTo>
                    <a:pt x="1580976" y="2517634"/>
                  </a:lnTo>
                  <a:lnTo>
                    <a:pt x="1618205" y="2542093"/>
                  </a:lnTo>
                  <a:lnTo>
                    <a:pt x="1657965" y="2562697"/>
                  </a:lnTo>
                  <a:lnTo>
                    <a:pt x="1699992" y="2579183"/>
                  </a:lnTo>
                  <a:lnTo>
                    <a:pt x="1744021" y="2591286"/>
                  </a:lnTo>
                  <a:lnTo>
                    <a:pt x="1789788" y="2598742"/>
                  </a:lnTo>
                  <a:lnTo>
                    <a:pt x="1837029" y="2601286"/>
                  </a:lnTo>
                  <a:lnTo>
                    <a:pt x="2547015" y="2601286"/>
                  </a:lnTo>
                  <a:lnTo>
                    <a:pt x="4262328" y="2601286"/>
                  </a:lnTo>
                  <a:lnTo>
                    <a:pt x="7831171" y="2601286"/>
                  </a:lnTo>
                  <a:lnTo>
                    <a:pt x="7878412" y="2598742"/>
                  </a:lnTo>
                  <a:lnTo>
                    <a:pt x="7924179" y="2591286"/>
                  </a:lnTo>
                  <a:lnTo>
                    <a:pt x="7968209" y="2579183"/>
                  </a:lnTo>
                  <a:lnTo>
                    <a:pt x="8010235" y="2562697"/>
                  </a:lnTo>
                  <a:lnTo>
                    <a:pt x="8049995" y="2542093"/>
                  </a:lnTo>
                  <a:lnTo>
                    <a:pt x="8087224" y="2517634"/>
                  </a:lnTo>
                  <a:lnTo>
                    <a:pt x="8121657" y="2489587"/>
                  </a:lnTo>
                  <a:lnTo>
                    <a:pt x="8153029" y="2458215"/>
                  </a:lnTo>
                  <a:lnTo>
                    <a:pt x="8181076" y="2423782"/>
                  </a:lnTo>
                  <a:lnTo>
                    <a:pt x="8205534" y="2386553"/>
                  </a:lnTo>
                  <a:lnTo>
                    <a:pt x="8226138" y="2346794"/>
                  </a:lnTo>
                  <a:lnTo>
                    <a:pt x="8242624" y="2304767"/>
                  </a:lnTo>
                  <a:lnTo>
                    <a:pt x="8254727" y="2260737"/>
                  </a:lnTo>
                  <a:lnTo>
                    <a:pt x="8262183" y="2214970"/>
                  </a:lnTo>
                  <a:lnTo>
                    <a:pt x="8264727" y="2167729"/>
                  </a:lnTo>
                  <a:lnTo>
                    <a:pt x="8264727" y="1083868"/>
                  </a:lnTo>
                  <a:lnTo>
                    <a:pt x="8264727" y="433548"/>
                  </a:lnTo>
                  <a:lnTo>
                    <a:pt x="8262183" y="386315"/>
                  </a:lnTo>
                  <a:lnTo>
                    <a:pt x="8254727" y="340548"/>
                  </a:lnTo>
                  <a:lnTo>
                    <a:pt x="8242624" y="296518"/>
                  </a:lnTo>
                  <a:lnTo>
                    <a:pt x="8226138" y="254491"/>
                  </a:lnTo>
                  <a:lnTo>
                    <a:pt x="8205534" y="214731"/>
                  </a:lnTo>
                  <a:lnTo>
                    <a:pt x="8181076" y="177503"/>
                  </a:lnTo>
                  <a:lnTo>
                    <a:pt x="8153029" y="143070"/>
                  </a:lnTo>
                  <a:lnTo>
                    <a:pt x="8121657" y="111698"/>
                  </a:lnTo>
                  <a:lnTo>
                    <a:pt x="8087224" y="83651"/>
                  </a:lnTo>
                  <a:lnTo>
                    <a:pt x="8049995" y="59193"/>
                  </a:lnTo>
                  <a:lnTo>
                    <a:pt x="8010235" y="38588"/>
                  </a:lnTo>
                  <a:lnTo>
                    <a:pt x="7968209" y="22102"/>
                  </a:lnTo>
                  <a:lnTo>
                    <a:pt x="7924179" y="9999"/>
                  </a:lnTo>
                  <a:lnTo>
                    <a:pt x="7878412" y="2544"/>
                  </a:lnTo>
                  <a:lnTo>
                    <a:pt x="7831171" y="0"/>
                  </a:lnTo>
                  <a:lnTo>
                    <a:pt x="4262328" y="0"/>
                  </a:lnTo>
                  <a:lnTo>
                    <a:pt x="2547015" y="0"/>
                  </a:lnTo>
                  <a:lnTo>
                    <a:pt x="1837029" y="0"/>
                  </a:lnTo>
                  <a:lnTo>
                    <a:pt x="1789788" y="2544"/>
                  </a:lnTo>
                  <a:lnTo>
                    <a:pt x="1744021" y="9999"/>
                  </a:lnTo>
                  <a:lnTo>
                    <a:pt x="1699992" y="22102"/>
                  </a:lnTo>
                  <a:lnTo>
                    <a:pt x="1657965" y="38588"/>
                  </a:lnTo>
                  <a:lnTo>
                    <a:pt x="1618205" y="59193"/>
                  </a:lnTo>
                  <a:lnTo>
                    <a:pt x="1580976" y="83651"/>
                  </a:lnTo>
                  <a:lnTo>
                    <a:pt x="1546544" y="111698"/>
                  </a:lnTo>
                  <a:lnTo>
                    <a:pt x="1515172" y="143070"/>
                  </a:lnTo>
                  <a:lnTo>
                    <a:pt x="1487124" y="177503"/>
                  </a:lnTo>
                  <a:lnTo>
                    <a:pt x="1462666" y="214731"/>
                  </a:lnTo>
                  <a:lnTo>
                    <a:pt x="1442062" y="254491"/>
                  </a:lnTo>
                  <a:lnTo>
                    <a:pt x="1425576" y="296518"/>
                  </a:lnTo>
                  <a:lnTo>
                    <a:pt x="1413473" y="340548"/>
                  </a:lnTo>
                  <a:lnTo>
                    <a:pt x="1406017" y="386315"/>
                  </a:lnTo>
                  <a:lnTo>
                    <a:pt x="1403473" y="433556"/>
                  </a:lnTo>
                  <a:lnTo>
                    <a:pt x="0" y="859962"/>
                  </a:lnTo>
                  <a:lnTo>
                    <a:pt x="1403473" y="1083868"/>
                  </a:lnTo>
                  <a:lnTo>
                    <a:pt x="1403473" y="2167729"/>
                  </a:lnTo>
                  <a:close/>
                </a:path>
              </a:pathLst>
            </a:custGeom>
            <a:ln w="34956">
              <a:solidFill>
                <a:srgbClr val="444B54"/>
              </a:solidFill>
            </a:ln>
          </p:spPr>
          <p:txBody>
            <a:bodyPr wrap="square" lIns="0" tIns="0" rIns="0" bIns="0" rtlCol="0"/>
            <a:lstStyle/>
            <a:p>
              <a:endParaRPr/>
            </a:p>
          </p:txBody>
        </p:sp>
      </p:grpSp>
      <p:sp>
        <p:nvSpPr>
          <p:cNvPr id="9" name="object 9"/>
          <p:cNvSpPr txBox="1">
            <a:spLocks noGrp="1"/>
          </p:cNvSpPr>
          <p:nvPr>
            <p:ph type="title"/>
          </p:nvPr>
        </p:nvSpPr>
        <p:spPr>
          <a:xfrm>
            <a:off x="3207961" y="1383284"/>
            <a:ext cx="5793105" cy="2299335"/>
          </a:xfrm>
          <a:prstGeom prst="rect">
            <a:avLst/>
          </a:prstGeom>
        </p:spPr>
        <p:txBody>
          <a:bodyPr vert="horz" wrap="square" lIns="0" tIns="15875" rIns="0" bIns="0" rtlCol="0">
            <a:spAutoFit/>
          </a:bodyPr>
          <a:lstStyle/>
          <a:p>
            <a:pPr marL="12700" marR="5080" algn="ctr">
              <a:lnSpc>
                <a:spcPct val="99300"/>
              </a:lnSpc>
              <a:spcBef>
                <a:spcPts val="125"/>
              </a:spcBef>
            </a:pPr>
            <a:r>
              <a:rPr b="0" dirty="0">
                <a:solidFill>
                  <a:srgbClr val="6F6F6F"/>
                </a:solidFill>
                <a:latin typeface="Arial"/>
                <a:cs typeface="Arial"/>
              </a:rPr>
              <a:t>I’ve</a:t>
            </a:r>
            <a:r>
              <a:rPr b="0" spc="-30" dirty="0">
                <a:solidFill>
                  <a:srgbClr val="6F6F6F"/>
                </a:solidFill>
                <a:latin typeface="Arial"/>
                <a:cs typeface="Arial"/>
              </a:rPr>
              <a:t> </a:t>
            </a:r>
            <a:r>
              <a:rPr b="0" dirty="0">
                <a:solidFill>
                  <a:srgbClr val="6F6F6F"/>
                </a:solidFill>
                <a:latin typeface="Arial"/>
                <a:cs typeface="Arial"/>
              </a:rPr>
              <a:t>had</a:t>
            </a:r>
            <a:r>
              <a:rPr b="0" spc="-30" dirty="0">
                <a:solidFill>
                  <a:srgbClr val="6F6F6F"/>
                </a:solidFill>
                <a:latin typeface="Arial"/>
                <a:cs typeface="Arial"/>
              </a:rPr>
              <a:t> </a:t>
            </a:r>
            <a:r>
              <a:rPr b="0" dirty="0">
                <a:solidFill>
                  <a:srgbClr val="6F6F6F"/>
                </a:solidFill>
                <a:latin typeface="Arial"/>
                <a:cs typeface="Arial"/>
              </a:rPr>
              <a:t>a</a:t>
            </a:r>
            <a:r>
              <a:rPr b="0" spc="-30" dirty="0">
                <a:solidFill>
                  <a:srgbClr val="6F6F6F"/>
                </a:solidFill>
                <a:latin typeface="Arial"/>
                <a:cs typeface="Arial"/>
              </a:rPr>
              <a:t> </a:t>
            </a:r>
            <a:r>
              <a:rPr b="0" dirty="0">
                <a:solidFill>
                  <a:srgbClr val="6F6F6F"/>
                </a:solidFill>
                <a:latin typeface="Arial"/>
                <a:cs typeface="Arial"/>
              </a:rPr>
              <a:t>pretty</a:t>
            </a:r>
            <a:r>
              <a:rPr b="0" spc="-30" dirty="0">
                <a:solidFill>
                  <a:srgbClr val="6F6F6F"/>
                </a:solidFill>
                <a:latin typeface="Arial"/>
                <a:cs typeface="Arial"/>
              </a:rPr>
              <a:t> </a:t>
            </a:r>
            <a:r>
              <a:rPr b="0" dirty="0">
                <a:solidFill>
                  <a:srgbClr val="6F6F6F"/>
                </a:solidFill>
                <a:latin typeface="Arial"/>
                <a:cs typeface="Arial"/>
              </a:rPr>
              <a:t>bad</a:t>
            </a:r>
            <a:r>
              <a:rPr b="0" spc="-35" dirty="0">
                <a:solidFill>
                  <a:srgbClr val="6F6F6F"/>
                </a:solidFill>
                <a:latin typeface="Arial"/>
                <a:cs typeface="Arial"/>
              </a:rPr>
              <a:t> </a:t>
            </a:r>
            <a:r>
              <a:rPr b="0" dirty="0">
                <a:solidFill>
                  <a:srgbClr val="6F6F6F"/>
                </a:solidFill>
                <a:latin typeface="Arial"/>
                <a:cs typeface="Arial"/>
              </a:rPr>
              <a:t>headache</a:t>
            </a:r>
            <a:r>
              <a:rPr b="0" spc="-25" dirty="0">
                <a:solidFill>
                  <a:srgbClr val="6F6F6F"/>
                </a:solidFill>
                <a:latin typeface="Arial"/>
                <a:cs typeface="Arial"/>
              </a:rPr>
              <a:t> for </a:t>
            </a:r>
            <a:r>
              <a:rPr b="0" dirty="0">
                <a:solidFill>
                  <a:srgbClr val="6F6F6F"/>
                </a:solidFill>
                <a:latin typeface="Arial"/>
                <a:cs typeface="Arial"/>
              </a:rPr>
              <a:t>the</a:t>
            </a:r>
            <a:r>
              <a:rPr b="0" spc="-30" dirty="0">
                <a:solidFill>
                  <a:srgbClr val="6F6F6F"/>
                </a:solidFill>
                <a:latin typeface="Arial"/>
                <a:cs typeface="Arial"/>
              </a:rPr>
              <a:t> </a:t>
            </a:r>
            <a:r>
              <a:rPr b="0" dirty="0">
                <a:solidFill>
                  <a:srgbClr val="6F6F6F"/>
                </a:solidFill>
                <a:latin typeface="Arial"/>
                <a:cs typeface="Arial"/>
              </a:rPr>
              <a:t>past</a:t>
            </a:r>
            <a:r>
              <a:rPr b="0" spc="-30" dirty="0">
                <a:solidFill>
                  <a:srgbClr val="6F6F6F"/>
                </a:solidFill>
                <a:latin typeface="Arial"/>
                <a:cs typeface="Arial"/>
              </a:rPr>
              <a:t> </a:t>
            </a:r>
            <a:r>
              <a:rPr b="0" dirty="0">
                <a:solidFill>
                  <a:srgbClr val="6F6F6F"/>
                </a:solidFill>
                <a:latin typeface="Arial"/>
                <a:cs typeface="Arial"/>
              </a:rPr>
              <a:t>week</a:t>
            </a:r>
            <a:r>
              <a:rPr b="0" spc="-30" dirty="0">
                <a:solidFill>
                  <a:srgbClr val="6F6F6F"/>
                </a:solidFill>
                <a:latin typeface="Arial"/>
                <a:cs typeface="Arial"/>
              </a:rPr>
              <a:t> </a:t>
            </a:r>
            <a:r>
              <a:rPr b="0" dirty="0">
                <a:solidFill>
                  <a:srgbClr val="6F6F6F"/>
                </a:solidFill>
                <a:latin typeface="Arial"/>
                <a:cs typeface="Arial"/>
              </a:rPr>
              <a:t>or</a:t>
            </a:r>
            <a:r>
              <a:rPr b="0" spc="-25" dirty="0">
                <a:solidFill>
                  <a:srgbClr val="6F6F6F"/>
                </a:solidFill>
                <a:latin typeface="Arial"/>
                <a:cs typeface="Arial"/>
              </a:rPr>
              <a:t> </a:t>
            </a:r>
            <a:r>
              <a:rPr b="0" dirty="0">
                <a:solidFill>
                  <a:srgbClr val="6F6F6F"/>
                </a:solidFill>
                <a:latin typeface="Arial"/>
                <a:cs typeface="Arial"/>
              </a:rPr>
              <a:t>so.</a:t>
            </a:r>
            <a:r>
              <a:rPr b="0" spc="-30" dirty="0">
                <a:solidFill>
                  <a:srgbClr val="6F6F6F"/>
                </a:solidFill>
                <a:latin typeface="Arial"/>
                <a:cs typeface="Arial"/>
              </a:rPr>
              <a:t> </a:t>
            </a:r>
            <a:r>
              <a:rPr b="0" dirty="0">
                <a:solidFill>
                  <a:srgbClr val="6F6F6F"/>
                </a:solidFill>
                <a:latin typeface="Arial"/>
                <a:cs typeface="Arial"/>
              </a:rPr>
              <a:t>I’ve</a:t>
            </a:r>
            <a:r>
              <a:rPr b="0" spc="-25" dirty="0">
                <a:solidFill>
                  <a:srgbClr val="6F6F6F"/>
                </a:solidFill>
                <a:latin typeface="Arial"/>
                <a:cs typeface="Arial"/>
              </a:rPr>
              <a:t> </a:t>
            </a:r>
            <a:r>
              <a:rPr b="0" dirty="0">
                <a:solidFill>
                  <a:srgbClr val="6F6F6F"/>
                </a:solidFill>
                <a:latin typeface="Arial"/>
                <a:cs typeface="Arial"/>
              </a:rPr>
              <a:t>still</a:t>
            </a:r>
            <a:r>
              <a:rPr b="0" spc="-25" dirty="0">
                <a:solidFill>
                  <a:srgbClr val="6F6F6F"/>
                </a:solidFill>
                <a:latin typeface="Arial"/>
                <a:cs typeface="Arial"/>
              </a:rPr>
              <a:t> </a:t>
            </a:r>
            <a:r>
              <a:rPr b="0" spc="-20" dirty="0">
                <a:solidFill>
                  <a:srgbClr val="6F6F6F"/>
                </a:solidFill>
                <a:latin typeface="Arial"/>
                <a:cs typeface="Arial"/>
              </a:rPr>
              <a:t>been </a:t>
            </a:r>
            <a:r>
              <a:rPr b="0" dirty="0">
                <a:solidFill>
                  <a:srgbClr val="6F6F6F"/>
                </a:solidFill>
                <a:latin typeface="Arial"/>
                <a:cs typeface="Arial"/>
              </a:rPr>
              <a:t>able</a:t>
            </a:r>
            <a:r>
              <a:rPr b="0" spc="-35" dirty="0">
                <a:solidFill>
                  <a:srgbClr val="6F6F6F"/>
                </a:solidFill>
                <a:latin typeface="Arial"/>
                <a:cs typeface="Arial"/>
              </a:rPr>
              <a:t> </a:t>
            </a:r>
            <a:r>
              <a:rPr b="0" dirty="0">
                <a:solidFill>
                  <a:srgbClr val="6F6F6F"/>
                </a:solidFill>
                <a:latin typeface="Arial"/>
                <a:cs typeface="Arial"/>
              </a:rPr>
              <a:t>to</a:t>
            </a:r>
            <a:r>
              <a:rPr b="0" spc="-20" dirty="0">
                <a:solidFill>
                  <a:srgbClr val="6F6F6F"/>
                </a:solidFill>
                <a:latin typeface="Arial"/>
                <a:cs typeface="Arial"/>
              </a:rPr>
              <a:t> </a:t>
            </a:r>
            <a:r>
              <a:rPr b="0" dirty="0">
                <a:solidFill>
                  <a:srgbClr val="6F6F6F"/>
                </a:solidFill>
                <a:latin typeface="Arial"/>
                <a:cs typeface="Arial"/>
              </a:rPr>
              <a:t>work,</a:t>
            </a:r>
            <a:r>
              <a:rPr b="0" spc="-25" dirty="0">
                <a:solidFill>
                  <a:srgbClr val="6F6F6F"/>
                </a:solidFill>
                <a:latin typeface="Arial"/>
                <a:cs typeface="Arial"/>
              </a:rPr>
              <a:t> </a:t>
            </a:r>
            <a:r>
              <a:rPr b="0" dirty="0">
                <a:solidFill>
                  <a:srgbClr val="6F6F6F"/>
                </a:solidFill>
                <a:latin typeface="Arial"/>
                <a:cs typeface="Arial"/>
              </a:rPr>
              <a:t>but</a:t>
            </a:r>
            <a:r>
              <a:rPr b="0" spc="-30" dirty="0">
                <a:solidFill>
                  <a:srgbClr val="6F6F6F"/>
                </a:solidFill>
                <a:latin typeface="Arial"/>
                <a:cs typeface="Arial"/>
              </a:rPr>
              <a:t> </a:t>
            </a:r>
            <a:r>
              <a:rPr b="0" dirty="0">
                <a:solidFill>
                  <a:srgbClr val="6F6F6F"/>
                </a:solidFill>
                <a:latin typeface="Arial"/>
                <a:cs typeface="Arial"/>
              </a:rPr>
              <a:t>the</a:t>
            </a:r>
            <a:r>
              <a:rPr b="0" spc="-20" dirty="0">
                <a:solidFill>
                  <a:srgbClr val="6F6F6F"/>
                </a:solidFill>
                <a:latin typeface="Arial"/>
                <a:cs typeface="Arial"/>
              </a:rPr>
              <a:t> </a:t>
            </a:r>
            <a:r>
              <a:rPr b="0" dirty="0">
                <a:solidFill>
                  <a:srgbClr val="6F6F6F"/>
                </a:solidFill>
                <a:latin typeface="Arial"/>
                <a:cs typeface="Arial"/>
              </a:rPr>
              <a:t>pain</a:t>
            </a:r>
            <a:r>
              <a:rPr b="0" spc="-20" dirty="0">
                <a:solidFill>
                  <a:srgbClr val="6F6F6F"/>
                </a:solidFill>
                <a:latin typeface="Arial"/>
                <a:cs typeface="Arial"/>
              </a:rPr>
              <a:t> </a:t>
            </a:r>
            <a:r>
              <a:rPr b="0" dirty="0">
                <a:solidFill>
                  <a:srgbClr val="6F6F6F"/>
                </a:solidFill>
                <a:latin typeface="Arial"/>
                <a:cs typeface="Arial"/>
              </a:rPr>
              <a:t>is</a:t>
            </a:r>
            <a:r>
              <a:rPr b="0" spc="-25" dirty="0">
                <a:solidFill>
                  <a:srgbClr val="6F6F6F"/>
                </a:solidFill>
                <a:latin typeface="Arial"/>
                <a:cs typeface="Arial"/>
              </a:rPr>
              <a:t> not </a:t>
            </a:r>
            <a:r>
              <a:rPr b="0" dirty="0">
                <a:solidFill>
                  <a:srgbClr val="6F6F6F"/>
                </a:solidFill>
                <a:latin typeface="Arial"/>
                <a:cs typeface="Arial"/>
              </a:rPr>
              <a:t>going</a:t>
            </a:r>
            <a:r>
              <a:rPr b="0" spc="-30" dirty="0">
                <a:solidFill>
                  <a:srgbClr val="6F6F6F"/>
                </a:solidFill>
                <a:latin typeface="Arial"/>
                <a:cs typeface="Arial"/>
              </a:rPr>
              <a:t> </a:t>
            </a:r>
            <a:r>
              <a:rPr b="0" dirty="0">
                <a:solidFill>
                  <a:srgbClr val="6F6F6F"/>
                </a:solidFill>
                <a:latin typeface="Arial"/>
                <a:cs typeface="Arial"/>
              </a:rPr>
              <a:t>away.</a:t>
            </a:r>
            <a:r>
              <a:rPr b="0" spc="-35" dirty="0">
                <a:solidFill>
                  <a:srgbClr val="6F6F6F"/>
                </a:solidFill>
                <a:latin typeface="Arial"/>
                <a:cs typeface="Arial"/>
              </a:rPr>
              <a:t> </a:t>
            </a:r>
            <a:r>
              <a:rPr b="0" dirty="0">
                <a:solidFill>
                  <a:srgbClr val="6F6F6F"/>
                </a:solidFill>
                <a:latin typeface="Arial"/>
                <a:cs typeface="Arial"/>
              </a:rPr>
              <a:t>Should</a:t>
            </a:r>
            <a:r>
              <a:rPr b="0" spc="-30" dirty="0">
                <a:solidFill>
                  <a:srgbClr val="6F6F6F"/>
                </a:solidFill>
                <a:latin typeface="Arial"/>
                <a:cs typeface="Arial"/>
              </a:rPr>
              <a:t> </a:t>
            </a:r>
            <a:r>
              <a:rPr b="0" dirty="0">
                <a:solidFill>
                  <a:srgbClr val="6F6F6F"/>
                </a:solidFill>
                <a:latin typeface="Arial"/>
                <a:cs typeface="Arial"/>
              </a:rPr>
              <a:t>I</a:t>
            </a:r>
            <a:r>
              <a:rPr b="0" spc="-40" dirty="0">
                <a:solidFill>
                  <a:srgbClr val="6F6F6F"/>
                </a:solidFill>
                <a:latin typeface="Arial"/>
                <a:cs typeface="Arial"/>
              </a:rPr>
              <a:t> </a:t>
            </a:r>
            <a:r>
              <a:rPr b="0" dirty="0">
                <a:solidFill>
                  <a:srgbClr val="6F6F6F"/>
                </a:solidFill>
                <a:latin typeface="Arial"/>
                <a:cs typeface="Arial"/>
              </a:rPr>
              <a:t>just</a:t>
            </a:r>
            <a:r>
              <a:rPr b="0" spc="-35" dirty="0">
                <a:solidFill>
                  <a:srgbClr val="6F6F6F"/>
                </a:solidFill>
                <a:latin typeface="Arial"/>
                <a:cs typeface="Arial"/>
              </a:rPr>
              <a:t> </a:t>
            </a:r>
            <a:r>
              <a:rPr b="0" spc="-20" dirty="0">
                <a:solidFill>
                  <a:srgbClr val="6F6F6F"/>
                </a:solidFill>
                <a:latin typeface="Arial"/>
                <a:cs typeface="Arial"/>
              </a:rPr>
              <a:t>keep </a:t>
            </a:r>
            <a:r>
              <a:rPr b="0" dirty="0">
                <a:solidFill>
                  <a:srgbClr val="6F6F6F"/>
                </a:solidFill>
                <a:latin typeface="Arial"/>
                <a:cs typeface="Arial"/>
              </a:rPr>
              <a:t>taking</a:t>
            </a:r>
            <a:r>
              <a:rPr b="0" spc="-55" dirty="0">
                <a:solidFill>
                  <a:srgbClr val="6F6F6F"/>
                </a:solidFill>
                <a:latin typeface="Arial"/>
                <a:cs typeface="Arial"/>
              </a:rPr>
              <a:t> </a:t>
            </a:r>
            <a:r>
              <a:rPr b="0" dirty="0">
                <a:solidFill>
                  <a:srgbClr val="6F6F6F"/>
                </a:solidFill>
                <a:latin typeface="Arial"/>
                <a:cs typeface="Arial"/>
              </a:rPr>
              <a:t>headache</a:t>
            </a:r>
            <a:r>
              <a:rPr b="0" spc="-45" dirty="0">
                <a:solidFill>
                  <a:srgbClr val="6F6F6F"/>
                </a:solidFill>
                <a:latin typeface="Arial"/>
                <a:cs typeface="Arial"/>
              </a:rPr>
              <a:t> </a:t>
            </a:r>
            <a:r>
              <a:rPr b="0" spc="-10" dirty="0">
                <a:solidFill>
                  <a:srgbClr val="6F6F6F"/>
                </a:solidFill>
                <a:latin typeface="Arial"/>
                <a:cs typeface="Arial"/>
              </a:rPr>
              <a:t>medicine?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34</a:t>
            </a:r>
            <a:endParaRPr sz="900">
              <a:latin typeface="Arial"/>
              <a:cs typeface="Arial"/>
            </a:endParaRPr>
          </a:p>
        </p:txBody>
      </p:sp>
      <p:grpSp>
        <p:nvGrpSpPr>
          <p:cNvPr id="3" name="object 3"/>
          <p:cNvGrpSpPr/>
          <p:nvPr/>
        </p:nvGrpSpPr>
        <p:grpSpPr>
          <a:xfrm>
            <a:off x="1136903" y="2121407"/>
            <a:ext cx="3587750" cy="3587750"/>
            <a:chOff x="1136903" y="2121407"/>
            <a:chExt cx="3587750" cy="3587750"/>
          </a:xfrm>
        </p:grpSpPr>
        <p:pic>
          <p:nvPicPr>
            <p:cNvPr id="4" name="object 4"/>
            <p:cNvPicPr/>
            <p:nvPr/>
          </p:nvPicPr>
          <p:blipFill>
            <a:blip r:embed="rId2" cstate="print"/>
            <a:stretch>
              <a:fillRect/>
            </a:stretch>
          </p:blipFill>
          <p:spPr>
            <a:xfrm>
              <a:off x="1136903" y="2121407"/>
              <a:ext cx="3587496" cy="3587496"/>
            </a:xfrm>
            <a:prstGeom prst="rect">
              <a:avLst/>
            </a:prstGeom>
          </p:spPr>
        </p:pic>
        <p:pic>
          <p:nvPicPr>
            <p:cNvPr id="5" name="object 5"/>
            <p:cNvPicPr/>
            <p:nvPr/>
          </p:nvPicPr>
          <p:blipFill>
            <a:blip r:embed="rId3" cstate="print"/>
            <a:stretch>
              <a:fillRect/>
            </a:stretch>
          </p:blipFill>
          <p:spPr>
            <a:xfrm>
              <a:off x="1164335" y="2148839"/>
              <a:ext cx="3474719" cy="3474720"/>
            </a:xfrm>
            <a:prstGeom prst="rect">
              <a:avLst/>
            </a:prstGeom>
          </p:spPr>
        </p:pic>
      </p:grpSp>
      <p:sp>
        <p:nvSpPr>
          <p:cNvPr id="6" name="object 6"/>
          <p:cNvSpPr txBox="1">
            <a:spLocks noGrp="1"/>
          </p:cNvSpPr>
          <p:nvPr>
            <p:ph type="title"/>
          </p:nvPr>
        </p:nvSpPr>
        <p:spPr>
          <a:xfrm>
            <a:off x="5114035" y="2519679"/>
            <a:ext cx="3065780" cy="2637790"/>
          </a:xfrm>
          <a:prstGeom prst="rect">
            <a:avLst/>
          </a:prstGeom>
        </p:spPr>
        <p:txBody>
          <a:bodyPr vert="horz" wrap="square" lIns="0" tIns="15875" rIns="0" bIns="0" rtlCol="0">
            <a:spAutoFit/>
          </a:bodyPr>
          <a:lstStyle/>
          <a:p>
            <a:pPr marL="12700" marR="5080">
              <a:lnSpc>
                <a:spcPct val="99500"/>
              </a:lnSpc>
              <a:spcBef>
                <a:spcPts val="125"/>
              </a:spcBef>
            </a:pPr>
            <a:r>
              <a:rPr sz="4300" dirty="0">
                <a:solidFill>
                  <a:srgbClr val="000000"/>
                </a:solidFill>
              </a:rPr>
              <a:t>and</a:t>
            </a:r>
            <a:r>
              <a:rPr sz="4300" spc="-95" dirty="0">
                <a:solidFill>
                  <a:srgbClr val="000000"/>
                </a:solidFill>
              </a:rPr>
              <a:t> </a:t>
            </a:r>
            <a:r>
              <a:rPr sz="4300" dirty="0">
                <a:solidFill>
                  <a:srgbClr val="000000"/>
                </a:solidFill>
              </a:rPr>
              <a:t>look</a:t>
            </a:r>
            <a:r>
              <a:rPr sz="4300" spc="-90" dirty="0">
                <a:solidFill>
                  <a:srgbClr val="000000"/>
                </a:solidFill>
              </a:rPr>
              <a:t> </a:t>
            </a:r>
            <a:r>
              <a:rPr sz="4300" spc="-25" dirty="0">
                <a:solidFill>
                  <a:srgbClr val="000000"/>
                </a:solidFill>
              </a:rPr>
              <a:t>up </a:t>
            </a:r>
            <a:r>
              <a:rPr sz="4300" dirty="0">
                <a:solidFill>
                  <a:srgbClr val="000000"/>
                </a:solidFill>
              </a:rPr>
              <a:t>their</a:t>
            </a:r>
            <a:r>
              <a:rPr sz="4300" spc="-80" dirty="0">
                <a:solidFill>
                  <a:srgbClr val="000000"/>
                </a:solidFill>
              </a:rPr>
              <a:t> </a:t>
            </a:r>
            <a:r>
              <a:rPr sz="4300" spc="-20" dirty="0">
                <a:solidFill>
                  <a:srgbClr val="000000"/>
                </a:solidFill>
              </a:rPr>
              <a:t>most </a:t>
            </a:r>
            <a:r>
              <a:rPr sz="4300" dirty="0">
                <a:solidFill>
                  <a:srgbClr val="000000"/>
                </a:solidFill>
              </a:rPr>
              <a:t>recent</a:t>
            </a:r>
            <a:r>
              <a:rPr sz="4300" spc="-120" dirty="0">
                <a:solidFill>
                  <a:srgbClr val="000000"/>
                </a:solidFill>
              </a:rPr>
              <a:t> </a:t>
            </a:r>
            <a:r>
              <a:rPr sz="4300" spc="-25" dirty="0">
                <a:solidFill>
                  <a:srgbClr val="000000"/>
                </a:solidFill>
              </a:rPr>
              <a:t>CD4 </a:t>
            </a:r>
            <a:r>
              <a:rPr sz="4300" spc="-10" dirty="0">
                <a:solidFill>
                  <a:srgbClr val="000000"/>
                </a:solidFill>
              </a:rPr>
              <a:t>count!</a:t>
            </a:r>
            <a:endParaRPr sz="43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35</a:t>
            </a:r>
            <a:endParaRPr sz="90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62865">
              <a:lnSpc>
                <a:spcPct val="100000"/>
              </a:lnSpc>
              <a:spcBef>
                <a:spcPts val="100"/>
              </a:spcBef>
            </a:pPr>
            <a:r>
              <a:rPr sz="3400" dirty="0"/>
              <a:t>Opportunistic</a:t>
            </a:r>
            <a:r>
              <a:rPr sz="3400" spc="5" dirty="0"/>
              <a:t> </a:t>
            </a:r>
            <a:r>
              <a:rPr sz="3400" dirty="0"/>
              <a:t>conditions</a:t>
            </a:r>
            <a:r>
              <a:rPr sz="3400" spc="10" dirty="0"/>
              <a:t> </a:t>
            </a:r>
            <a:r>
              <a:rPr sz="3400" dirty="0"/>
              <a:t>by</a:t>
            </a:r>
            <a:r>
              <a:rPr sz="3400" spc="10" dirty="0"/>
              <a:t> </a:t>
            </a:r>
            <a:r>
              <a:rPr sz="3400" dirty="0"/>
              <a:t>CD4</a:t>
            </a:r>
            <a:r>
              <a:rPr sz="3400" spc="10" dirty="0"/>
              <a:t> </a:t>
            </a:r>
            <a:r>
              <a:rPr sz="3400" spc="-10" dirty="0"/>
              <a:t>count</a:t>
            </a:r>
            <a:endParaRPr sz="3400"/>
          </a:p>
        </p:txBody>
      </p:sp>
      <p:grpSp>
        <p:nvGrpSpPr>
          <p:cNvPr id="4" name="object 4"/>
          <p:cNvGrpSpPr/>
          <p:nvPr/>
        </p:nvGrpSpPr>
        <p:grpSpPr>
          <a:xfrm>
            <a:off x="1499572" y="1487424"/>
            <a:ext cx="6870065" cy="4621530"/>
            <a:chOff x="1499572" y="1487424"/>
            <a:chExt cx="6870065" cy="4621530"/>
          </a:xfrm>
        </p:grpSpPr>
        <p:pic>
          <p:nvPicPr>
            <p:cNvPr id="5" name="object 5"/>
            <p:cNvPicPr/>
            <p:nvPr/>
          </p:nvPicPr>
          <p:blipFill>
            <a:blip r:embed="rId2" cstate="print"/>
            <a:stretch>
              <a:fillRect/>
            </a:stretch>
          </p:blipFill>
          <p:spPr>
            <a:xfrm>
              <a:off x="2923031" y="1487424"/>
              <a:ext cx="5315712" cy="4553712"/>
            </a:xfrm>
            <a:prstGeom prst="rect">
              <a:avLst/>
            </a:prstGeom>
          </p:spPr>
        </p:pic>
        <p:sp>
          <p:nvSpPr>
            <p:cNvPr id="6" name="object 6"/>
            <p:cNvSpPr/>
            <p:nvPr/>
          </p:nvSpPr>
          <p:spPr>
            <a:xfrm>
              <a:off x="1557778" y="1641781"/>
              <a:ext cx="0" cy="4409440"/>
            </a:xfrm>
            <a:custGeom>
              <a:avLst/>
              <a:gdLst/>
              <a:ahLst/>
              <a:cxnLst/>
              <a:rect l="l" t="t" r="r" b="b"/>
              <a:pathLst>
                <a:path h="4409440">
                  <a:moveTo>
                    <a:pt x="0" y="4408951"/>
                  </a:moveTo>
                  <a:lnTo>
                    <a:pt x="1" y="0"/>
                  </a:lnTo>
                </a:path>
              </a:pathLst>
            </a:custGeom>
            <a:ln w="10161">
              <a:solidFill>
                <a:srgbClr val="7F7F7F"/>
              </a:solidFill>
            </a:ln>
          </p:spPr>
          <p:txBody>
            <a:bodyPr wrap="square" lIns="0" tIns="0" rIns="0" bIns="0" rtlCol="0"/>
            <a:lstStyle/>
            <a:p>
              <a:endParaRPr/>
            </a:p>
          </p:txBody>
        </p:sp>
        <p:sp>
          <p:nvSpPr>
            <p:cNvPr id="7" name="object 7"/>
            <p:cNvSpPr/>
            <p:nvPr/>
          </p:nvSpPr>
          <p:spPr>
            <a:xfrm>
              <a:off x="1504652" y="1642332"/>
              <a:ext cx="53340" cy="4409440"/>
            </a:xfrm>
            <a:custGeom>
              <a:avLst/>
              <a:gdLst/>
              <a:ahLst/>
              <a:cxnLst/>
              <a:rect l="l" t="t" r="r" b="b"/>
              <a:pathLst>
                <a:path w="53340" h="4409440">
                  <a:moveTo>
                    <a:pt x="0" y="4408951"/>
                  </a:moveTo>
                  <a:lnTo>
                    <a:pt x="53131" y="4408951"/>
                  </a:lnTo>
                </a:path>
                <a:path w="53340" h="4409440">
                  <a:moveTo>
                    <a:pt x="0" y="3305810"/>
                  </a:moveTo>
                  <a:lnTo>
                    <a:pt x="53131" y="3305810"/>
                  </a:lnTo>
                </a:path>
                <a:path w="53340" h="4409440">
                  <a:moveTo>
                    <a:pt x="0" y="2205152"/>
                  </a:moveTo>
                  <a:lnTo>
                    <a:pt x="53131" y="2205152"/>
                  </a:lnTo>
                </a:path>
                <a:path w="53340" h="4409440">
                  <a:moveTo>
                    <a:pt x="0" y="1101445"/>
                  </a:moveTo>
                  <a:lnTo>
                    <a:pt x="53131" y="1101445"/>
                  </a:lnTo>
                </a:path>
                <a:path w="53340" h="4409440">
                  <a:moveTo>
                    <a:pt x="0" y="0"/>
                  </a:moveTo>
                  <a:lnTo>
                    <a:pt x="53131" y="0"/>
                  </a:lnTo>
                </a:path>
              </a:pathLst>
            </a:custGeom>
            <a:ln w="10161">
              <a:solidFill>
                <a:srgbClr val="7F7F7F"/>
              </a:solidFill>
            </a:ln>
          </p:spPr>
          <p:txBody>
            <a:bodyPr wrap="square" lIns="0" tIns="0" rIns="0" bIns="0" rtlCol="0"/>
            <a:lstStyle/>
            <a:p>
              <a:endParaRPr/>
            </a:p>
          </p:txBody>
        </p:sp>
        <p:sp>
          <p:nvSpPr>
            <p:cNvPr id="8" name="object 8"/>
            <p:cNvSpPr/>
            <p:nvPr/>
          </p:nvSpPr>
          <p:spPr>
            <a:xfrm>
              <a:off x="1557778" y="6050732"/>
              <a:ext cx="6807200" cy="53340"/>
            </a:xfrm>
            <a:custGeom>
              <a:avLst/>
              <a:gdLst/>
              <a:ahLst/>
              <a:cxnLst/>
              <a:rect l="l" t="t" r="r" b="b"/>
              <a:pathLst>
                <a:path w="6807200" h="53339">
                  <a:moveTo>
                    <a:pt x="0" y="0"/>
                  </a:moveTo>
                  <a:lnTo>
                    <a:pt x="6806638" y="1"/>
                  </a:lnTo>
                </a:path>
                <a:path w="6807200" h="53339">
                  <a:moveTo>
                    <a:pt x="0" y="0"/>
                  </a:moveTo>
                  <a:lnTo>
                    <a:pt x="0" y="53131"/>
                  </a:lnTo>
                </a:path>
                <a:path w="6807200" h="53339">
                  <a:moveTo>
                    <a:pt x="1237854" y="0"/>
                  </a:moveTo>
                  <a:lnTo>
                    <a:pt x="1237854" y="53131"/>
                  </a:lnTo>
                </a:path>
                <a:path w="6807200" h="53339">
                  <a:moveTo>
                    <a:pt x="2475714" y="0"/>
                  </a:moveTo>
                  <a:lnTo>
                    <a:pt x="2475714" y="53131"/>
                  </a:lnTo>
                </a:path>
                <a:path w="6807200" h="53339">
                  <a:moveTo>
                    <a:pt x="3713573" y="0"/>
                  </a:moveTo>
                  <a:lnTo>
                    <a:pt x="3713573" y="53131"/>
                  </a:lnTo>
                </a:path>
                <a:path w="6807200" h="53339">
                  <a:moveTo>
                    <a:pt x="4951432" y="0"/>
                  </a:moveTo>
                  <a:lnTo>
                    <a:pt x="4951432" y="53131"/>
                  </a:lnTo>
                </a:path>
                <a:path w="6807200" h="53339">
                  <a:moveTo>
                    <a:pt x="6187852" y="0"/>
                  </a:moveTo>
                  <a:lnTo>
                    <a:pt x="6187852" y="53131"/>
                  </a:lnTo>
                </a:path>
              </a:pathLst>
            </a:custGeom>
            <a:ln w="10161">
              <a:solidFill>
                <a:srgbClr val="7F7F7F"/>
              </a:solidFill>
            </a:ln>
          </p:spPr>
          <p:txBody>
            <a:bodyPr wrap="square" lIns="0" tIns="0" rIns="0" bIns="0" rtlCol="0"/>
            <a:lstStyle/>
            <a:p>
              <a:endParaRPr/>
            </a:p>
          </p:txBody>
        </p:sp>
        <p:sp>
          <p:nvSpPr>
            <p:cNvPr id="9" name="object 9"/>
            <p:cNvSpPr/>
            <p:nvPr/>
          </p:nvSpPr>
          <p:spPr>
            <a:xfrm>
              <a:off x="1557778" y="1642332"/>
              <a:ext cx="6188075" cy="4354195"/>
            </a:xfrm>
            <a:custGeom>
              <a:avLst/>
              <a:gdLst/>
              <a:ahLst/>
              <a:cxnLst/>
              <a:rect l="l" t="t" r="r" b="b"/>
              <a:pathLst>
                <a:path w="6188075" h="4354195">
                  <a:moveTo>
                    <a:pt x="0" y="0"/>
                  </a:moveTo>
                  <a:lnTo>
                    <a:pt x="37502" y="33401"/>
                  </a:lnTo>
                  <a:lnTo>
                    <a:pt x="75004" y="66802"/>
                  </a:lnTo>
                  <a:lnTo>
                    <a:pt x="112506" y="100203"/>
                  </a:lnTo>
                  <a:lnTo>
                    <a:pt x="150008" y="133604"/>
                  </a:lnTo>
                  <a:lnTo>
                    <a:pt x="187510" y="167005"/>
                  </a:lnTo>
                  <a:lnTo>
                    <a:pt x="225012" y="200406"/>
                  </a:lnTo>
                  <a:lnTo>
                    <a:pt x="262514" y="233807"/>
                  </a:lnTo>
                  <a:lnTo>
                    <a:pt x="300016" y="267208"/>
                  </a:lnTo>
                  <a:lnTo>
                    <a:pt x="337518" y="300610"/>
                  </a:lnTo>
                  <a:lnTo>
                    <a:pt x="375020" y="334011"/>
                  </a:lnTo>
                  <a:lnTo>
                    <a:pt x="412523" y="367412"/>
                  </a:lnTo>
                  <a:lnTo>
                    <a:pt x="450025" y="400813"/>
                  </a:lnTo>
                  <a:lnTo>
                    <a:pt x="487527" y="434214"/>
                  </a:lnTo>
                  <a:lnTo>
                    <a:pt x="525029" y="467615"/>
                  </a:lnTo>
                  <a:lnTo>
                    <a:pt x="562531" y="501016"/>
                  </a:lnTo>
                  <a:lnTo>
                    <a:pt x="600033" y="534418"/>
                  </a:lnTo>
                  <a:lnTo>
                    <a:pt x="637535" y="567819"/>
                  </a:lnTo>
                  <a:lnTo>
                    <a:pt x="675037" y="601220"/>
                  </a:lnTo>
                  <a:lnTo>
                    <a:pt x="712539" y="634621"/>
                  </a:lnTo>
                  <a:lnTo>
                    <a:pt x="750042" y="668022"/>
                  </a:lnTo>
                  <a:lnTo>
                    <a:pt x="787544" y="701423"/>
                  </a:lnTo>
                  <a:lnTo>
                    <a:pt x="825046" y="734824"/>
                  </a:lnTo>
                  <a:lnTo>
                    <a:pt x="862548" y="768226"/>
                  </a:lnTo>
                  <a:lnTo>
                    <a:pt x="900050" y="801627"/>
                  </a:lnTo>
                  <a:lnTo>
                    <a:pt x="937552" y="835028"/>
                  </a:lnTo>
                  <a:lnTo>
                    <a:pt x="975054" y="868429"/>
                  </a:lnTo>
                  <a:lnTo>
                    <a:pt x="1012557" y="901830"/>
                  </a:lnTo>
                  <a:lnTo>
                    <a:pt x="1050059" y="935232"/>
                  </a:lnTo>
                  <a:lnTo>
                    <a:pt x="1087561" y="968633"/>
                  </a:lnTo>
                  <a:lnTo>
                    <a:pt x="1125063" y="1002034"/>
                  </a:lnTo>
                  <a:lnTo>
                    <a:pt x="1162565" y="1035435"/>
                  </a:lnTo>
                  <a:lnTo>
                    <a:pt x="1200067" y="1068836"/>
                  </a:lnTo>
                  <a:lnTo>
                    <a:pt x="1237570" y="1102238"/>
                  </a:lnTo>
                  <a:lnTo>
                    <a:pt x="1275072" y="1135516"/>
                  </a:lnTo>
                  <a:lnTo>
                    <a:pt x="1312574" y="1168564"/>
                  </a:lnTo>
                  <a:lnTo>
                    <a:pt x="1350076" y="1201406"/>
                  </a:lnTo>
                  <a:lnTo>
                    <a:pt x="1387578" y="1234063"/>
                  </a:lnTo>
                  <a:lnTo>
                    <a:pt x="1425080" y="1266559"/>
                  </a:lnTo>
                  <a:lnTo>
                    <a:pt x="1462582" y="1298918"/>
                  </a:lnTo>
                  <a:lnTo>
                    <a:pt x="1500084" y="1331161"/>
                  </a:lnTo>
                  <a:lnTo>
                    <a:pt x="1537587" y="1363312"/>
                  </a:lnTo>
                  <a:lnTo>
                    <a:pt x="1575089" y="1395394"/>
                  </a:lnTo>
                  <a:lnTo>
                    <a:pt x="1612591" y="1427431"/>
                  </a:lnTo>
                  <a:lnTo>
                    <a:pt x="1650093" y="1459444"/>
                  </a:lnTo>
                  <a:lnTo>
                    <a:pt x="1687595" y="1491457"/>
                  </a:lnTo>
                  <a:lnTo>
                    <a:pt x="1725097" y="1523493"/>
                  </a:lnTo>
                  <a:lnTo>
                    <a:pt x="1762599" y="1555576"/>
                  </a:lnTo>
                  <a:lnTo>
                    <a:pt x="1800102" y="1587727"/>
                  </a:lnTo>
                  <a:lnTo>
                    <a:pt x="1837604" y="1619970"/>
                  </a:lnTo>
                  <a:lnTo>
                    <a:pt x="1875106" y="1652328"/>
                  </a:lnTo>
                  <a:lnTo>
                    <a:pt x="1912608" y="1684825"/>
                  </a:lnTo>
                  <a:lnTo>
                    <a:pt x="1950110" y="1717482"/>
                  </a:lnTo>
                  <a:lnTo>
                    <a:pt x="1987612" y="1750323"/>
                  </a:lnTo>
                  <a:lnTo>
                    <a:pt x="2025115" y="1783372"/>
                  </a:lnTo>
                  <a:lnTo>
                    <a:pt x="2062617" y="1816650"/>
                  </a:lnTo>
                  <a:lnTo>
                    <a:pt x="2100119" y="1850182"/>
                  </a:lnTo>
                  <a:lnTo>
                    <a:pt x="2137621" y="1883989"/>
                  </a:lnTo>
                  <a:lnTo>
                    <a:pt x="2175123" y="1918096"/>
                  </a:lnTo>
                  <a:lnTo>
                    <a:pt x="2212626" y="1952524"/>
                  </a:lnTo>
                  <a:lnTo>
                    <a:pt x="2250128" y="1987298"/>
                  </a:lnTo>
                  <a:lnTo>
                    <a:pt x="2287630" y="2022440"/>
                  </a:lnTo>
                  <a:lnTo>
                    <a:pt x="2325132" y="2057973"/>
                  </a:lnTo>
                  <a:lnTo>
                    <a:pt x="2362634" y="2093919"/>
                  </a:lnTo>
                  <a:lnTo>
                    <a:pt x="2400136" y="2130303"/>
                  </a:lnTo>
                  <a:lnTo>
                    <a:pt x="2437639" y="2167147"/>
                  </a:lnTo>
                  <a:lnTo>
                    <a:pt x="2475141" y="2204474"/>
                  </a:lnTo>
                  <a:lnTo>
                    <a:pt x="2508589" y="2238461"/>
                  </a:lnTo>
                  <a:lnTo>
                    <a:pt x="2542036" y="2273352"/>
                  </a:lnTo>
                  <a:lnTo>
                    <a:pt x="2575484" y="2309085"/>
                  </a:lnTo>
                  <a:lnTo>
                    <a:pt x="2608932" y="2345598"/>
                  </a:lnTo>
                  <a:lnTo>
                    <a:pt x="2642380" y="2382829"/>
                  </a:lnTo>
                  <a:lnTo>
                    <a:pt x="2675828" y="2420717"/>
                  </a:lnTo>
                  <a:lnTo>
                    <a:pt x="2709276" y="2459198"/>
                  </a:lnTo>
                  <a:lnTo>
                    <a:pt x="2742723" y="2498212"/>
                  </a:lnTo>
                  <a:lnTo>
                    <a:pt x="2776171" y="2537695"/>
                  </a:lnTo>
                  <a:lnTo>
                    <a:pt x="2809619" y="2577587"/>
                  </a:lnTo>
                  <a:lnTo>
                    <a:pt x="2843067" y="2617824"/>
                  </a:lnTo>
                  <a:lnTo>
                    <a:pt x="2876515" y="2658345"/>
                  </a:lnTo>
                  <a:lnTo>
                    <a:pt x="2909962" y="2699089"/>
                  </a:lnTo>
                  <a:lnTo>
                    <a:pt x="2943410" y="2739992"/>
                  </a:lnTo>
                  <a:lnTo>
                    <a:pt x="2976858" y="2780993"/>
                  </a:lnTo>
                  <a:lnTo>
                    <a:pt x="3010306" y="2822031"/>
                  </a:lnTo>
                  <a:lnTo>
                    <a:pt x="3043754" y="2863042"/>
                  </a:lnTo>
                  <a:lnTo>
                    <a:pt x="3077202" y="2903965"/>
                  </a:lnTo>
                  <a:lnTo>
                    <a:pt x="3110649" y="2944737"/>
                  </a:lnTo>
                  <a:lnTo>
                    <a:pt x="3144097" y="2985298"/>
                  </a:lnTo>
                  <a:lnTo>
                    <a:pt x="3177545" y="3025584"/>
                  </a:lnTo>
                  <a:lnTo>
                    <a:pt x="3210993" y="3065535"/>
                  </a:lnTo>
                  <a:lnTo>
                    <a:pt x="3244441" y="3105087"/>
                  </a:lnTo>
                  <a:lnTo>
                    <a:pt x="3277889" y="3144178"/>
                  </a:lnTo>
                  <a:lnTo>
                    <a:pt x="3311336" y="3182748"/>
                  </a:lnTo>
                  <a:lnTo>
                    <a:pt x="3344784" y="3220733"/>
                  </a:lnTo>
                  <a:lnTo>
                    <a:pt x="3378232" y="3258072"/>
                  </a:lnTo>
                  <a:lnTo>
                    <a:pt x="3411680" y="3294703"/>
                  </a:lnTo>
                  <a:lnTo>
                    <a:pt x="3445128" y="3330563"/>
                  </a:lnTo>
                  <a:lnTo>
                    <a:pt x="3478576" y="3365591"/>
                  </a:lnTo>
                  <a:lnTo>
                    <a:pt x="3512024" y="3399725"/>
                  </a:lnTo>
                  <a:lnTo>
                    <a:pt x="3545472" y="3432902"/>
                  </a:lnTo>
                  <a:lnTo>
                    <a:pt x="3578919" y="3465061"/>
                  </a:lnTo>
                  <a:lnTo>
                    <a:pt x="3612367" y="3496140"/>
                  </a:lnTo>
                  <a:lnTo>
                    <a:pt x="3645815" y="3526076"/>
                  </a:lnTo>
                  <a:lnTo>
                    <a:pt x="3679263" y="3554807"/>
                  </a:lnTo>
                  <a:lnTo>
                    <a:pt x="3712711" y="3582272"/>
                  </a:lnTo>
                  <a:lnTo>
                    <a:pt x="3756910" y="3617006"/>
                  </a:lnTo>
                  <a:lnTo>
                    <a:pt x="3801109" y="3650379"/>
                  </a:lnTo>
                  <a:lnTo>
                    <a:pt x="3845308" y="3682436"/>
                  </a:lnTo>
                  <a:lnTo>
                    <a:pt x="3889507" y="3713223"/>
                  </a:lnTo>
                  <a:lnTo>
                    <a:pt x="3933706" y="3742785"/>
                  </a:lnTo>
                  <a:lnTo>
                    <a:pt x="3977904" y="3771167"/>
                  </a:lnTo>
                  <a:lnTo>
                    <a:pt x="4022103" y="3798414"/>
                  </a:lnTo>
                  <a:lnTo>
                    <a:pt x="4066302" y="3824571"/>
                  </a:lnTo>
                  <a:lnTo>
                    <a:pt x="4110501" y="3849684"/>
                  </a:lnTo>
                  <a:lnTo>
                    <a:pt x="4154700" y="3873798"/>
                  </a:lnTo>
                  <a:lnTo>
                    <a:pt x="4198899" y="3896958"/>
                  </a:lnTo>
                  <a:lnTo>
                    <a:pt x="4243098" y="3919209"/>
                  </a:lnTo>
                  <a:lnTo>
                    <a:pt x="4287297" y="3940597"/>
                  </a:lnTo>
                  <a:lnTo>
                    <a:pt x="4331496" y="3961166"/>
                  </a:lnTo>
                  <a:lnTo>
                    <a:pt x="4375695" y="3980962"/>
                  </a:lnTo>
                  <a:lnTo>
                    <a:pt x="4419894" y="4000029"/>
                  </a:lnTo>
                  <a:lnTo>
                    <a:pt x="4464093" y="4018414"/>
                  </a:lnTo>
                  <a:lnTo>
                    <a:pt x="4508292" y="4036161"/>
                  </a:lnTo>
                  <a:lnTo>
                    <a:pt x="4552491" y="4053316"/>
                  </a:lnTo>
                  <a:lnTo>
                    <a:pt x="4596690" y="4069923"/>
                  </a:lnTo>
                  <a:lnTo>
                    <a:pt x="4640889" y="4086029"/>
                  </a:lnTo>
                  <a:lnTo>
                    <a:pt x="4685088" y="4101677"/>
                  </a:lnTo>
                  <a:lnTo>
                    <a:pt x="4729287" y="4116914"/>
                  </a:lnTo>
                  <a:lnTo>
                    <a:pt x="4773486" y="4131784"/>
                  </a:lnTo>
                  <a:lnTo>
                    <a:pt x="4817685" y="4146333"/>
                  </a:lnTo>
                  <a:lnTo>
                    <a:pt x="4861884" y="4160605"/>
                  </a:lnTo>
                  <a:lnTo>
                    <a:pt x="4906083" y="4174647"/>
                  </a:lnTo>
                  <a:lnTo>
                    <a:pt x="4950282" y="4188503"/>
                  </a:lnTo>
                  <a:lnTo>
                    <a:pt x="4999785" y="4203243"/>
                  </a:lnTo>
                  <a:lnTo>
                    <a:pt x="5049288" y="4216656"/>
                  </a:lnTo>
                  <a:lnTo>
                    <a:pt x="5098790" y="4228829"/>
                  </a:lnTo>
                  <a:lnTo>
                    <a:pt x="5148293" y="4239844"/>
                  </a:lnTo>
                  <a:lnTo>
                    <a:pt x="5197796" y="4249787"/>
                  </a:lnTo>
                  <a:lnTo>
                    <a:pt x="5247299" y="4258743"/>
                  </a:lnTo>
                  <a:lnTo>
                    <a:pt x="5296802" y="4266795"/>
                  </a:lnTo>
                  <a:lnTo>
                    <a:pt x="5346304" y="4274029"/>
                  </a:lnTo>
                  <a:lnTo>
                    <a:pt x="5395807" y="4280530"/>
                  </a:lnTo>
                  <a:lnTo>
                    <a:pt x="5445310" y="4286381"/>
                  </a:lnTo>
                  <a:lnTo>
                    <a:pt x="5494813" y="4291669"/>
                  </a:lnTo>
                  <a:lnTo>
                    <a:pt x="5544315" y="4296476"/>
                  </a:lnTo>
                  <a:lnTo>
                    <a:pt x="5593818" y="4300889"/>
                  </a:lnTo>
                  <a:lnTo>
                    <a:pt x="5643321" y="4304991"/>
                  </a:lnTo>
                  <a:lnTo>
                    <a:pt x="5692824" y="4308867"/>
                  </a:lnTo>
                  <a:lnTo>
                    <a:pt x="5742327" y="4312602"/>
                  </a:lnTo>
                  <a:lnTo>
                    <a:pt x="5791829" y="4316281"/>
                  </a:lnTo>
                  <a:lnTo>
                    <a:pt x="5841332" y="4319988"/>
                  </a:lnTo>
                  <a:lnTo>
                    <a:pt x="5890835" y="4323808"/>
                  </a:lnTo>
                  <a:lnTo>
                    <a:pt x="5940338" y="4327826"/>
                  </a:lnTo>
                  <a:lnTo>
                    <a:pt x="5989841" y="4332125"/>
                  </a:lnTo>
                  <a:lnTo>
                    <a:pt x="6039344" y="4336792"/>
                  </a:lnTo>
                  <a:lnTo>
                    <a:pt x="6088847" y="4341910"/>
                  </a:lnTo>
                  <a:lnTo>
                    <a:pt x="6138349" y="4347564"/>
                  </a:lnTo>
                  <a:lnTo>
                    <a:pt x="6187852" y="4353839"/>
                  </a:lnTo>
                </a:path>
              </a:pathLst>
            </a:custGeom>
            <a:ln w="34956">
              <a:solidFill>
                <a:srgbClr val="00B0F0"/>
              </a:solidFill>
            </a:ln>
          </p:spPr>
          <p:txBody>
            <a:bodyPr wrap="square" lIns="0" tIns="0" rIns="0" bIns="0" rtlCol="0"/>
            <a:lstStyle/>
            <a:p>
              <a:endParaRPr/>
            </a:p>
          </p:txBody>
        </p:sp>
        <p:sp>
          <p:nvSpPr>
            <p:cNvPr id="10" name="object 10"/>
            <p:cNvSpPr/>
            <p:nvPr/>
          </p:nvSpPr>
          <p:spPr>
            <a:xfrm>
              <a:off x="1559059" y="1625751"/>
              <a:ext cx="4292600" cy="2209800"/>
            </a:xfrm>
            <a:custGeom>
              <a:avLst/>
              <a:gdLst/>
              <a:ahLst/>
              <a:cxnLst/>
              <a:rect l="l" t="t" r="r" b="b"/>
              <a:pathLst>
                <a:path w="4292600" h="2209800">
                  <a:moveTo>
                    <a:pt x="4292257" y="0"/>
                  </a:moveTo>
                  <a:lnTo>
                    <a:pt x="0" y="0"/>
                  </a:lnTo>
                  <a:lnTo>
                    <a:pt x="0" y="2209533"/>
                  </a:lnTo>
                  <a:lnTo>
                    <a:pt x="4292257" y="2209533"/>
                  </a:lnTo>
                  <a:lnTo>
                    <a:pt x="4292257" y="0"/>
                  </a:lnTo>
                  <a:close/>
                </a:path>
              </a:pathLst>
            </a:custGeom>
            <a:solidFill>
              <a:srgbClr val="FFFFFF">
                <a:alpha val="59999"/>
              </a:srgbClr>
            </a:solidFill>
          </p:spPr>
          <p:txBody>
            <a:bodyPr wrap="square" lIns="0" tIns="0" rIns="0" bIns="0" rtlCol="0"/>
            <a:lstStyle/>
            <a:p>
              <a:endParaRPr/>
            </a:p>
          </p:txBody>
        </p:sp>
        <p:sp>
          <p:nvSpPr>
            <p:cNvPr id="11" name="object 11"/>
            <p:cNvSpPr/>
            <p:nvPr/>
          </p:nvSpPr>
          <p:spPr>
            <a:xfrm>
              <a:off x="1559059" y="1625751"/>
              <a:ext cx="4293235" cy="2210435"/>
            </a:xfrm>
            <a:custGeom>
              <a:avLst/>
              <a:gdLst/>
              <a:ahLst/>
              <a:cxnLst/>
              <a:rect l="l" t="t" r="r" b="b"/>
              <a:pathLst>
                <a:path w="4293235" h="2210435">
                  <a:moveTo>
                    <a:pt x="0" y="0"/>
                  </a:moveTo>
                  <a:lnTo>
                    <a:pt x="4292798" y="0"/>
                  </a:lnTo>
                  <a:lnTo>
                    <a:pt x="4292798" y="2209813"/>
                  </a:lnTo>
                  <a:lnTo>
                    <a:pt x="0" y="2209813"/>
                  </a:lnTo>
                  <a:lnTo>
                    <a:pt x="0" y="0"/>
                  </a:lnTo>
                  <a:close/>
                </a:path>
              </a:pathLst>
            </a:custGeom>
            <a:ln w="10161">
              <a:solidFill>
                <a:srgbClr val="7F7F7F"/>
              </a:solidFill>
            </a:ln>
          </p:spPr>
          <p:txBody>
            <a:bodyPr wrap="square" lIns="0" tIns="0" rIns="0" bIns="0" rtlCol="0"/>
            <a:lstStyle/>
            <a:p>
              <a:endParaRPr/>
            </a:p>
          </p:txBody>
        </p:sp>
      </p:grpSp>
      <p:sp>
        <p:nvSpPr>
          <p:cNvPr id="12" name="object 12"/>
          <p:cNvSpPr txBox="1"/>
          <p:nvPr/>
        </p:nvSpPr>
        <p:spPr>
          <a:xfrm>
            <a:off x="4425627" y="1226311"/>
            <a:ext cx="2202180" cy="254000"/>
          </a:xfrm>
          <a:prstGeom prst="rect">
            <a:avLst/>
          </a:prstGeom>
        </p:spPr>
        <p:txBody>
          <a:bodyPr vert="horz" wrap="square" lIns="0" tIns="12700" rIns="0" bIns="0" rtlCol="0">
            <a:spAutoFit/>
          </a:bodyPr>
          <a:lstStyle/>
          <a:p>
            <a:pPr marL="12700">
              <a:lnSpc>
                <a:spcPct val="100000"/>
              </a:lnSpc>
              <a:spcBef>
                <a:spcPts val="100"/>
              </a:spcBef>
            </a:pPr>
            <a:r>
              <a:rPr sz="1500" spc="10" dirty="0">
                <a:latin typeface="Tahoma"/>
                <a:cs typeface="Tahoma"/>
              </a:rPr>
              <a:t>Opportunistic</a:t>
            </a:r>
            <a:r>
              <a:rPr sz="1500" spc="445" dirty="0">
                <a:latin typeface="Tahoma"/>
                <a:cs typeface="Tahoma"/>
              </a:rPr>
              <a:t> </a:t>
            </a:r>
            <a:r>
              <a:rPr sz="1500" spc="35" dirty="0">
                <a:latin typeface="Tahoma"/>
                <a:cs typeface="Tahoma"/>
              </a:rPr>
              <a:t>conditions</a:t>
            </a:r>
            <a:endParaRPr sz="1500">
              <a:latin typeface="Tahoma"/>
              <a:cs typeface="Tahoma"/>
            </a:endParaRPr>
          </a:p>
        </p:txBody>
      </p:sp>
      <p:sp>
        <p:nvSpPr>
          <p:cNvPr id="13" name="object 13"/>
          <p:cNvSpPr txBox="1"/>
          <p:nvPr/>
        </p:nvSpPr>
        <p:spPr>
          <a:xfrm>
            <a:off x="1292613" y="593039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solidFill>
                  <a:srgbClr val="595959"/>
                </a:solidFill>
                <a:latin typeface="Tahoma"/>
                <a:cs typeface="Tahoma"/>
              </a:rPr>
              <a:t>0</a:t>
            </a:r>
            <a:endParaRPr sz="1300">
              <a:latin typeface="Tahoma"/>
              <a:cs typeface="Tahoma"/>
            </a:endParaRPr>
          </a:p>
        </p:txBody>
      </p:sp>
      <p:sp>
        <p:nvSpPr>
          <p:cNvPr id="14" name="object 14"/>
          <p:cNvSpPr txBox="1"/>
          <p:nvPr/>
        </p:nvSpPr>
        <p:spPr>
          <a:xfrm>
            <a:off x="1089954" y="4830064"/>
            <a:ext cx="330835" cy="223520"/>
          </a:xfrm>
          <a:prstGeom prst="rect">
            <a:avLst/>
          </a:prstGeom>
        </p:spPr>
        <p:txBody>
          <a:bodyPr vert="horz" wrap="square" lIns="0" tIns="12700" rIns="0" bIns="0" rtlCol="0">
            <a:spAutoFit/>
          </a:bodyPr>
          <a:lstStyle/>
          <a:p>
            <a:pPr marL="12700">
              <a:lnSpc>
                <a:spcPct val="100000"/>
              </a:lnSpc>
              <a:spcBef>
                <a:spcPts val="100"/>
              </a:spcBef>
            </a:pPr>
            <a:r>
              <a:rPr sz="1300" spc="55" dirty="0">
                <a:solidFill>
                  <a:srgbClr val="595959"/>
                </a:solidFill>
                <a:latin typeface="Tahoma"/>
                <a:cs typeface="Tahoma"/>
              </a:rPr>
              <a:t>100</a:t>
            </a:r>
            <a:endParaRPr sz="1300">
              <a:latin typeface="Tahoma"/>
              <a:cs typeface="Tahoma"/>
            </a:endParaRPr>
          </a:p>
        </p:txBody>
      </p:sp>
      <p:sp>
        <p:nvSpPr>
          <p:cNvPr id="15" name="object 15"/>
          <p:cNvSpPr txBox="1"/>
          <p:nvPr/>
        </p:nvSpPr>
        <p:spPr>
          <a:xfrm>
            <a:off x="1089954" y="3726688"/>
            <a:ext cx="330835" cy="223520"/>
          </a:xfrm>
          <a:prstGeom prst="rect">
            <a:avLst/>
          </a:prstGeom>
        </p:spPr>
        <p:txBody>
          <a:bodyPr vert="horz" wrap="square" lIns="0" tIns="12700" rIns="0" bIns="0" rtlCol="0">
            <a:spAutoFit/>
          </a:bodyPr>
          <a:lstStyle/>
          <a:p>
            <a:pPr marL="12700">
              <a:lnSpc>
                <a:spcPct val="100000"/>
              </a:lnSpc>
              <a:spcBef>
                <a:spcPts val="100"/>
              </a:spcBef>
            </a:pPr>
            <a:r>
              <a:rPr sz="1300" spc="55" dirty="0">
                <a:solidFill>
                  <a:srgbClr val="595959"/>
                </a:solidFill>
                <a:latin typeface="Tahoma"/>
                <a:cs typeface="Tahoma"/>
              </a:rPr>
              <a:t>200</a:t>
            </a:r>
            <a:endParaRPr sz="1300">
              <a:latin typeface="Tahoma"/>
              <a:cs typeface="Tahoma"/>
            </a:endParaRPr>
          </a:p>
        </p:txBody>
      </p:sp>
      <p:sp>
        <p:nvSpPr>
          <p:cNvPr id="16" name="object 16"/>
          <p:cNvSpPr txBox="1"/>
          <p:nvPr/>
        </p:nvSpPr>
        <p:spPr>
          <a:xfrm>
            <a:off x="1089954" y="2626359"/>
            <a:ext cx="330835" cy="223520"/>
          </a:xfrm>
          <a:prstGeom prst="rect">
            <a:avLst/>
          </a:prstGeom>
        </p:spPr>
        <p:txBody>
          <a:bodyPr vert="horz" wrap="square" lIns="0" tIns="12700" rIns="0" bIns="0" rtlCol="0">
            <a:spAutoFit/>
          </a:bodyPr>
          <a:lstStyle/>
          <a:p>
            <a:pPr marL="12700">
              <a:lnSpc>
                <a:spcPct val="100000"/>
              </a:lnSpc>
              <a:spcBef>
                <a:spcPts val="100"/>
              </a:spcBef>
            </a:pPr>
            <a:r>
              <a:rPr sz="1300" spc="55" dirty="0">
                <a:solidFill>
                  <a:srgbClr val="595959"/>
                </a:solidFill>
                <a:latin typeface="Tahoma"/>
                <a:cs typeface="Tahoma"/>
              </a:rPr>
              <a:t>300</a:t>
            </a:r>
            <a:endParaRPr sz="1300">
              <a:latin typeface="Tahoma"/>
              <a:cs typeface="Tahoma"/>
            </a:endParaRPr>
          </a:p>
        </p:txBody>
      </p:sp>
      <p:sp>
        <p:nvSpPr>
          <p:cNvPr id="17" name="object 17"/>
          <p:cNvSpPr txBox="1"/>
          <p:nvPr/>
        </p:nvSpPr>
        <p:spPr>
          <a:xfrm>
            <a:off x="1089954" y="1522984"/>
            <a:ext cx="330835" cy="223520"/>
          </a:xfrm>
          <a:prstGeom prst="rect">
            <a:avLst/>
          </a:prstGeom>
        </p:spPr>
        <p:txBody>
          <a:bodyPr vert="horz" wrap="square" lIns="0" tIns="12700" rIns="0" bIns="0" rtlCol="0">
            <a:spAutoFit/>
          </a:bodyPr>
          <a:lstStyle/>
          <a:p>
            <a:pPr marL="12700">
              <a:lnSpc>
                <a:spcPct val="100000"/>
              </a:lnSpc>
              <a:spcBef>
                <a:spcPts val="100"/>
              </a:spcBef>
            </a:pPr>
            <a:r>
              <a:rPr sz="1300" spc="55" dirty="0">
                <a:solidFill>
                  <a:srgbClr val="595959"/>
                </a:solidFill>
                <a:latin typeface="Tahoma"/>
                <a:cs typeface="Tahoma"/>
              </a:rPr>
              <a:t>400</a:t>
            </a:r>
            <a:endParaRPr sz="1300">
              <a:latin typeface="Tahoma"/>
              <a:cs typeface="Tahoma"/>
            </a:endParaRPr>
          </a:p>
        </p:txBody>
      </p:sp>
      <p:sp>
        <p:nvSpPr>
          <p:cNvPr id="18" name="object 18"/>
          <p:cNvSpPr txBox="1"/>
          <p:nvPr/>
        </p:nvSpPr>
        <p:spPr>
          <a:xfrm>
            <a:off x="1494414" y="614375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solidFill>
                  <a:srgbClr val="595959"/>
                </a:solidFill>
                <a:latin typeface="Tahoma"/>
                <a:cs typeface="Tahoma"/>
              </a:rPr>
              <a:t>6</a:t>
            </a:r>
            <a:endParaRPr sz="1300">
              <a:latin typeface="Tahoma"/>
              <a:cs typeface="Tahoma"/>
            </a:endParaRPr>
          </a:p>
        </p:txBody>
      </p:sp>
      <p:sp>
        <p:nvSpPr>
          <p:cNvPr id="19" name="object 19"/>
          <p:cNvSpPr txBox="1"/>
          <p:nvPr/>
        </p:nvSpPr>
        <p:spPr>
          <a:xfrm>
            <a:off x="2731828" y="614375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solidFill>
                  <a:srgbClr val="595959"/>
                </a:solidFill>
                <a:latin typeface="Tahoma"/>
                <a:cs typeface="Tahoma"/>
              </a:rPr>
              <a:t>7</a:t>
            </a:r>
            <a:endParaRPr sz="1300">
              <a:latin typeface="Tahoma"/>
              <a:cs typeface="Tahoma"/>
            </a:endParaRPr>
          </a:p>
        </p:txBody>
      </p:sp>
      <p:sp>
        <p:nvSpPr>
          <p:cNvPr id="20" name="object 20"/>
          <p:cNvSpPr txBox="1"/>
          <p:nvPr/>
        </p:nvSpPr>
        <p:spPr>
          <a:xfrm>
            <a:off x="3969245" y="614375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solidFill>
                  <a:srgbClr val="595959"/>
                </a:solidFill>
                <a:latin typeface="Tahoma"/>
                <a:cs typeface="Tahoma"/>
              </a:rPr>
              <a:t>8</a:t>
            </a:r>
            <a:endParaRPr sz="1300">
              <a:latin typeface="Tahoma"/>
              <a:cs typeface="Tahoma"/>
            </a:endParaRPr>
          </a:p>
        </p:txBody>
      </p:sp>
      <p:sp>
        <p:nvSpPr>
          <p:cNvPr id="21" name="object 21"/>
          <p:cNvSpPr txBox="1"/>
          <p:nvPr/>
        </p:nvSpPr>
        <p:spPr>
          <a:xfrm>
            <a:off x="5206660" y="614375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solidFill>
                  <a:srgbClr val="595959"/>
                </a:solidFill>
                <a:latin typeface="Tahoma"/>
                <a:cs typeface="Tahoma"/>
              </a:rPr>
              <a:t>9</a:t>
            </a:r>
            <a:endParaRPr sz="1300">
              <a:latin typeface="Tahoma"/>
              <a:cs typeface="Tahoma"/>
            </a:endParaRPr>
          </a:p>
        </p:txBody>
      </p:sp>
      <p:sp>
        <p:nvSpPr>
          <p:cNvPr id="22" name="object 22"/>
          <p:cNvSpPr txBox="1"/>
          <p:nvPr/>
        </p:nvSpPr>
        <p:spPr>
          <a:xfrm>
            <a:off x="541780" y="2782009"/>
            <a:ext cx="507365" cy="2129155"/>
          </a:xfrm>
          <a:prstGeom prst="rect">
            <a:avLst/>
          </a:prstGeom>
        </p:spPr>
        <p:txBody>
          <a:bodyPr vert="vert270" wrap="square" lIns="0" tIns="9525" rIns="0" bIns="0" rtlCol="0">
            <a:spAutoFit/>
          </a:bodyPr>
          <a:lstStyle/>
          <a:p>
            <a:pPr algn="ctr">
              <a:lnSpc>
                <a:spcPct val="100000"/>
              </a:lnSpc>
              <a:spcBef>
                <a:spcPts val="75"/>
              </a:spcBef>
            </a:pPr>
            <a:r>
              <a:rPr sz="1400" b="1" dirty="0">
                <a:solidFill>
                  <a:srgbClr val="595959"/>
                </a:solidFill>
                <a:latin typeface="Tahoma"/>
                <a:cs typeface="Tahoma"/>
              </a:rPr>
              <a:t>CD4</a:t>
            </a:r>
            <a:r>
              <a:rPr sz="1400" b="1" spc="5" dirty="0">
                <a:solidFill>
                  <a:srgbClr val="595959"/>
                </a:solidFill>
                <a:latin typeface="Tahoma"/>
                <a:cs typeface="Tahoma"/>
              </a:rPr>
              <a:t> </a:t>
            </a:r>
            <a:r>
              <a:rPr sz="1400" b="1" spc="-120" dirty="0">
                <a:solidFill>
                  <a:srgbClr val="595959"/>
                </a:solidFill>
                <a:latin typeface="Tahoma"/>
                <a:cs typeface="Tahoma"/>
              </a:rPr>
              <a:t>T-</a:t>
            </a:r>
            <a:r>
              <a:rPr sz="1400" b="1" spc="-40" dirty="0">
                <a:solidFill>
                  <a:srgbClr val="595959"/>
                </a:solidFill>
                <a:latin typeface="Tahoma"/>
                <a:cs typeface="Tahoma"/>
              </a:rPr>
              <a:t>lymphocyte</a:t>
            </a:r>
            <a:r>
              <a:rPr sz="1400" b="1" spc="5" dirty="0">
                <a:solidFill>
                  <a:srgbClr val="595959"/>
                </a:solidFill>
                <a:latin typeface="Tahoma"/>
                <a:cs typeface="Tahoma"/>
              </a:rPr>
              <a:t> </a:t>
            </a:r>
            <a:r>
              <a:rPr sz="1400" b="1" spc="-10" dirty="0">
                <a:solidFill>
                  <a:srgbClr val="595959"/>
                </a:solidFill>
                <a:latin typeface="Tahoma"/>
                <a:cs typeface="Tahoma"/>
              </a:rPr>
              <a:t>count</a:t>
            </a:r>
            <a:endParaRPr sz="1400">
              <a:latin typeface="Tahoma"/>
              <a:cs typeface="Tahoma"/>
            </a:endParaRPr>
          </a:p>
          <a:p>
            <a:pPr algn="ctr">
              <a:lnSpc>
                <a:spcPct val="100000"/>
              </a:lnSpc>
              <a:spcBef>
                <a:spcPts val="420"/>
              </a:spcBef>
            </a:pPr>
            <a:r>
              <a:rPr sz="1400" dirty="0">
                <a:solidFill>
                  <a:srgbClr val="595959"/>
                </a:solidFill>
                <a:latin typeface="Tahoma"/>
                <a:cs typeface="Tahoma"/>
              </a:rPr>
              <a:t>(cells</a:t>
            </a:r>
            <a:r>
              <a:rPr sz="1400" spc="114" dirty="0">
                <a:solidFill>
                  <a:srgbClr val="595959"/>
                </a:solidFill>
                <a:latin typeface="Tahoma"/>
                <a:cs typeface="Tahoma"/>
              </a:rPr>
              <a:t> </a:t>
            </a:r>
            <a:r>
              <a:rPr sz="1400" spc="95" dirty="0">
                <a:solidFill>
                  <a:srgbClr val="595959"/>
                </a:solidFill>
                <a:latin typeface="Tahoma"/>
                <a:cs typeface="Tahoma"/>
              </a:rPr>
              <a:t>/</a:t>
            </a:r>
            <a:r>
              <a:rPr sz="1400" spc="114" dirty="0">
                <a:solidFill>
                  <a:srgbClr val="595959"/>
                </a:solidFill>
                <a:latin typeface="Tahoma"/>
                <a:cs typeface="Tahoma"/>
              </a:rPr>
              <a:t> </a:t>
            </a:r>
            <a:r>
              <a:rPr sz="1400" spc="-25" dirty="0">
                <a:solidFill>
                  <a:srgbClr val="595959"/>
                </a:solidFill>
                <a:latin typeface="Tahoma"/>
                <a:cs typeface="Tahoma"/>
              </a:rPr>
              <a:t>µL)</a:t>
            </a:r>
            <a:endParaRPr sz="1400">
              <a:latin typeface="Tahoma"/>
              <a:cs typeface="Tahoma"/>
            </a:endParaRPr>
          </a:p>
        </p:txBody>
      </p:sp>
      <p:sp>
        <p:nvSpPr>
          <p:cNvPr id="23" name="object 23"/>
          <p:cNvSpPr txBox="1"/>
          <p:nvPr/>
        </p:nvSpPr>
        <p:spPr>
          <a:xfrm>
            <a:off x="3558992" y="1710944"/>
            <a:ext cx="2207895" cy="1613535"/>
          </a:xfrm>
          <a:prstGeom prst="rect">
            <a:avLst/>
          </a:prstGeom>
        </p:spPr>
        <p:txBody>
          <a:bodyPr vert="horz" wrap="square" lIns="0" tIns="15240" rIns="0" bIns="0" rtlCol="0">
            <a:spAutoFit/>
          </a:bodyPr>
          <a:lstStyle/>
          <a:p>
            <a:pPr marL="12700" marR="5080" indent="416559" algn="r">
              <a:lnSpc>
                <a:spcPct val="98700"/>
              </a:lnSpc>
              <a:spcBef>
                <a:spcPts val="120"/>
              </a:spcBef>
            </a:pPr>
            <a:r>
              <a:rPr sz="1500" b="1" spc="-50" dirty="0">
                <a:latin typeface="Tahoma"/>
                <a:cs typeface="Tahoma"/>
              </a:rPr>
              <a:t>Above</a:t>
            </a:r>
            <a:r>
              <a:rPr sz="1500" b="1" spc="-45" dirty="0">
                <a:latin typeface="Tahoma"/>
                <a:cs typeface="Tahoma"/>
              </a:rPr>
              <a:t> </a:t>
            </a:r>
            <a:r>
              <a:rPr sz="1500" b="1" dirty="0">
                <a:latin typeface="Tahoma"/>
                <a:cs typeface="Tahoma"/>
              </a:rPr>
              <a:t>200</a:t>
            </a:r>
            <a:r>
              <a:rPr sz="1500" b="1" spc="-40" dirty="0">
                <a:latin typeface="Tahoma"/>
                <a:cs typeface="Tahoma"/>
              </a:rPr>
              <a:t> cells/µL </a:t>
            </a:r>
            <a:r>
              <a:rPr sz="1500" spc="50" dirty="0">
                <a:latin typeface="Tahoma"/>
                <a:cs typeface="Tahoma"/>
              </a:rPr>
              <a:t>Non-</a:t>
            </a:r>
            <a:r>
              <a:rPr sz="1500" spc="45" dirty="0">
                <a:latin typeface="Tahoma"/>
                <a:cs typeface="Tahoma"/>
              </a:rPr>
              <a:t>Hodgkin</a:t>
            </a:r>
            <a:r>
              <a:rPr sz="1500" spc="20" dirty="0">
                <a:latin typeface="Tahoma"/>
                <a:cs typeface="Tahoma"/>
              </a:rPr>
              <a:t> </a:t>
            </a:r>
            <a:r>
              <a:rPr sz="1500" spc="60" dirty="0">
                <a:latin typeface="Tahoma"/>
                <a:cs typeface="Tahoma"/>
              </a:rPr>
              <a:t>lymphoma </a:t>
            </a:r>
            <a:r>
              <a:rPr sz="1500" spc="55" dirty="0">
                <a:latin typeface="Tahoma"/>
                <a:cs typeface="Tahoma"/>
              </a:rPr>
              <a:t>Kaposi</a:t>
            </a:r>
            <a:r>
              <a:rPr sz="1500" spc="10" dirty="0">
                <a:latin typeface="Tahoma"/>
                <a:cs typeface="Tahoma"/>
              </a:rPr>
              <a:t> </a:t>
            </a:r>
            <a:r>
              <a:rPr sz="1500" spc="50" dirty="0">
                <a:latin typeface="Tahoma"/>
                <a:cs typeface="Tahoma"/>
              </a:rPr>
              <a:t>sarcoma</a:t>
            </a:r>
            <a:r>
              <a:rPr sz="1500" spc="20" dirty="0">
                <a:latin typeface="Tahoma"/>
                <a:cs typeface="Tahoma"/>
              </a:rPr>
              <a:t> </a:t>
            </a:r>
            <a:r>
              <a:rPr sz="1500" spc="-20" dirty="0">
                <a:latin typeface="Tahoma"/>
                <a:cs typeface="Tahoma"/>
              </a:rPr>
              <a:t>(KS) </a:t>
            </a:r>
            <a:r>
              <a:rPr sz="1500" dirty="0">
                <a:latin typeface="Tahoma"/>
                <a:cs typeface="Tahoma"/>
              </a:rPr>
              <a:t>Oral</a:t>
            </a:r>
            <a:r>
              <a:rPr sz="1500" spc="50" dirty="0">
                <a:latin typeface="Tahoma"/>
                <a:cs typeface="Tahoma"/>
              </a:rPr>
              <a:t> candidiasis</a:t>
            </a:r>
            <a:r>
              <a:rPr sz="1500" spc="55" dirty="0">
                <a:latin typeface="Tahoma"/>
                <a:cs typeface="Tahoma"/>
              </a:rPr>
              <a:t> </a:t>
            </a:r>
            <a:r>
              <a:rPr sz="1500" spc="-10" dirty="0">
                <a:latin typeface="Tahoma"/>
                <a:cs typeface="Tahoma"/>
              </a:rPr>
              <a:t>(thrush) </a:t>
            </a:r>
            <a:r>
              <a:rPr sz="1500" dirty="0">
                <a:latin typeface="Tahoma"/>
                <a:cs typeface="Tahoma"/>
              </a:rPr>
              <a:t>Oral</a:t>
            </a:r>
            <a:r>
              <a:rPr sz="1500" spc="135" dirty="0">
                <a:latin typeface="Tahoma"/>
                <a:cs typeface="Tahoma"/>
              </a:rPr>
              <a:t> </a:t>
            </a:r>
            <a:r>
              <a:rPr sz="1500" dirty="0">
                <a:latin typeface="Tahoma"/>
                <a:cs typeface="Tahoma"/>
              </a:rPr>
              <a:t>hairy</a:t>
            </a:r>
            <a:r>
              <a:rPr sz="1500" spc="135" dirty="0">
                <a:latin typeface="Tahoma"/>
                <a:cs typeface="Tahoma"/>
              </a:rPr>
              <a:t> </a:t>
            </a:r>
            <a:r>
              <a:rPr sz="1500" spc="-10" dirty="0">
                <a:latin typeface="Tahoma"/>
                <a:cs typeface="Tahoma"/>
              </a:rPr>
              <a:t>leukoplakia</a:t>
            </a:r>
            <a:endParaRPr sz="1500">
              <a:latin typeface="Tahoma"/>
              <a:cs typeface="Tahoma"/>
            </a:endParaRPr>
          </a:p>
          <a:p>
            <a:pPr marL="727075" marR="5715" indent="364490" algn="r">
              <a:lnSpc>
                <a:spcPct val="100000"/>
              </a:lnSpc>
            </a:pPr>
            <a:r>
              <a:rPr sz="1500" spc="-10" dirty="0">
                <a:latin typeface="Tahoma"/>
                <a:cs typeface="Tahoma"/>
              </a:rPr>
              <a:t>Tuberculosis </a:t>
            </a:r>
            <a:r>
              <a:rPr sz="1500" dirty="0">
                <a:latin typeface="Tahoma"/>
                <a:cs typeface="Tahoma"/>
              </a:rPr>
              <a:t>Zoster</a:t>
            </a:r>
            <a:r>
              <a:rPr sz="1500" spc="165" dirty="0">
                <a:latin typeface="Tahoma"/>
                <a:cs typeface="Tahoma"/>
              </a:rPr>
              <a:t> </a:t>
            </a:r>
            <a:r>
              <a:rPr sz="1500" spc="-10" dirty="0">
                <a:latin typeface="Tahoma"/>
                <a:cs typeface="Tahoma"/>
              </a:rPr>
              <a:t>(shingles)</a:t>
            </a:r>
            <a:endParaRPr sz="1500">
              <a:latin typeface="Tahoma"/>
              <a:cs typeface="Tahoma"/>
            </a:endParaRPr>
          </a:p>
        </p:txBody>
      </p:sp>
      <p:grpSp>
        <p:nvGrpSpPr>
          <p:cNvPr id="24" name="object 24"/>
          <p:cNvGrpSpPr/>
          <p:nvPr/>
        </p:nvGrpSpPr>
        <p:grpSpPr>
          <a:xfrm>
            <a:off x="1553979" y="3836626"/>
            <a:ext cx="6342380" cy="1115695"/>
            <a:chOff x="1553979" y="3836626"/>
            <a:chExt cx="6342380" cy="1115695"/>
          </a:xfrm>
        </p:grpSpPr>
        <p:sp>
          <p:nvSpPr>
            <p:cNvPr id="25" name="object 25"/>
            <p:cNvSpPr/>
            <p:nvPr/>
          </p:nvSpPr>
          <p:spPr>
            <a:xfrm>
              <a:off x="1559059" y="3841706"/>
              <a:ext cx="6331585" cy="1105535"/>
            </a:xfrm>
            <a:custGeom>
              <a:avLst/>
              <a:gdLst/>
              <a:ahLst/>
              <a:cxnLst/>
              <a:rect l="l" t="t" r="r" b="b"/>
              <a:pathLst>
                <a:path w="6331584" h="1105535">
                  <a:moveTo>
                    <a:pt x="6331191" y="0"/>
                  </a:moveTo>
                  <a:lnTo>
                    <a:pt x="0" y="0"/>
                  </a:lnTo>
                  <a:lnTo>
                    <a:pt x="0" y="1105128"/>
                  </a:lnTo>
                  <a:lnTo>
                    <a:pt x="6331191" y="1105128"/>
                  </a:lnTo>
                  <a:lnTo>
                    <a:pt x="6331191" y="0"/>
                  </a:lnTo>
                  <a:close/>
                </a:path>
              </a:pathLst>
            </a:custGeom>
            <a:solidFill>
              <a:srgbClr val="FFFFFF">
                <a:alpha val="59999"/>
              </a:srgbClr>
            </a:solidFill>
          </p:spPr>
          <p:txBody>
            <a:bodyPr wrap="square" lIns="0" tIns="0" rIns="0" bIns="0" rtlCol="0"/>
            <a:lstStyle/>
            <a:p>
              <a:endParaRPr/>
            </a:p>
          </p:txBody>
        </p:sp>
        <p:sp>
          <p:nvSpPr>
            <p:cNvPr id="26" name="object 26"/>
            <p:cNvSpPr/>
            <p:nvPr/>
          </p:nvSpPr>
          <p:spPr>
            <a:xfrm>
              <a:off x="1559059" y="3841706"/>
              <a:ext cx="6332220" cy="1105535"/>
            </a:xfrm>
            <a:custGeom>
              <a:avLst/>
              <a:gdLst/>
              <a:ahLst/>
              <a:cxnLst/>
              <a:rect l="l" t="t" r="r" b="b"/>
              <a:pathLst>
                <a:path w="6332220" h="1105535">
                  <a:moveTo>
                    <a:pt x="0" y="0"/>
                  </a:moveTo>
                  <a:lnTo>
                    <a:pt x="6331987" y="0"/>
                  </a:lnTo>
                  <a:lnTo>
                    <a:pt x="6331987" y="1105261"/>
                  </a:lnTo>
                  <a:lnTo>
                    <a:pt x="0" y="1105261"/>
                  </a:lnTo>
                  <a:lnTo>
                    <a:pt x="0" y="0"/>
                  </a:lnTo>
                  <a:close/>
                </a:path>
              </a:pathLst>
            </a:custGeom>
            <a:ln w="10161">
              <a:solidFill>
                <a:srgbClr val="7F7F7F"/>
              </a:solidFill>
            </a:ln>
          </p:spPr>
          <p:txBody>
            <a:bodyPr wrap="square" lIns="0" tIns="0" rIns="0" bIns="0" rtlCol="0"/>
            <a:lstStyle/>
            <a:p>
              <a:endParaRPr/>
            </a:p>
          </p:txBody>
        </p:sp>
      </p:grpSp>
      <p:sp>
        <p:nvSpPr>
          <p:cNvPr id="27" name="object 27"/>
          <p:cNvSpPr txBox="1"/>
          <p:nvPr/>
        </p:nvSpPr>
        <p:spPr>
          <a:xfrm>
            <a:off x="4976503" y="3926840"/>
            <a:ext cx="2829560" cy="939800"/>
          </a:xfrm>
          <a:prstGeom prst="rect">
            <a:avLst/>
          </a:prstGeom>
        </p:spPr>
        <p:txBody>
          <a:bodyPr vert="horz" wrap="square" lIns="0" tIns="12700" rIns="0" bIns="0" rtlCol="0">
            <a:spAutoFit/>
          </a:bodyPr>
          <a:lstStyle/>
          <a:p>
            <a:pPr marL="12700" marR="5080" indent="1086485" algn="r">
              <a:lnSpc>
                <a:spcPct val="100000"/>
              </a:lnSpc>
              <a:spcBef>
                <a:spcPts val="100"/>
              </a:spcBef>
            </a:pPr>
            <a:r>
              <a:rPr sz="1500" b="1" dirty="0">
                <a:latin typeface="Tahoma"/>
                <a:cs typeface="Tahoma"/>
              </a:rPr>
              <a:t>100</a:t>
            </a:r>
            <a:r>
              <a:rPr sz="1500" b="1" spc="-65" dirty="0">
                <a:latin typeface="Tahoma"/>
                <a:cs typeface="Tahoma"/>
              </a:rPr>
              <a:t> </a:t>
            </a:r>
            <a:r>
              <a:rPr sz="1500" b="1" spc="-220" dirty="0">
                <a:latin typeface="Tahoma"/>
                <a:cs typeface="Tahoma"/>
              </a:rPr>
              <a:t>–</a:t>
            </a:r>
            <a:r>
              <a:rPr sz="1500" b="1" spc="-5" dirty="0">
                <a:latin typeface="Tahoma"/>
                <a:cs typeface="Tahoma"/>
              </a:rPr>
              <a:t> </a:t>
            </a:r>
            <a:r>
              <a:rPr sz="1500" b="1" dirty="0">
                <a:latin typeface="Tahoma"/>
                <a:cs typeface="Tahoma"/>
              </a:rPr>
              <a:t>200</a:t>
            </a:r>
            <a:r>
              <a:rPr sz="1500" b="1" spc="-40" dirty="0">
                <a:latin typeface="Tahoma"/>
                <a:cs typeface="Tahoma"/>
              </a:rPr>
              <a:t> cells/µL </a:t>
            </a:r>
            <a:r>
              <a:rPr sz="1500" i="1" spc="-95" dirty="0">
                <a:latin typeface="Verdana"/>
                <a:cs typeface="Verdana"/>
              </a:rPr>
              <a:t>Pneumocystis</a:t>
            </a:r>
            <a:r>
              <a:rPr sz="1500" i="1" spc="-45" dirty="0">
                <a:latin typeface="Verdana"/>
                <a:cs typeface="Verdana"/>
              </a:rPr>
              <a:t> </a:t>
            </a:r>
            <a:r>
              <a:rPr sz="1500" spc="55" dirty="0">
                <a:latin typeface="Tahoma"/>
                <a:cs typeface="Tahoma"/>
              </a:rPr>
              <a:t>pneumonia</a:t>
            </a:r>
            <a:r>
              <a:rPr sz="1500" spc="20" dirty="0">
                <a:latin typeface="Tahoma"/>
                <a:cs typeface="Tahoma"/>
              </a:rPr>
              <a:t> </a:t>
            </a:r>
            <a:r>
              <a:rPr sz="1500" spc="30" dirty="0">
                <a:latin typeface="Tahoma"/>
                <a:cs typeface="Tahoma"/>
              </a:rPr>
              <a:t>(PCP) </a:t>
            </a:r>
            <a:r>
              <a:rPr sz="1500" dirty="0">
                <a:latin typeface="Tahoma"/>
                <a:cs typeface="Tahoma"/>
              </a:rPr>
              <a:t>Esophageal</a:t>
            </a:r>
            <a:r>
              <a:rPr sz="1500" spc="365" dirty="0">
                <a:latin typeface="Tahoma"/>
                <a:cs typeface="Tahoma"/>
              </a:rPr>
              <a:t> </a:t>
            </a:r>
            <a:r>
              <a:rPr sz="1500" spc="40" dirty="0">
                <a:latin typeface="Tahoma"/>
                <a:cs typeface="Tahoma"/>
              </a:rPr>
              <a:t>candidiasis</a:t>
            </a:r>
            <a:endParaRPr sz="1500">
              <a:latin typeface="Tahoma"/>
              <a:cs typeface="Tahoma"/>
            </a:endParaRPr>
          </a:p>
          <a:p>
            <a:pPr marR="5715" algn="r">
              <a:lnSpc>
                <a:spcPct val="100000"/>
              </a:lnSpc>
            </a:pPr>
            <a:r>
              <a:rPr sz="1500" dirty="0">
                <a:latin typeface="Tahoma"/>
                <a:cs typeface="Tahoma"/>
              </a:rPr>
              <a:t>Severe</a:t>
            </a:r>
            <a:r>
              <a:rPr sz="1500" spc="40" dirty="0">
                <a:latin typeface="Tahoma"/>
                <a:cs typeface="Tahoma"/>
              </a:rPr>
              <a:t> </a:t>
            </a:r>
            <a:r>
              <a:rPr sz="1500" spc="50" dirty="0">
                <a:latin typeface="Tahoma"/>
                <a:cs typeface="Tahoma"/>
              </a:rPr>
              <a:t>HSV</a:t>
            </a:r>
            <a:r>
              <a:rPr sz="1500" spc="40" dirty="0">
                <a:latin typeface="Tahoma"/>
                <a:cs typeface="Tahoma"/>
              </a:rPr>
              <a:t> </a:t>
            </a:r>
            <a:r>
              <a:rPr sz="1500" spc="-10" dirty="0">
                <a:latin typeface="Tahoma"/>
                <a:cs typeface="Tahoma"/>
              </a:rPr>
              <a:t>outbreaks</a:t>
            </a:r>
            <a:endParaRPr sz="1500">
              <a:latin typeface="Tahoma"/>
              <a:cs typeface="Tahoma"/>
            </a:endParaRPr>
          </a:p>
        </p:txBody>
      </p:sp>
      <p:grpSp>
        <p:nvGrpSpPr>
          <p:cNvPr id="28" name="object 28"/>
          <p:cNvGrpSpPr/>
          <p:nvPr/>
        </p:nvGrpSpPr>
        <p:grpSpPr>
          <a:xfrm>
            <a:off x="1553979" y="4941750"/>
            <a:ext cx="7567295" cy="1106170"/>
            <a:chOff x="1553979" y="4941750"/>
            <a:chExt cx="7567295" cy="1106170"/>
          </a:xfrm>
        </p:grpSpPr>
        <p:sp>
          <p:nvSpPr>
            <p:cNvPr id="29" name="object 29"/>
            <p:cNvSpPr/>
            <p:nvPr/>
          </p:nvSpPr>
          <p:spPr>
            <a:xfrm>
              <a:off x="1559059" y="4946830"/>
              <a:ext cx="7555865" cy="1096010"/>
            </a:xfrm>
            <a:custGeom>
              <a:avLst/>
              <a:gdLst/>
              <a:ahLst/>
              <a:cxnLst/>
              <a:rect l="l" t="t" r="r" b="b"/>
              <a:pathLst>
                <a:path w="7555865" h="1096010">
                  <a:moveTo>
                    <a:pt x="7555814" y="0"/>
                  </a:moveTo>
                  <a:lnTo>
                    <a:pt x="0" y="0"/>
                  </a:lnTo>
                  <a:lnTo>
                    <a:pt x="0" y="1095629"/>
                  </a:lnTo>
                  <a:lnTo>
                    <a:pt x="7555814" y="1095629"/>
                  </a:lnTo>
                  <a:lnTo>
                    <a:pt x="7555814" y="0"/>
                  </a:lnTo>
                  <a:close/>
                </a:path>
              </a:pathLst>
            </a:custGeom>
            <a:solidFill>
              <a:srgbClr val="FFFFFF">
                <a:alpha val="59999"/>
              </a:srgbClr>
            </a:solidFill>
          </p:spPr>
          <p:txBody>
            <a:bodyPr wrap="square" lIns="0" tIns="0" rIns="0" bIns="0" rtlCol="0"/>
            <a:lstStyle/>
            <a:p>
              <a:endParaRPr/>
            </a:p>
          </p:txBody>
        </p:sp>
        <p:sp>
          <p:nvSpPr>
            <p:cNvPr id="30" name="object 30"/>
            <p:cNvSpPr/>
            <p:nvPr/>
          </p:nvSpPr>
          <p:spPr>
            <a:xfrm>
              <a:off x="1559059" y="4946830"/>
              <a:ext cx="7557134" cy="1096010"/>
            </a:xfrm>
            <a:custGeom>
              <a:avLst/>
              <a:gdLst/>
              <a:ahLst/>
              <a:cxnLst/>
              <a:rect l="l" t="t" r="r" b="b"/>
              <a:pathLst>
                <a:path w="7557134" h="1096010">
                  <a:moveTo>
                    <a:pt x="0" y="0"/>
                  </a:moveTo>
                  <a:lnTo>
                    <a:pt x="7556760" y="0"/>
                  </a:lnTo>
                  <a:lnTo>
                    <a:pt x="7556760" y="1095763"/>
                  </a:lnTo>
                  <a:lnTo>
                    <a:pt x="0" y="1095763"/>
                  </a:lnTo>
                  <a:lnTo>
                    <a:pt x="0" y="0"/>
                  </a:lnTo>
                  <a:close/>
                </a:path>
              </a:pathLst>
            </a:custGeom>
            <a:ln w="10161">
              <a:solidFill>
                <a:srgbClr val="7F7F7F"/>
              </a:solidFill>
            </a:ln>
          </p:spPr>
          <p:txBody>
            <a:bodyPr wrap="square" lIns="0" tIns="0" rIns="0" bIns="0" rtlCol="0"/>
            <a:lstStyle/>
            <a:p>
              <a:endParaRPr/>
            </a:p>
          </p:txBody>
        </p:sp>
      </p:grpSp>
      <p:sp>
        <p:nvSpPr>
          <p:cNvPr id="31" name="object 31"/>
          <p:cNvSpPr txBox="1"/>
          <p:nvPr/>
        </p:nvSpPr>
        <p:spPr>
          <a:xfrm>
            <a:off x="6073316" y="5027167"/>
            <a:ext cx="2956560" cy="1340485"/>
          </a:xfrm>
          <a:prstGeom prst="rect">
            <a:avLst/>
          </a:prstGeom>
        </p:spPr>
        <p:txBody>
          <a:bodyPr vert="horz" wrap="square" lIns="0" tIns="12700" rIns="0" bIns="0" rtlCol="0">
            <a:spAutoFit/>
          </a:bodyPr>
          <a:lstStyle/>
          <a:p>
            <a:pPr marR="5080" algn="r">
              <a:lnSpc>
                <a:spcPct val="100000"/>
              </a:lnSpc>
              <a:spcBef>
                <a:spcPts val="100"/>
              </a:spcBef>
            </a:pPr>
            <a:r>
              <a:rPr sz="1500" b="1" spc="-55" dirty="0">
                <a:latin typeface="Tahoma"/>
                <a:cs typeface="Tahoma"/>
              </a:rPr>
              <a:t>Below</a:t>
            </a:r>
            <a:r>
              <a:rPr sz="1500" b="1" spc="-50" dirty="0">
                <a:latin typeface="Tahoma"/>
                <a:cs typeface="Tahoma"/>
              </a:rPr>
              <a:t> </a:t>
            </a:r>
            <a:r>
              <a:rPr sz="1500" b="1" dirty="0">
                <a:latin typeface="Tahoma"/>
                <a:cs typeface="Tahoma"/>
              </a:rPr>
              <a:t>100</a:t>
            </a:r>
            <a:r>
              <a:rPr sz="1500" b="1" spc="-40" dirty="0">
                <a:latin typeface="Tahoma"/>
                <a:cs typeface="Tahoma"/>
              </a:rPr>
              <a:t> </a:t>
            </a:r>
            <a:r>
              <a:rPr sz="1500" b="1" spc="-10" dirty="0">
                <a:latin typeface="Tahoma"/>
                <a:cs typeface="Tahoma"/>
              </a:rPr>
              <a:t>cells/µL</a:t>
            </a:r>
            <a:endParaRPr sz="1500">
              <a:latin typeface="Tahoma"/>
              <a:cs typeface="Tahoma"/>
            </a:endParaRPr>
          </a:p>
          <a:p>
            <a:pPr marR="5715" algn="r">
              <a:lnSpc>
                <a:spcPct val="100000"/>
              </a:lnSpc>
            </a:pPr>
            <a:r>
              <a:rPr sz="1500" i="1" spc="-140" dirty="0">
                <a:latin typeface="Verdana"/>
                <a:cs typeface="Verdana"/>
              </a:rPr>
              <a:t>Toxoplasma</a:t>
            </a:r>
            <a:r>
              <a:rPr sz="1500" i="1" spc="-65" dirty="0">
                <a:latin typeface="Verdana"/>
                <a:cs typeface="Verdana"/>
              </a:rPr>
              <a:t> </a:t>
            </a:r>
            <a:r>
              <a:rPr sz="1500" spc="60" dirty="0">
                <a:latin typeface="Tahoma"/>
                <a:cs typeface="Tahoma"/>
              </a:rPr>
              <a:t>and</a:t>
            </a:r>
            <a:r>
              <a:rPr sz="1500" dirty="0">
                <a:latin typeface="Tahoma"/>
                <a:cs typeface="Tahoma"/>
              </a:rPr>
              <a:t> </a:t>
            </a:r>
            <a:r>
              <a:rPr sz="1500" b="1" spc="-65" dirty="0">
                <a:solidFill>
                  <a:srgbClr val="FF0000"/>
                </a:solidFill>
                <a:latin typeface="Tahoma"/>
                <a:cs typeface="Tahoma"/>
              </a:rPr>
              <a:t>fungal</a:t>
            </a:r>
            <a:r>
              <a:rPr sz="1500" b="1" spc="-5" dirty="0">
                <a:solidFill>
                  <a:srgbClr val="FF0000"/>
                </a:solidFill>
                <a:latin typeface="Tahoma"/>
                <a:cs typeface="Tahoma"/>
              </a:rPr>
              <a:t> </a:t>
            </a:r>
            <a:r>
              <a:rPr sz="1500" b="1" spc="-35" dirty="0">
                <a:solidFill>
                  <a:srgbClr val="FF0000"/>
                </a:solidFill>
                <a:latin typeface="Tahoma"/>
                <a:cs typeface="Tahoma"/>
              </a:rPr>
              <a:t>infections</a:t>
            </a:r>
            <a:endParaRPr sz="1500">
              <a:latin typeface="Tahoma"/>
              <a:cs typeface="Tahoma"/>
            </a:endParaRPr>
          </a:p>
          <a:p>
            <a:pPr marL="1682114" marR="5080" indent="-316865" algn="r">
              <a:lnSpc>
                <a:spcPct val="100000"/>
              </a:lnSpc>
            </a:pPr>
            <a:r>
              <a:rPr sz="1500" i="1" spc="-105" dirty="0">
                <a:latin typeface="Verdana"/>
                <a:cs typeface="Verdana"/>
              </a:rPr>
              <a:t>M.</a:t>
            </a:r>
            <a:r>
              <a:rPr sz="1500" i="1" spc="-50" dirty="0">
                <a:latin typeface="Verdana"/>
                <a:cs typeface="Verdana"/>
              </a:rPr>
              <a:t> </a:t>
            </a:r>
            <a:r>
              <a:rPr sz="1500" i="1" spc="-135" dirty="0">
                <a:latin typeface="Verdana"/>
                <a:cs typeface="Verdana"/>
              </a:rPr>
              <a:t>avium</a:t>
            </a:r>
            <a:r>
              <a:rPr sz="1500" i="1" spc="-50" dirty="0">
                <a:latin typeface="Verdana"/>
                <a:cs typeface="Verdana"/>
              </a:rPr>
              <a:t> </a:t>
            </a:r>
            <a:r>
              <a:rPr sz="1500" spc="40" dirty="0">
                <a:latin typeface="Tahoma"/>
                <a:cs typeface="Tahoma"/>
              </a:rPr>
              <a:t>complex </a:t>
            </a:r>
            <a:r>
              <a:rPr sz="1500" spc="80" dirty="0">
                <a:latin typeface="Tahoma"/>
                <a:cs typeface="Tahoma"/>
              </a:rPr>
              <a:t>CMV</a:t>
            </a:r>
            <a:r>
              <a:rPr sz="1500" spc="-5" dirty="0">
                <a:latin typeface="Tahoma"/>
                <a:cs typeface="Tahoma"/>
              </a:rPr>
              <a:t> </a:t>
            </a:r>
            <a:r>
              <a:rPr sz="1500" spc="60" dirty="0">
                <a:latin typeface="Tahoma"/>
                <a:cs typeface="Tahoma"/>
              </a:rPr>
              <a:t>and</a:t>
            </a:r>
            <a:r>
              <a:rPr sz="1500" dirty="0">
                <a:latin typeface="Tahoma"/>
                <a:cs typeface="Tahoma"/>
              </a:rPr>
              <a:t> </a:t>
            </a:r>
            <a:r>
              <a:rPr sz="1500" spc="95" dirty="0">
                <a:latin typeface="Tahoma"/>
                <a:cs typeface="Tahoma"/>
              </a:rPr>
              <a:t>PML</a:t>
            </a:r>
            <a:endParaRPr sz="1500">
              <a:latin typeface="Tahoma"/>
              <a:cs typeface="Tahoma"/>
            </a:endParaRPr>
          </a:p>
          <a:p>
            <a:pPr marL="332740">
              <a:lnSpc>
                <a:spcPct val="100000"/>
              </a:lnSpc>
              <a:spcBef>
                <a:spcPts val="1590"/>
              </a:spcBef>
              <a:tabLst>
                <a:tab pos="1569720" algn="l"/>
              </a:tabLst>
            </a:pPr>
            <a:r>
              <a:rPr sz="1300" spc="65" dirty="0">
                <a:solidFill>
                  <a:srgbClr val="595959"/>
                </a:solidFill>
                <a:latin typeface="Tahoma"/>
                <a:cs typeface="Tahoma"/>
              </a:rPr>
              <a:t>10</a:t>
            </a:r>
            <a:r>
              <a:rPr sz="1300" dirty="0">
                <a:solidFill>
                  <a:srgbClr val="595959"/>
                </a:solidFill>
                <a:latin typeface="Tahoma"/>
                <a:cs typeface="Tahoma"/>
              </a:rPr>
              <a:t>	</a:t>
            </a:r>
            <a:r>
              <a:rPr sz="1300" spc="55" dirty="0">
                <a:solidFill>
                  <a:srgbClr val="595959"/>
                </a:solidFill>
                <a:latin typeface="Tahoma"/>
                <a:cs typeface="Tahoma"/>
              </a:rPr>
              <a:t>11</a:t>
            </a:r>
            <a:endParaRPr sz="1300">
              <a:latin typeface="Tahoma"/>
              <a:cs typeface="Tahoma"/>
            </a:endParaRPr>
          </a:p>
        </p:txBody>
      </p:sp>
      <p:sp>
        <p:nvSpPr>
          <p:cNvPr id="32" name="object 32"/>
          <p:cNvSpPr txBox="1"/>
          <p:nvPr/>
        </p:nvSpPr>
        <p:spPr>
          <a:xfrm>
            <a:off x="4442672" y="6287008"/>
            <a:ext cx="5381625" cy="1071880"/>
          </a:xfrm>
          <a:prstGeom prst="rect">
            <a:avLst/>
          </a:prstGeom>
        </p:spPr>
        <p:txBody>
          <a:bodyPr vert="horz" wrap="square" lIns="0" tIns="12700" rIns="0" bIns="0" rtlCol="0">
            <a:spAutoFit/>
          </a:bodyPr>
          <a:lstStyle/>
          <a:p>
            <a:pPr marL="12700">
              <a:lnSpc>
                <a:spcPct val="100000"/>
              </a:lnSpc>
              <a:spcBef>
                <a:spcPts val="100"/>
              </a:spcBef>
            </a:pPr>
            <a:r>
              <a:rPr sz="1300" b="1" spc="-10" dirty="0">
                <a:latin typeface="Tahoma"/>
                <a:cs typeface="Tahoma"/>
              </a:rPr>
              <a:t>Years</a:t>
            </a:r>
            <a:endParaRPr sz="1300">
              <a:latin typeface="Tahoma"/>
              <a:cs typeface="Tahoma"/>
            </a:endParaRPr>
          </a:p>
          <a:p>
            <a:pPr>
              <a:lnSpc>
                <a:spcPct val="100000"/>
              </a:lnSpc>
              <a:spcBef>
                <a:spcPts val="25"/>
              </a:spcBef>
            </a:pPr>
            <a:endParaRPr sz="1900">
              <a:latin typeface="Tahoma"/>
              <a:cs typeface="Tahoma"/>
            </a:endParaRPr>
          </a:p>
          <a:p>
            <a:pPr marL="895350" marR="5080" indent="3462654" algn="r">
              <a:lnSpc>
                <a:spcPct val="100800"/>
              </a:lnSpc>
            </a:pPr>
            <a:r>
              <a:rPr sz="1200" dirty="0">
                <a:solidFill>
                  <a:srgbClr val="7F7F7F"/>
                </a:solidFill>
                <a:latin typeface="Tahoma"/>
                <a:cs typeface="Tahoma"/>
              </a:rPr>
              <a:t>Adapted</a:t>
            </a:r>
            <a:r>
              <a:rPr sz="1200" spc="165" dirty="0">
                <a:solidFill>
                  <a:srgbClr val="7F7F7F"/>
                </a:solidFill>
                <a:latin typeface="Tahoma"/>
                <a:cs typeface="Tahoma"/>
              </a:rPr>
              <a:t> </a:t>
            </a:r>
            <a:r>
              <a:rPr sz="1200" spc="-10" dirty="0">
                <a:solidFill>
                  <a:srgbClr val="7F7F7F"/>
                </a:solidFill>
                <a:latin typeface="Tahoma"/>
                <a:cs typeface="Tahoma"/>
              </a:rPr>
              <a:t>from: </a:t>
            </a:r>
            <a:r>
              <a:rPr sz="1200" dirty="0">
                <a:solidFill>
                  <a:srgbClr val="7F7F7F"/>
                </a:solidFill>
                <a:latin typeface="Tahoma"/>
                <a:cs typeface="Tahoma"/>
              </a:rPr>
              <a:t>Horsburgh</a:t>
            </a:r>
            <a:r>
              <a:rPr sz="1200" spc="85" dirty="0">
                <a:solidFill>
                  <a:srgbClr val="7F7F7F"/>
                </a:solidFill>
                <a:latin typeface="Tahoma"/>
                <a:cs typeface="Tahoma"/>
              </a:rPr>
              <a:t> </a:t>
            </a:r>
            <a:r>
              <a:rPr sz="1200" spc="55" dirty="0">
                <a:solidFill>
                  <a:srgbClr val="7F7F7F"/>
                </a:solidFill>
                <a:latin typeface="Tahoma"/>
                <a:cs typeface="Tahoma"/>
              </a:rPr>
              <a:t>CR</a:t>
            </a:r>
            <a:r>
              <a:rPr sz="1200" spc="95" dirty="0">
                <a:solidFill>
                  <a:srgbClr val="7F7F7F"/>
                </a:solidFill>
                <a:latin typeface="Tahoma"/>
                <a:cs typeface="Tahoma"/>
              </a:rPr>
              <a:t> </a:t>
            </a:r>
            <a:r>
              <a:rPr sz="1200" dirty="0">
                <a:solidFill>
                  <a:srgbClr val="7F7F7F"/>
                </a:solidFill>
                <a:latin typeface="Tahoma"/>
                <a:cs typeface="Tahoma"/>
              </a:rPr>
              <a:t>Jr.</a:t>
            </a:r>
            <a:r>
              <a:rPr sz="1200" spc="105" dirty="0">
                <a:solidFill>
                  <a:srgbClr val="7F7F7F"/>
                </a:solidFill>
                <a:latin typeface="Tahoma"/>
                <a:cs typeface="Tahoma"/>
              </a:rPr>
              <a:t> </a:t>
            </a:r>
            <a:r>
              <a:rPr sz="1200" spc="100" dirty="0">
                <a:solidFill>
                  <a:srgbClr val="7F7F7F"/>
                </a:solidFill>
                <a:latin typeface="Tahoma"/>
                <a:cs typeface="Tahoma"/>
              </a:rPr>
              <a:t>N</a:t>
            </a:r>
            <a:r>
              <a:rPr sz="1200" spc="85" dirty="0">
                <a:solidFill>
                  <a:srgbClr val="7F7F7F"/>
                </a:solidFill>
                <a:latin typeface="Tahoma"/>
                <a:cs typeface="Tahoma"/>
              </a:rPr>
              <a:t> </a:t>
            </a:r>
            <a:r>
              <a:rPr sz="1200" dirty="0">
                <a:solidFill>
                  <a:srgbClr val="7F7F7F"/>
                </a:solidFill>
                <a:latin typeface="Tahoma"/>
                <a:cs typeface="Tahoma"/>
              </a:rPr>
              <a:t>Engl</a:t>
            </a:r>
            <a:r>
              <a:rPr sz="1200" spc="105" dirty="0">
                <a:solidFill>
                  <a:srgbClr val="7F7F7F"/>
                </a:solidFill>
                <a:latin typeface="Tahoma"/>
                <a:cs typeface="Tahoma"/>
              </a:rPr>
              <a:t> </a:t>
            </a:r>
            <a:r>
              <a:rPr sz="1200" spc="50" dirty="0">
                <a:solidFill>
                  <a:srgbClr val="7F7F7F"/>
                </a:solidFill>
                <a:latin typeface="Tahoma"/>
                <a:cs typeface="Tahoma"/>
              </a:rPr>
              <a:t>J</a:t>
            </a:r>
            <a:r>
              <a:rPr sz="1200" spc="110" dirty="0">
                <a:solidFill>
                  <a:srgbClr val="7F7F7F"/>
                </a:solidFill>
                <a:latin typeface="Tahoma"/>
                <a:cs typeface="Tahoma"/>
              </a:rPr>
              <a:t> </a:t>
            </a:r>
            <a:r>
              <a:rPr sz="1200" dirty="0">
                <a:solidFill>
                  <a:srgbClr val="7F7F7F"/>
                </a:solidFill>
                <a:latin typeface="Tahoma"/>
                <a:cs typeface="Tahoma"/>
              </a:rPr>
              <a:t>Med.</a:t>
            </a:r>
            <a:r>
              <a:rPr sz="1200" spc="105" dirty="0">
                <a:solidFill>
                  <a:srgbClr val="7F7F7F"/>
                </a:solidFill>
                <a:latin typeface="Tahoma"/>
                <a:cs typeface="Tahoma"/>
              </a:rPr>
              <a:t> </a:t>
            </a:r>
            <a:r>
              <a:rPr sz="1200" spc="75" dirty="0">
                <a:solidFill>
                  <a:srgbClr val="7F7F7F"/>
                </a:solidFill>
                <a:latin typeface="Tahoma"/>
                <a:cs typeface="Tahoma"/>
              </a:rPr>
              <a:t>1991</a:t>
            </a:r>
            <a:r>
              <a:rPr sz="1200" spc="95" dirty="0">
                <a:solidFill>
                  <a:srgbClr val="7F7F7F"/>
                </a:solidFill>
                <a:latin typeface="Tahoma"/>
                <a:cs typeface="Tahoma"/>
              </a:rPr>
              <a:t> </a:t>
            </a:r>
            <a:r>
              <a:rPr sz="1200" dirty="0">
                <a:solidFill>
                  <a:srgbClr val="7F7F7F"/>
                </a:solidFill>
                <a:latin typeface="Tahoma"/>
                <a:cs typeface="Tahoma"/>
              </a:rPr>
              <a:t>May</a:t>
            </a:r>
            <a:r>
              <a:rPr sz="1200" spc="105" dirty="0">
                <a:solidFill>
                  <a:srgbClr val="7F7F7F"/>
                </a:solidFill>
                <a:latin typeface="Tahoma"/>
                <a:cs typeface="Tahoma"/>
              </a:rPr>
              <a:t> </a:t>
            </a:r>
            <a:r>
              <a:rPr sz="1200" dirty="0">
                <a:solidFill>
                  <a:srgbClr val="7F7F7F"/>
                </a:solidFill>
                <a:latin typeface="Tahoma"/>
                <a:cs typeface="Tahoma"/>
              </a:rPr>
              <a:t>9;324(19):1332-</a:t>
            </a:r>
            <a:r>
              <a:rPr sz="1200" spc="40" dirty="0">
                <a:solidFill>
                  <a:srgbClr val="7F7F7F"/>
                </a:solidFill>
                <a:latin typeface="Tahoma"/>
                <a:cs typeface="Tahoma"/>
              </a:rPr>
              <a:t>8 </a:t>
            </a:r>
            <a:r>
              <a:rPr sz="1200" dirty="0">
                <a:solidFill>
                  <a:srgbClr val="7F7F7F"/>
                </a:solidFill>
                <a:latin typeface="Tahoma"/>
                <a:cs typeface="Tahoma"/>
              </a:rPr>
              <a:t>Corey</a:t>
            </a:r>
            <a:r>
              <a:rPr sz="1200" spc="70" dirty="0">
                <a:solidFill>
                  <a:srgbClr val="7F7F7F"/>
                </a:solidFill>
                <a:latin typeface="Tahoma"/>
                <a:cs typeface="Tahoma"/>
              </a:rPr>
              <a:t> </a:t>
            </a:r>
            <a:r>
              <a:rPr sz="1200" dirty="0">
                <a:solidFill>
                  <a:srgbClr val="7F7F7F"/>
                </a:solidFill>
                <a:latin typeface="Tahoma"/>
                <a:cs typeface="Tahoma"/>
              </a:rPr>
              <a:t>L,</a:t>
            </a:r>
            <a:r>
              <a:rPr sz="1200" spc="75" dirty="0">
                <a:solidFill>
                  <a:srgbClr val="7F7F7F"/>
                </a:solidFill>
                <a:latin typeface="Tahoma"/>
                <a:cs typeface="Tahoma"/>
              </a:rPr>
              <a:t> </a:t>
            </a:r>
            <a:r>
              <a:rPr sz="1200" dirty="0">
                <a:solidFill>
                  <a:srgbClr val="7F7F7F"/>
                </a:solidFill>
                <a:latin typeface="Tahoma"/>
                <a:cs typeface="Tahoma"/>
              </a:rPr>
              <a:t>Coombs</a:t>
            </a:r>
            <a:r>
              <a:rPr sz="1200" spc="60" dirty="0">
                <a:solidFill>
                  <a:srgbClr val="7F7F7F"/>
                </a:solidFill>
                <a:latin typeface="Tahoma"/>
                <a:cs typeface="Tahoma"/>
              </a:rPr>
              <a:t> </a:t>
            </a:r>
            <a:r>
              <a:rPr sz="1200" spc="-10" dirty="0">
                <a:solidFill>
                  <a:srgbClr val="7F7F7F"/>
                </a:solidFill>
                <a:latin typeface="Tahoma"/>
                <a:cs typeface="Tahoma"/>
              </a:rPr>
              <a:t>RW.</a:t>
            </a:r>
            <a:r>
              <a:rPr sz="1200" spc="75" dirty="0">
                <a:solidFill>
                  <a:srgbClr val="7F7F7F"/>
                </a:solidFill>
                <a:latin typeface="Tahoma"/>
                <a:cs typeface="Tahoma"/>
              </a:rPr>
              <a:t> </a:t>
            </a:r>
            <a:r>
              <a:rPr sz="1200" dirty="0">
                <a:solidFill>
                  <a:srgbClr val="7F7F7F"/>
                </a:solidFill>
                <a:latin typeface="Tahoma"/>
                <a:cs typeface="Tahoma"/>
              </a:rPr>
              <a:t>Clin</a:t>
            </a:r>
            <a:r>
              <a:rPr sz="1200" spc="55" dirty="0">
                <a:solidFill>
                  <a:srgbClr val="7F7F7F"/>
                </a:solidFill>
                <a:latin typeface="Tahoma"/>
                <a:cs typeface="Tahoma"/>
              </a:rPr>
              <a:t> </a:t>
            </a:r>
            <a:r>
              <a:rPr sz="1200" dirty="0">
                <a:solidFill>
                  <a:srgbClr val="7F7F7F"/>
                </a:solidFill>
                <a:latin typeface="Tahoma"/>
                <a:cs typeface="Tahoma"/>
              </a:rPr>
              <a:t>Infect</a:t>
            </a:r>
            <a:r>
              <a:rPr sz="1200" spc="75" dirty="0">
                <a:solidFill>
                  <a:srgbClr val="7F7F7F"/>
                </a:solidFill>
                <a:latin typeface="Tahoma"/>
                <a:cs typeface="Tahoma"/>
              </a:rPr>
              <a:t> </a:t>
            </a:r>
            <a:r>
              <a:rPr sz="1200" dirty="0">
                <a:solidFill>
                  <a:srgbClr val="7F7F7F"/>
                </a:solidFill>
                <a:latin typeface="Tahoma"/>
                <a:cs typeface="Tahoma"/>
              </a:rPr>
              <a:t>Dis.</a:t>
            </a:r>
            <a:r>
              <a:rPr sz="1200" spc="75" dirty="0">
                <a:solidFill>
                  <a:srgbClr val="7F7F7F"/>
                </a:solidFill>
                <a:latin typeface="Tahoma"/>
                <a:cs typeface="Tahoma"/>
              </a:rPr>
              <a:t> 1993</a:t>
            </a:r>
            <a:r>
              <a:rPr sz="1200" spc="65" dirty="0">
                <a:solidFill>
                  <a:srgbClr val="7F7F7F"/>
                </a:solidFill>
                <a:latin typeface="Tahoma"/>
                <a:cs typeface="Tahoma"/>
              </a:rPr>
              <a:t> </a:t>
            </a:r>
            <a:r>
              <a:rPr sz="1200" dirty="0">
                <a:solidFill>
                  <a:srgbClr val="7F7F7F"/>
                </a:solidFill>
                <a:latin typeface="Tahoma"/>
                <a:cs typeface="Tahoma"/>
              </a:rPr>
              <a:t>Feb;16</a:t>
            </a:r>
            <a:r>
              <a:rPr sz="1200" spc="60" dirty="0">
                <a:solidFill>
                  <a:srgbClr val="7F7F7F"/>
                </a:solidFill>
                <a:latin typeface="Tahoma"/>
                <a:cs typeface="Tahoma"/>
              </a:rPr>
              <a:t> </a:t>
            </a:r>
            <a:r>
              <a:rPr sz="1200" dirty="0">
                <a:solidFill>
                  <a:srgbClr val="7F7F7F"/>
                </a:solidFill>
                <a:latin typeface="Tahoma"/>
                <a:cs typeface="Tahoma"/>
              </a:rPr>
              <a:t>Suppl</a:t>
            </a:r>
            <a:r>
              <a:rPr sz="1200" spc="75" dirty="0">
                <a:solidFill>
                  <a:srgbClr val="7F7F7F"/>
                </a:solidFill>
                <a:latin typeface="Tahoma"/>
                <a:cs typeface="Tahoma"/>
              </a:rPr>
              <a:t> </a:t>
            </a:r>
            <a:r>
              <a:rPr sz="1200" dirty="0">
                <a:solidFill>
                  <a:srgbClr val="7F7F7F"/>
                </a:solidFill>
                <a:latin typeface="Tahoma"/>
                <a:cs typeface="Tahoma"/>
              </a:rPr>
              <a:t>1:S2-</a:t>
            </a:r>
            <a:r>
              <a:rPr sz="1200" spc="40" dirty="0">
                <a:solidFill>
                  <a:srgbClr val="7F7F7F"/>
                </a:solidFill>
                <a:latin typeface="Tahoma"/>
                <a:cs typeface="Tahoma"/>
              </a:rPr>
              <a:t>6</a:t>
            </a:r>
            <a:endParaRPr sz="1200">
              <a:latin typeface="Tahoma"/>
              <a:cs typeface="Tahoma"/>
            </a:endParaRPr>
          </a:p>
        </p:txBody>
      </p:sp>
      <p:grpSp>
        <p:nvGrpSpPr>
          <p:cNvPr id="33" name="object 33"/>
          <p:cNvGrpSpPr/>
          <p:nvPr/>
        </p:nvGrpSpPr>
        <p:grpSpPr>
          <a:xfrm>
            <a:off x="9034271" y="4632959"/>
            <a:ext cx="847725" cy="838200"/>
            <a:chOff x="9034271" y="4632959"/>
            <a:chExt cx="847725" cy="838200"/>
          </a:xfrm>
        </p:grpSpPr>
        <p:pic>
          <p:nvPicPr>
            <p:cNvPr id="34" name="object 34"/>
            <p:cNvPicPr/>
            <p:nvPr/>
          </p:nvPicPr>
          <p:blipFill>
            <a:blip r:embed="rId3" cstate="print"/>
            <a:stretch>
              <a:fillRect/>
            </a:stretch>
          </p:blipFill>
          <p:spPr>
            <a:xfrm>
              <a:off x="9034271" y="4632959"/>
              <a:ext cx="847344" cy="838200"/>
            </a:xfrm>
            <a:prstGeom prst="rect">
              <a:avLst/>
            </a:prstGeom>
          </p:spPr>
        </p:pic>
        <p:pic>
          <p:nvPicPr>
            <p:cNvPr id="35" name="object 35"/>
            <p:cNvPicPr/>
            <p:nvPr/>
          </p:nvPicPr>
          <p:blipFill>
            <a:blip r:embed="rId4" cstate="print"/>
            <a:stretch>
              <a:fillRect/>
            </a:stretch>
          </p:blipFill>
          <p:spPr>
            <a:xfrm>
              <a:off x="9082430" y="4658766"/>
              <a:ext cx="749769" cy="737742"/>
            </a:xfrm>
            <a:prstGeom prst="rect">
              <a:avLst/>
            </a:prstGeom>
          </p:spPr>
        </p:pic>
        <p:sp>
          <p:nvSpPr>
            <p:cNvPr id="36" name="object 36"/>
            <p:cNvSpPr/>
            <p:nvPr/>
          </p:nvSpPr>
          <p:spPr>
            <a:xfrm>
              <a:off x="9082236" y="4659084"/>
              <a:ext cx="749935" cy="737870"/>
            </a:xfrm>
            <a:custGeom>
              <a:avLst/>
              <a:gdLst/>
              <a:ahLst/>
              <a:cxnLst/>
              <a:rect l="l" t="t" r="r" b="b"/>
              <a:pathLst>
                <a:path w="749934" h="737870">
                  <a:moveTo>
                    <a:pt x="0" y="622294"/>
                  </a:moveTo>
                  <a:lnTo>
                    <a:pt x="67399" y="55360"/>
                  </a:lnTo>
                  <a:lnTo>
                    <a:pt x="190347" y="225885"/>
                  </a:lnTo>
                  <a:lnTo>
                    <a:pt x="503641" y="0"/>
                  </a:lnTo>
                  <a:lnTo>
                    <a:pt x="749537" y="341048"/>
                  </a:lnTo>
                  <a:lnTo>
                    <a:pt x="436242" y="566933"/>
                  </a:lnTo>
                  <a:lnTo>
                    <a:pt x="559190" y="737457"/>
                  </a:lnTo>
                  <a:lnTo>
                    <a:pt x="0" y="622294"/>
                  </a:lnTo>
                  <a:close/>
                </a:path>
              </a:pathLst>
            </a:custGeom>
            <a:ln w="10155">
              <a:solidFill>
                <a:srgbClr val="BE4B48"/>
              </a:solidFill>
            </a:ln>
          </p:spPr>
          <p:txBody>
            <a:bodyPr wrap="square" lIns="0" tIns="0" rIns="0" bIns="0" rtlCol="0"/>
            <a:lstStyle/>
            <a:p>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36</a:t>
            </a:r>
            <a:endParaRPr sz="900">
              <a:latin typeface="Arial"/>
              <a:cs typeface="Arial"/>
            </a:endParaRPr>
          </a:p>
        </p:txBody>
      </p:sp>
      <p:sp>
        <p:nvSpPr>
          <p:cNvPr id="3" name="object 3"/>
          <p:cNvSpPr txBox="1">
            <a:spLocks noGrp="1"/>
          </p:cNvSpPr>
          <p:nvPr>
            <p:ph type="title"/>
          </p:nvPr>
        </p:nvSpPr>
        <p:spPr>
          <a:xfrm>
            <a:off x="401473" y="366776"/>
            <a:ext cx="8494395" cy="436880"/>
          </a:xfrm>
          <a:prstGeom prst="rect">
            <a:avLst/>
          </a:prstGeom>
        </p:spPr>
        <p:txBody>
          <a:bodyPr vert="horz" wrap="square" lIns="0" tIns="12700" rIns="0" bIns="0" rtlCol="0">
            <a:spAutoFit/>
          </a:bodyPr>
          <a:lstStyle/>
          <a:p>
            <a:pPr marL="12700">
              <a:lnSpc>
                <a:spcPct val="100000"/>
              </a:lnSpc>
              <a:spcBef>
                <a:spcPts val="100"/>
              </a:spcBef>
            </a:pPr>
            <a:r>
              <a:rPr sz="2700" dirty="0"/>
              <a:t>Head</a:t>
            </a:r>
            <a:r>
              <a:rPr sz="2700" spc="-130" dirty="0"/>
              <a:t> </a:t>
            </a:r>
            <a:r>
              <a:rPr sz="2700" dirty="0"/>
              <a:t>hurts,</a:t>
            </a:r>
            <a:r>
              <a:rPr sz="2700" spc="-95" dirty="0"/>
              <a:t> </a:t>
            </a:r>
            <a:r>
              <a:rPr sz="2700" dirty="0"/>
              <a:t>but</a:t>
            </a:r>
            <a:r>
              <a:rPr sz="2700" spc="-95" dirty="0"/>
              <a:t> </a:t>
            </a:r>
            <a:r>
              <a:rPr sz="2700" dirty="0"/>
              <a:t>mentation</a:t>
            </a:r>
            <a:r>
              <a:rPr sz="2700" spc="-114" dirty="0"/>
              <a:t> </a:t>
            </a:r>
            <a:r>
              <a:rPr sz="2700" dirty="0"/>
              <a:t>OK?</a:t>
            </a:r>
            <a:r>
              <a:rPr sz="2700" spc="-114" dirty="0"/>
              <a:t> </a:t>
            </a:r>
            <a:r>
              <a:rPr sz="2700" dirty="0"/>
              <a:t>Think</a:t>
            </a:r>
            <a:r>
              <a:rPr sz="2700" spc="-110" dirty="0"/>
              <a:t> </a:t>
            </a:r>
            <a:r>
              <a:rPr sz="2700" i="1" spc="-10" dirty="0">
                <a:latin typeface="Arial"/>
                <a:cs typeface="Arial"/>
              </a:rPr>
              <a:t>Cryptococcus!</a:t>
            </a:r>
            <a:endParaRPr sz="2700">
              <a:latin typeface="Arial"/>
              <a:cs typeface="Arial"/>
            </a:endParaRPr>
          </a:p>
        </p:txBody>
      </p:sp>
      <p:graphicFrame>
        <p:nvGraphicFramePr>
          <p:cNvPr id="4" name="object 4"/>
          <p:cNvGraphicFramePr>
            <a:graphicFrameLocks noGrp="1"/>
          </p:cNvGraphicFramePr>
          <p:nvPr/>
        </p:nvGraphicFramePr>
        <p:xfrm>
          <a:off x="550283" y="1468535"/>
          <a:ext cx="9029065" cy="4843780"/>
        </p:xfrm>
        <a:graphic>
          <a:graphicData uri="http://schemas.openxmlformats.org/drawingml/2006/table">
            <a:tbl>
              <a:tblPr firstRow="1" bandRow="1">
                <a:tableStyleId>{2D5ABB26-0587-4C30-8999-92F81FD0307C}</a:tableStyleId>
              </a:tblPr>
              <a:tblGrid>
                <a:gridCol w="2979420">
                  <a:extLst>
                    <a:ext uri="{9D8B030D-6E8A-4147-A177-3AD203B41FA5}">
                      <a16:colId xmlns:a16="http://schemas.microsoft.com/office/drawing/2014/main" val="20000"/>
                    </a:ext>
                  </a:extLst>
                </a:gridCol>
                <a:gridCol w="2979420">
                  <a:extLst>
                    <a:ext uri="{9D8B030D-6E8A-4147-A177-3AD203B41FA5}">
                      <a16:colId xmlns:a16="http://schemas.microsoft.com/office/drawing/2014/main" val="20001"/>
                    </a:ext>
                  </a:extLst>
                </a:gridCol>
                <a:gridCol w="2979419">
                  <a:extLst>
                    <a:ext uri="{9D8B030D-6E8A-4147-A177-3AD203B41FA5}">
                      <a16:colId xmlns:a16="http://schemas.microsoft.com/office/drawing/2014/main" val="20002"/>
                    </a:ext>
                  </a:extLst>
                </a:gridCol>
              </a:tblGrid>
              <a:tr h="422275">
                <a:tc>
                  <a:txBody>
                    <a:bodyPr/>
                    <a:lstStyle/>
                    <a:p>
                      <a:pPr algn="ctr">
                        <a:lnSpc>
                          <a:spcPct val="100000"/>
                        </a:lnSpc>
                        <a:spcBef>
                          <a:spcPts val="370"/>
                        </a:spcBef>
                      </a:pPr>
                      <a:r>
                        <a:rPr sz="2100" b="1" spc="-10" dirty="0">
                          <a:solidFill>
                            <a:srgbClr val="FFFFFF"/>
                          </a:solidFill>
                          <a:latin typeface="Tahoma"/>
                          <a:cs typeface="Tahoma"/>
                        </a:rPr>
                        <a:t>Caused</a:t>
                      </a:r>
                      <a:r>
                        <a:rPr sz="2100" b="1" spc="-114" dirty="0">
                          <a:solidFill>
                            <a:srgbClr val="FFFFFF"/>
                          </a:solidFill>
                          <a:latin typeface="Tahoma"/>
                          <a:cs typeface="Tahoma"/>
                        </a:rPr>
                        <a:t> </a:t>
                      </a:r>
                      <a:r>
                        <a:rPr sz="2100" b="1" spc="-25" dirty="0">
                          <a:solidFill>
                            <a:srgbClr val="FFFFFF"/>
                          </a:solidFill>
                          <a:latin typeface="Tahoma"/>
                          <a:cs typeface="Tahoma"/>
                        </a:rPr>
                        <a:t>by</a:t>
                      </a:r>
                      <a:endParaRPr sz="2100">
                        <a:latin typeface="Tahoma"/>
                        <a:cs typeface="Tahoma"/>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00B0F0"/>
                    </a:solidFill>
                  </a:tcPr>
                </a:tc>
                <a:tc>
                  <a:txBody>
                    <a:bodyPr/>
                    <a:lstStyle/>
                    <a:p>
                      <a:pPr algn="ctr">
                        <a:lnSpc>
                          <a:spcPct val="100000"/>
                        </a:lnSpc>
                        <a:spcBef>
                          <a:spcPts val="370"/>
                        </a:spcBef>
                      </a:pPr>
                      <a:r>
                        <a:rPr sz="2100" b="1" spc="-10" dirty="0">
                          <a:solidFill>
                            <a:srgbClr val="FFFFFF"/>
                          </a:solidFill>
                          <a:latin typeface="Tahoma"/>
                          <a:cs typeface="Tahoma"/>
                        </a:rPr>
                        <a:t>Signs</a:t>
                      </a:r>
                      <a:r>
                        <a:rPr sz="2100" b="1" spc="-105" dirty="0">
                          <a:solidFill>
                            <a:srgbClr val="FFFFFF"/>
                          </a:solidFill>
                          <a:latin typeface="Tahoma"/>
                          <a:cs typeface="Tahoma"/>
                        </a:rPr>
                        <a:t> </a:t>
                      </a:r>
                      <a:r>
                        <a:rPr sz="2100" b="1" dirty="0">
                          <a:solidFill>
                            <a:srgbClr val="FFFFFF"/>
                          </a:solidFill>
                          <a:latin typeface="Tahoma"/>
                          <a:cs typeface="Tahoma"/>
                        </a:rPr>
                        <a:t>&amp;</a:t>
                      </a:r>
                      <a:r>
                        <a:rPr sz="2100" b="1" spc="-100" dirty="0">
                          <a:solidFill>
                            <a:srgbClr val="FFFFFF"/>
                          </a:solidFill>
                          <a:latin typeface="Tahoma"/>
                          <a:cs typeface="Tahoma"/>
                        </a:rPr>
                        <a:t> </a:t>
                      </a:r>
                      <a:r>
                        <a:rPr sz="2100" b="1" spc="-10" dirty="0">
                          <a:solidFill>
                            <a:srgbClr val="FFFFFF"/>
                          </a:solidFill>
                          <a:latin typeface="Tahoma"/>
                          <a:cs typeface="Tahoma"/>
                        </a:rPr>
                        <a:t>Symptoms</a:t>
                      </a:r>
                      <a:endParaRPr sz="2100">
                        <a:latin typeface="Tahoma"/>
                        <a:cs typeface="Tahoma"/>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00B0F0"/>
                    </a:solidFill>
                  </a:tcPr>
                </a:tc>
                <a:tc>
                  <a:txBody>
                    <a:bodyPr/>
                    <a:lstStyle/>
                    <a:p>
                      <a:pPr algn="ctr">
                        <a:lnSpc>
                          <a:spcPct val="100000"/>
                        </a:lnSpc>
                        <a:spcBef>
                          <a:spcPts val="370"/>
                        </a:spcBef>
                      </a:pPr>
                      <a:r>
                        <a:rPr sz="2100" b="1" spc="-10" dirty="0">
                          <a:solidFill>
                            <a:srgbClr val="FFFFFF"/>
                          </a:solidFill>
                          <a:latin typeface="Tahoma"/>
                          <a:cs typeface="Tahoma"/>
                        </a:rPr>
                        <a:t>Diagnosis</a:t>
                      </a:r>
                      <a:endParaRPr sz="2100">
                        <a:latin typeface="Tahoma"/>
                        <a:cs typeface="Tahoma"/>
                      </a:endParaRPr>
                    </a:p>
                  </a:txBody>
                  <a:tcPr marL="0" marR="0" marT="46990"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00B0F0"/>
                    </a:solidFill>
                  </a:tcPr>
                </a:tc>
                <a:extLst>
                  <a:ext uri="{0D108BD9-81ED-4DB2-BD59-A6C34878D82A}">
                    <a16:rowId xmlns:a16="http://schemas.microsoft.com/office/drawing/2014/main" val="10000"/>
                  </a:ext>
                </a:extLst>
              </a:tr>
              <a:tr h="378460">
                <a:tc>
                  <a:txBody>
                    <a:bodyPr/>
                    <a:lstStyle/>
                    <a:p>
                      <a:pPr algn="ctr">
                        <a:lnSpc>
                          <a:spcPts val="2505"/>
                        </a:lnSpc>
                        <a:spcBef>
                          <a:spcPts val="380"/>
                        </a:spcBef>
                      </a:pPr>
                      <a:r>
                        <a:rPr sz="2100" i="1" spc="-35" dirty="0">
                          <a:latin typeface="Verdana"/>
                          <a:cs typeface="Verdana"/>
                        </a:rPr>
                        <a:t>Cryptococcus</a:t>
                      </a:r>
                      <a:endParaRPr sz="2100">
                        <a:latin typeface="Verdana"/>
                        <a:cs typeface="Verdana"/>
                      </a:endParaRPr>
                    </a:p>
                  </a:txBody>
                  <a:tcPr marL="0" marR="0" marT="48260" marB="0">
                    <a:lnL w="19050">
                      <a:solidFill>
                        <a:srgbClr val="FFFFFF"/>
                      </a:solidFill>
                      <a:prstDash val="solid"/>
                    </a:lnL>
                    <a:lnR w="19050">
                      <a:solidFill>
                        <a:srgbClr val="FFFFFF"/>
                      </a:solidFill>
                      <a:prstDash val="solid"/>
                    </a:lnR>
                    <a:lnT w="38100">
                      <a:solidFill>
                        <a:srgbClr val="FFFFFF"/>
                      </a:solidFill>
                      <a:prstDash val="solid"/>
                    </a:lnT>
                    <a:solidFill>
                      <a:srgbClr val="01B0F0">
                        <a:alpha val="19999"/>
                      </a:srgbClr>
                    </a:solidFill>
                  </a:tcPr>
                </a:tc>
                <a:tc>
                  <a:txBody>
                    <a:bodyPr/>
                    <a:lstStyle/>
                    <a:p>
                      <a:pPr algn="ctr">
                        <a:lnSpc>
                          <a:spcPts val="2505"/>
                        </a:lnSpc>
                        <a:spcBef>
                          <a:spcPts val="375"/>
                        </a:spcBef>
                      </a:pPr>
                      <a:r>
                        <a:rPr sz="2100" spc="-10" dirty="0">
                          <a:solidFill>
                            <a:srgbClr val="222222"/>
                          </a:solidFill>
                          <a:latin typeface="Tahoma"/>
                          <a:cs typeface="Tahoma"/>
                        </a:rPr>
                        <a:t>Fever</a:t>
                      </a:r>
                      <a:endParaRPr sz="2100">
                        <a:latin typeface="Tahoma"/>
                        <a:cs typeface="Tahoma"/>
                      </a:endParaRPr>
                    </a:p>
                  </a:txBody>
                  <a:tcPr marL="0" marR="0" marT="47625" marB="0">
                    <a:lnL w="19050">
                      <a:solidFill>
                        <a:srgbClr val="FFFFFF"/>
                      </a:solidFill>
                      <a:prstDash val="solid"/>
                    </a:lnL>
                    <a:lnR w="19050">
                      <a:solidFill>
                        <a:srgbClr val="FFFFFF"/>
                      </a:solidFill>
                      <a:prstDash val="solid"/>
                    </a:lnR>
                    <a:lnT w="38100">
                      <a:solidFill>
                        <a:srgbClr val="FFFFFF"/>
                      </a:solidFill>
                      <a:prstDash val="solid"/>
                    </a:lnT>
                    <a:solidFill>
                      <a:srgbClr val="01B0F0">
                        <a:alpha val="19999"/>
                      </a:srgbClr>
                    </a:solidFill>
                  </a:tcPr>
                </a:tc>
                <a:tc>
                  <a:txBody>
                    <a:bodyPr/>
                    <a:lstStyle/>
                    <a:p>
                      <a:pPr algn="ctr">
                        <a:lnSpc>
                          <a:spcPts val="2500"/>
                        </a:lnSpc>
                        <a:spcBef>
                          <a:spcPts val="380"/>
                        </a:spcBef>
                      </a:pPr>
                      <a:r>
                        <a:rPr sz="2100" spc="105" dirty="0">
                          <a:latin typeface="Tahoma"/>
                          <a:cs typeface="Tahoma"/>
                        </a:rPr>
                        <a:t>Spinal</a:t>
                      </a:r>
                      <a:r>
                        <a:rPr sz="2100" spc="25" dirty="0">
                          <a:latin typeface="Tahoma"/>
                          <a:cs typeface="Tahoma"/>
                        </a:rPr>
                        <a:t> </a:t>
                      </a:r>
                      <a:r>
                        <a:rPr sz="2100" spc="40" dirty="0">
                          <a:latin typeface="Tahoma"/>
                          <a:cs typeface="Tahoma"/>
                        </a:rPr>
                        <a:t>tap</a:t>
                      </a:r>
                      <a:endParaRPr sz="2100">
                        <a:latin typeface="Tahoma"/>
                        <a:cs typeface="Tahoma"/>
                      </a:endParaRPr>
                    </a:p>
                  </a:txBody>
                  <a:tcPr marL="0" marR="0" marT="48260" marB="0">
                    <a:lnL w="19050">
                      <a:solidFill>
                        <a:srgbClr val="FFFFFF"/>
                      </a:solidFill>
                      <a:prstDash val="solid"/>
                    </a:lnL>
                    <a:lnR w="19050">
                      <a:solidFill>
                        <a:srgbClr val="FFFFFF"/>
                      </a:solidFill>
                      <a:prstDash val="solid"/>
                    </a:lnR>
                    <a:lnT w="38100">
                      <a:solidFill>
                        <a:srgbClr val="FFFFFF"/>
                      </a:solidFill>
                      <a:prstDash val="solid"/>
                    </a:lnT>
                    <a:solidFill>
                      <a:srgbClr val="01B0F0">
                        <a:alpha val="19999"/>
                      </a:srgbClr>
                    </a:solidFill>
                  </a:tcPr>
                </a:tc>
                <a:extLst>
                  <a:ext uri="{0D108BD9-81ED-4DB2-BD59-A6C34878D82A}">
                    <a16:rowId xmlns:a16="http://schemas.microsoft.com/office/drawing/2014/main" val="10001"/>
                  </a:ext>
                </a:extLst>
              </a:tr>
              <a:tr h="1409065">
                <a:tc>
                  <a:txBody>
                    <a:bodyPr/>
                    <a:lstStyle/>
                    <a:p>
                      <a:pPr algn="ctr">
                        <a:lnSpc>
                          <a:spcPts val="2510"/>
                        </a:lnSpc>
                      </a:pPr>
                      <a:r>
                        <a:rPr sz="2100" i="1" spc="-45" dirty="0">
                          <a:latin typeface="Verdana"/>
                          <a:cs typeface="Verdana"/>
                        </a:rPr>
                        <a:t>neoformans</a:t>
                      </a:r>
                      <a:endParaRPr sz="2100">
                        <a:latin typeface="Verdana"/>
                        <a:cs typeface="Verdana"/>
                      </a:endParaRPr>
                    </a:p>
                    <a:p>
                      <a:pPr marL="345440" marR="337820" indent="-1270" algn="ctr">
                        <a:lnSpc>
                          <a:spcPct val="100600"/>
                        </a:lnSpc>
                        <a:spcBef>
                          <a:spcPts val="1680"/>
                        </a:spcBef>
                      </a:pPr>
                      <a:r>
                        <a:rPr sz="1700" dirty="0">
                          <a:latin typeface="Tahoma"/>
                          <a:cs typeface="Tahoma"/>
                        </a:rPr>
                        <a:t>(a</a:t>
                      </a:r>
                      <a:r>
                        <a:rPr sz="1700" spc="-5" dirty="0">
                          <a:latin typeface="Tahoma"/>
                          <a:cs typeface="Tahoma"/>
                        </a:rPr>
                        <a:t> </a:t>
                      </a:r>
                      <a:r>
                        <a:rPr sz="1700" spc="50" dirty="0">
                          <a:latin typeface="Tahoma"/>
                          <a:cs typeface="Tahoma"/>
                        </a:rPr>
                        <a:t>fungus</a:t>
                      </a:r>
                      <a:r>
                        <a:rPr sz="1700" dirty="0">
                          <a:latin typeface="Tahoma"/>
                          <a:cs typeface="Tahoma"/>
                        </a:rPr>
                        <a:t> </a:t>
                      </a:r>
                      <a:r>
                        <a:rPr sz="1700" spc="50" dirty="0">
                          <a:latin typeface="Tahoma"/>
                          <a:cs typeface="Tahoma"/>
                        </a:rPr>
                        <a:t>acquired </a:t>
                      </a:r>
                      <a:r>
                        <a:rPr sz="1700" spc="45" dirty="0">
                          <a:latin typeface="Tahoma"/>
                          <a:cs typeface="Tahoma"/>
                        </a:rPr>
                        <a:t>through</a:t>
                      </a:r>
                      <a:r>
                        <a:rPr sz="1700" spc="25" dirty="0">
                          <a:latin typeface="Tahoma"/>
                          <a:cs typeface="Tahoma"/>
                        </a:rPr>
                        <a:t> </a:t>
                      </a:r>
                      <a:r>
                        <a:rPr sz="1700" spc="60" dirty="0">
                          <a:latin typeface="Tahoma"/>
                          <a:cs typeface="Tahoma"/>
                        </a:rPr>
                        <a:t>our</a:t>
                      </a:r>
                      <a:r>
                        <a:rPr sz="1700" spc="30" dirty="0">
                          <a:latin typeface="Tahoma"/>
                          <a:cs typeface="Tahoma"/>
                        </a:rPr>
                        <a:t> </a:t>
                      </a:r>
                      <a:r>
                        <a:rPr sz="1700" spc="-10" dirty="0">
                          <a:latin typeface="Tahoma"/>
                          <a:cs typeface="Tahoma"/>
                        </a:rPr>
                        <a:t>lungs, </a:t>
                      </a:r>
                      <a:r>
                        <a:rPr sz="1700" spc="60" dirty="0">
                          <a:latin typeface="Tahoma"/>
                          <a:cs typeface="Tahoma"/>
                        </a:rPr>
                        <a:t>from</a:t>
                      </a:r>
                      <a:r>
                        <a:rPr sz="1700" spc="55" dirty="0">
                          <a:latin typeface="Tahoma"/>
                          <a:cs typeface="Tahoma"/>
                        </a:rPr>
                        <a:t> </a:t>
                      </a:r>
                      <a:r>
                        <a:rPr sz="1700" dirty="0">
                          <a:latin typeface="Tahoma"/>
                          <a:cs typeface="Tahoma"/>
                        </a:rPr>
                        <a:t>the</a:t>
                      </a:r>
                      <a:r>
                        <a:rPr sz="1700" spc="55" dirty="0">
                          <a:latin typeface="Tahoma"/>
                          <a:cs typeface="Tahoma"/>
                        </a:rPr>
                        <a:t> </a:t>
                      </a:r>
                      <a:r>
                        <a:rPr sz="1700" spc="-10" dirty="0">
                          <a:latin typeface="Tahoma"/>
                          <a:cs typeface="Tahoma"/>
                        </a:rPr>
                        <a:t>environment)</a:t>
                      </a:r>
                      <a:endParaRPr sz="1700">
                        <a:latin typeface="Tahoma"/>
                        <a:cs typeface="Tahoma"/>
                      </a:endParaRPr>
                    </a:p>
                  </a:txBody>
                  <a:tcPr marL="0" marR="0" marT="0" marB="0">
                    <a:lnL w="19050">
                      <a:solidFill>
                        <a:srgbClr val="FFFFFF"/>
                      </a:solidFill>
                      <a:prstDash val="solid"/>
                    </a:lnL>
                    <a:lnR w="19050">
                      <a:solidFill>
                        <a:srgbClr val="FFFFFF"/>
                      </a:solidFill>
                      <a:prstDash val="solid"/>
                    </a:lnR>
                    <a:solidFill>
                      <a:srgbClr val="01B0F0">
                        <a:alpha val="19999"/>
                      </a:srgbClr>
                    </a:solidFill>
                  </a:tcPr>
                </a:tc>
                <a:tc>
                  <a:txBody>
                    <a:bodyPr/>
                    <a:lstStyle/>
                    <a:p>
                      <a:pPr marL="234950" marR="230504" indent="-1270" algn="ctr">
                        <a:lnSpc>
                          <a:spcPct val="101499"/>
                        </a:lnSpc>
                        <a:spcBef>
                          <a:spcPts val="1655"/>
                        </a:spcBef>
                      </a:pPr>
                      <a:r>
                        <a:rPr sz="2100" spc="70" dirty="0">
                          <a:solidFill>
                            <a:srgbClr val="222222"/>
                          </a:solidFill>
                          <a:latin typeface="Tahoma"/>
                          <a:cs typeface="Tahoma"/>
                        </a:rPr>
                        <a:t>Constant</a:t>
                      </a:r>
                      <a:r>
                        <a:rPr sz="2100" spc="55" dirty="0">
                          <a:solidFill>
                            <a:srgbClr val="222222"/>
                          </a:solidFill>
                          <a:latin typeface="Tahoma"/>
                          <a:cs typeface="Tahoma"/>
                        </a:rPr>
                        <a:t> </a:t>
                      </a:r>
                      <a:r>
                        <a:rPr sz="2100" spc="70" dirty="0">
                          <a:solidFill>
                            <a:srgbClr val="222222"/>
                          </a:solidFill>
                          <a:latin typeface="Tahoma"/>
                          <a:cs typeface="Tahoma"/>
                        </a:rPr>
                        <a:t>headache </a:t>
                      </a:r>
                      <a:r>
                        <a:rPr sz="2100" spc="65" dirty="0">
                          <a:solidFill>
                            <a:srgbClr val="222222"/>
                          </a:solidFill>
                          <a:latin typeface="Tahoma"/>
                          <a:cs typeface="Tahoma"/>
                        </a:rPr>
                        <a:t>(most</a:t>
                      </a:r>
                      <a:r>
                        <a:rPr sz="2100" spc="120" dirty="0">
                          <a:solidFill>
                            <a:srgbClr val="222222"/>
                          </a:solidFill>
                          <a:latin typeface="Tahoma"/>
                          <a:cs typeface="Tahoma"/>
                        </a:rPr>
                        <a:t> </a:t>
                      </a:r>
                      <a:r>
                        <a:rPr sz="2100" dirty="0">
                          <a:solidFill>
                            <a:srgbClr val="222222"/>
                          </a:solidFill>
                          <a:latin typeface="Tahoma"/>
                          <a:cs typeface="Tahoma"/>
                        </a:rPr>
                        <a:t>often</a:t>
                      </a:r>
                      <a:r>
                        <a:rPr sz="2100" spc="135" dirty="0">
                          <a:solidFill>
                            <a:srgbClr val="222222"/>
                          </a:solidFill>
                          <a:latin typeface="Tahoma"/>
                          <a:cs typeface="Tahoma"/>
                        </a:rPr>
                        <a:t> </a:t>
                      </a:r>
                      <a:r>
                        <a:rPr sz="2100" b="1" spc="-90" dirty="0">
                          <a:solidFill>
                            <a:srgbClr val="222222"/>
                          </a:solidFill>
                          <a:latin typeface="Tahoma"/>
                          <a:cs typeface="Tahoma"/>
                        </a:rPr>
                        <a:t>without </a:t>
                      </a:r>
                      <a:r>
                        <a:rPr sz="2100" spc="80" dirty="0">
                          <a:solidFill>
                            <a:srgbClr val="222222"/>
                          </a:solidFill>
                          <a:latin typeface="Tahoma"/>
                          <a:cs typeface="Tahoma"/>
                        </a:rPr>
                        <a:t>neck</a:t>
                      </a:r>
                      <a:r>
                        <a:rPr sz="2100" spc="25" dirty="0">
                          <a:solidFill>
                            <a:srgbClr val="222222"/>
                          </a:solidFill>
                          <a:latin typeface="Tahoma"/>
                          <a:cs typeface="Tahoma"/>
                        </a:rPr>
                        <a:t> </a:t>
                      </a:r>
                      <a:r>
                        <a:rPr sz="2100" spc="-10" dirty="0">
                          <a:solidFill>
                            <a:srgbClr val="222222"/>
                          </a:solidFill>
                          <a:latin typeface="Tahoma"/>
                          <a:cs typeface="Tahoma"/>
                        </a:rPr>
                        <a:t>stiffness)</a:t>
                      </a:r>
                      <a:endParaRPr sz="2100">
                        <a:latin typeface="Tahoma"/>
                        <a:cs typeface="Tahoma"/>
                      </a:endParaRPr>
                    </a:p>
                  </a:txBody>
                  <a:tcPr marL="0" marR="0" marT="210185" marB="0">
                    <a:lnL w="19050">
                      <a:solidFill>
                        <a:srgbClr val="FFFFFF"/>
                      </a:solidFill>
                      <a:prstDash val="solid"/>
                    </a:lnL>
                    <a:lnR w="19050">
                      <a:solidFill>
                        <a:srgbClr val="FFFFFF"/>
                      </a:solidFill>
                      <a:prstDash val="solid"/>
                    </a:lnR>
                    <a:solidFill>
                      <a:srgbClr val="01B0F0">
                        <a:alpha val="19999"/>
                      </a:srgbClr>
                    </a:solidFill>
                  </a:tcPr>
                </a:tc>
                <a:tc>
                  <a:txBody>
                    <a:bodyPr/>
                    <a:lstStyle/>
                    <a:p>
                      <a:pPr marL="207645" marR="203835" algn="ctr">
                        <a:lnSpc>
                          <a:spcPts val="2500"/>
                        </a:lnSpc>
                        <a:spcBef>
                          <a:spcPts val="1789"/>
                        </a:spcBef>
                      </a:pPr>
                      <a:r>
                        <a:rPr sz="2100" dirty="0">
                          <a:latin typeface="Tahoma"/>
                          <a:cs typeface="Tahoma"/>
                        </a:rPr>
                        <a:t>Elevated</a:t>
                      </a:r>
                      <a:r>
                        <a:rPr sz="2100" spc="385" dirty="0">
                          <a:latin typeface="Tahoma"/>
                          <a:cs typeface="Tahoma"/>
                        </a:rPr>
                        <a:t> </a:t>
                      </a:r>
                      <a:r>
                        <a:rPr sz="2100" spc="55" dirty="0">
                          <a:latin typeface="Tahoma"/>
                          <a:cs typeface="Tahoma"/>
                        </a:rPr>
                        <a:t>intracranial </a:t>
                      </a:r>
                      <a:r>
                        <a:rPr sz="2100" spc="70" dirty="0">
                          <a:latin typeface="Tahoma"/>
                          <a:cs typeface="Tahoma"/>
                        </a:rPr>
                        <a:t>pressure</a:t>
                      </a:r>
                      <a:r>
                        <a:rPr sz="2100" spc="40" dirty="0">
                          <a:latin typeface="Tahoma"/>
                          <a:cs typeface="Tahoma"/>
                        </a:rPr>
                        <a:t> </a:t>
                      </a:r>
                      <a:r>
                        <a:rPr sz="2100" spc="-20" dirty="0">
                          <a:latin typeface="Tahoma"/>
                          <a:cs typeface="Tahoma"/>
                        </a:rPr>
                        <a:t>(ICP)</a:t>
                      </a:r>
                      <a:endParaRPr sz="2100">
                        <a:latin typeface="Tahoma"/>
                        <a:cs typeface="Tahoma"/>
                      </a:endParaRPr>
                    </a:p>
                    <a:p>
                      <a:pPr algn="ctr">
                        <a:lnSpc>
                          <a:spcPts val="2515"/>
                        </a:lnSpc>
                        <a:spcBef>
                          <a:spcPts val="1695"/>
                        </a:spcBef>
                      </a:pPr>
                      <a:r>
                        <a:rPr sz="2100" spc="75" dirty="0">
                          <a:latin typeface="Tahoma"/>
                          <a:cs typeface="Tahoma"/>
                        </a:rPr>
                        <a:t>Analysis</a:t>
                      </a:r>
                      <a:r>
                        <a:rPr sz="2100" spc="30" dirty="0">
                          <a:latin typeface="Tahoma"/>
                          <a:cs typeface="Tahoma"/>
                        </a:rPr>
                        <a:t> </a:t>
                      </a:r>
                      <a:r>
                        <a:rPr sz="2100" spc="-25" dirty="0">
                          <a:latin typeface="Tahoma"/>
                          <a:cs typeface="Tahoma"/>
                        </a:rPr>
                        <a:t>of</a:t>
                      </a:r>
                      <a:endParaRPr sz="2100">
                        <a:latin typeface="Tahoma"/>
                        <a:cs typeface="Tahoma"/>
                      </a:endParaRPr>
                    </a:p>
                  </a:txBody>
                  <a:tcPr marL="0" marR="0" marT="227329" marB="0">
                    <a:lnL w="19050">
                      <a:solidFill>
                        <a:srgbClr val="FFFFFF"/>
                      </a:solidFill>
                      <a:prstDash val="solid"/>
                    </a:lnL>
                    <a:lnR w="19050">
                      <a:solidFill>
                        <a:srgbClr val="FFFFFF"/>
                      </a:solidFill>
                      <a:prstDash val="solid"/>
                    </a:lnR>
                    <a:solidFill>
                      <a:srgbClr val="01B0F0">
                        <a:alpha val="19999"/>
                      </a:srgbClr>
                    </a:solidFill>
                  </a:tcPr>
                </a:tc>
                <a:extLst>
                  <a:ext uri="{0D108BD9-81ED-4DB2-BD59-A6C34878D82A}">
                    <a16:rowId xmlns:a16="http://schemas.microsoft.com/office/drawing/2014/main" val="10002"/>
                  </a:ext>
                </a:extLst>
              </a:tr>
              <a:tr h="869950">
                <a:tc>
                  <a:txBody>
                    <a:bodyPr/>
                    <a:lstStyle/>
                    <a:p>
                      <a:pPr>
                        <a:lnSpc>
                          <a:spcPct val="100000"/>
                        </a:lnSpc>
                      </a:pPr>
                      <a:endParaRPr sz="1700">
                        <a:latin typeface="Times New Roman"/>
                        <a:cs typeface="Times New Roman"/>
                      </a:endParaRPr>
                    </a:p>
                  </a:txBody>
                  <a:tcPr marL="0" marR="0" marT="0" marB="0">
                    <a:lnL w="19050">
                      <a:solidFill>
                        <a:srgbClr val="FFFFFF"/>
                      </a:solidFill>
                      <a:prstDash val="solid"/>
                    </a:lnL>
                    <a:lnR w="19050">
                      <a:solidFill>
                        <a:srgbClr val="FFFFFF"/>
                      </a:solidFill>
                      <a:prstDash val="solid"/>
                    </a:lnR>
                    <a:solidFill>
                      <a:srgbClr val="01B0F0">
                        <a:alpha val="19999"/>
                      </a:srgbClr>
                    </a:solidFill>
                  </a:tcPr>
                </a:tc>
                <a:tc>
                  <a:txBody>
                    <a:bodyPr/>
                    <a:lstStyle/>
                    <a:p>
                      <a:pPr marL="621665" marR="466725" indent="-149225">
                        <a:lnSpc>
                          <a:spcPts val="2500"/>
                        </a:lnSpc>
                        <a:spcBef>
                          <a:spcPts val="105"/>
                        </a:spcBef>
                      </a:pPr>
                      <a:r>
                        <a:rPr sz="2100" spc="80" dirty="0">
                          <a:solidFill>
                            <a:srgbClr val="222222"/>
                          </a:solidFill>
                          <a:latin typeface="Tahoma"/>
                          <a:cs typeface="Tahoma"/>
                        </a:rPr>
                        <a:t>Loss</a:t>
                      </a:r>
                      <a:r>
                        <a:rPr sz="2100" spc="45" dirty="0">
                          <a:solidFill>
                            <a:srgbClr val="222222"/>
                          </a:solidFill>
                          <a:latin typeface="Tahoma"/>
                          <a:cs typeface="Tahoma"/>
                        </a:rPr>
                        <a:t> </a:t>
                      </a:r>
                      <a:r>
                        <a:rPr sz="2100" dirty="0">
                          <a:solidFill>
                            <a:srgbClr val="222222"/>
                          </a:solidFill>
                          <a:latin typeface="Tahoma"/>
                          <a:cs typeface="Tahoma"/>
                        </a:rPr>
                        <a:t>of</a:t>
                      </a:r>
                      <a:r>
                        <a:rPr sz="2100" spc="45" dirty="0">
                          <a:solidFill>
                            <a:srgbClr val="222222"/>
                          </a:solidFill>
                          <a:latin typeface="Tahoma"/>
                          <a:cs typeface="Tahoma"/>
                        </a:rPr>
                        <a:t> </a:t>
                      </a:r>
                      <a:r>
                        <a:rPr sz="2100" spc="50" dirty="0">
                          <a:solidFill>
                            <a:srgbClr val="222222"/>
                          </a:solidFill>
                          <a:latin typeface="Tahoma"/>
                          <a:cs typeface="Tahoma"/>
                        </a:rPr>
                        <a:t>energy </a:t>
                      </a:r>
                      <a:r>
                        <a:rPr sz="2100" spc="90" dirty="0">
                          <a:solidFill>
                            <a:srgbClr val="222222"/>
                          </a:solidFill>
                          <a:latin typeface="Tahoma"/>
                          <a:cs typeface="Tahoma"/>
                        </a:rPr>
                        <a:t>/ </a:t>
                      </a:r>
                      <a:r>
                        <a:rPr sz="2100" spc="45" dirty="0">
                          <a:solidFill>
                            <a:srgbClr val="222222"/>
                          </a:solidFill>
                          <a:latin typeface="Tahoma"/>
                          <a:cs typeface="Tahoma"/>
                        </a:rPr>
                        <a:t>feeling</a:t>
                      </a:r>
                      <a:r>
                        <a:rPr sz="2100" spc="40" dirty="0">
                          <a:solidFill>
                            <a:srgbClr val="222222"/>
                          </a:solidFill>
                          <a:latin typeface="Tahoma"/>
                          <a:cs typeface="Tahoma"/>
                        </a:rPr>
                        <a:t> </a:t>
                      </a:r>
                      <a:r>
                        <a:rPr sz="2100" spc="55" dirty="0">
                          <a:solidFill>
                            <a:srgbClr val="222222"/>
                          </a:solidFill>
                          <a:latin typeface="Tahoma"/>
                          <a:cs typeface="Tahoma"/>
                        </a:rPr>
                        <a:t>unwell</a:t>
                      </a:r>
                      <a:endParaRPr sz="2100">
                        <a:latin typeface="Tahoma"/>
                        <a:cs typeface="Tahoma"/>
                      </a:endParaRPr>
                    </a:p>
                  </a:txBody>
                  <a:tcPr marL="0" marR="0" marT="13335" marB="0">
                    <a:lnL w="19050">
                      <a:solidFill>
                        <a:srgbClr val="FFFFFF"/>
                      </a:solidFill>
                      <a:prstDash val="solid"/>
                    </a:lnL>
                    <a:lnR w="19050">
                      <a:solidFill>
                        <a:srgbClr val="FFFFFF"/>
                      </a:solidFill>
                      <a:prstDash val="solid"/>
                    </a:lnR>
                    <a:solidFill>
                      <a:srgbClr val="01B0F0">
                        <a:alpha val="19999"/>
                      </a:srgbClr>
                    </a:solidFill>
                  </a:tcPr>
                </a:tc>
                <a:tc>
                  <a:txBody>
                    <a:bodyPr/>
                    <a:lstStyle/>
                    <a:p>
                      <a:pPr algn="ctr">
                        <a:lnSpc>
                          <a:spcPct val="100000"/>
                        </a:lnSpc>
                      </a:pPr>
                      <a:r>
                        <a:rPr sz="2100" spc="90" dirty="0">
                          <a:latin typeface="Tahoma"/>
                          <a:cs typeface="Tahoma"/>
                        </a:rPr>
                        <a:t>spinal</a:t>
                      </a:r>
                      <a:r>
                        <a:rPr sz="2100" spc="40" dirty="0">
                          <a:latin typeface="Tahoma"/>
                          <a:cs typeface="Tahoma"/>
                        </a:rPr>
                        <a:t> </a:t>
                      </a:r>
                      <a:r>
                        <a:rPr sz="2100" spc="65" dirty="0">
                          <a:latin typeface="Tahoma"/>
                          <a:cs typeface="Tahoma"/>
                        </a:rPr>
                        <a:t>fluid</a:t>
                      </a:r>
                      <a:endParaRPr sz="2100">
                        <a:latin typeface="Tahoma"/>
                        <a:cs typeface="Tahoma"/>
                      </a:endParaRPr>
                    </a:p>
                    <a:p>
                      <a:pPr algn="ctr">
                        <a:lnSpc>
                          <a:spcPts val="2455"/>
                        </a:lnSpc>
                        <a:spcBef>
                          <a:spcPts val="1780"/>
                        </a:spcBef>
                      </a:pPr>
                      <a:r>
                        <a:rPr sz="2100" spc="65" dirty="0">
                          <a:latin typeface="Tahoma"/>
                          <a:cs typeface="Tahoma"/>
                        </a:rPr>
                        <a:t>Cultures</a:t>
                      </a:r>
                      <a:endParaRPr sz="2100">
                        <a:latin typeface="Tahoma"/>
                        <a:cs typeface="Tahoma"/>
                      </a:endParaRPr>
                    </a:p>
                  </a:txBody>
                  <a:tcPr marL="0" marR="0" marT="0" marB="0">
                    <a:lnL w="19050">
                      <a:solidFill>
                        <a:srgbClr val="FFFFFF"/>
                      </a:solidFill>
                      <a:prstDash val="solid"/>
                    </a:lnL>
                    <a:lnR w="19050">
                      <a:solidFill>
                        <a:srgbClr val="FFFFFF"/>
                      </a:solidFill>
                      <a:prstDash val="solid"/>
                    </a:lnR>
                    <a:solidFill>
                      <a:srgbClr val="01B0F0">
                        <a:alpha val="19999"/>
                      </a:srgbClr>
                    </a:solidFill>
                  </a:tcPr>
                </a:tc>
                <a:extLst>
                  <a:ext uri="{0D108BD9-81ED-4DB2-BD59-A6C34878D82A}">
                    <a16:rowId xmlns:a16="http://schemas.microsoft.com/office/drawing/2014/main" val="10003"/>
                  </a:ext>
                </a:extLst>
              </a:tr>
              <a:tr h="1764030">
                <a:tc>
                  <a:txBody>
                    <a:bodyPr/>
                    <a:lstStyle/>
                    <a:p>
                      <a:pPr>
                        <a:lnSpc>
                          <a:spcPct val="100000"/>
                        </a:lnSpc>
                      </a:pPr>
                      <a:endParaRPr sz="1700">
                        <a:latin typeface="Times New Roman"/>
                        <a:cs typeface="Times New Roman"/>
                      </a:endParaRPr>
                    </a:p>
                  </a:txBody>
                  <a:tcPr marL="0" marR="0" marT="0" marB="0">
                    <a:lnL w="19050">
                      <a:solidFill>
                        <a:srgbClr val="FFFFFF"/>
                      </a:solidFill>
                      <a:prstDash val="solid"/>
                    </a:lnL>
                    <a:lnR w="19050">
                      <a:solidFill>
                        <a:srgbClr val="FFFFFF"/>
                      </a:solidFill>
                      <a:prstDash val="solid"/>
                    </a:lnR>
                    <a:lnB w="19050">
                      <a:solidFill>
                        <a:srgbClr val="FFFFFF"/>
                      </a:solidFill>
                      <a:prstDash val="solid"/>
                    </a:lnB>
                    <a:solidFill>
                      <a:srgbClr val="01B0F0">
                        <a:alpha val="19999"/>
                      </a:srgbClr>
                    </a:solidFill>
                  </a:tcPr>
                </a:tc>
                <a:tc>
                  <a:txBody>
                    <a:bodyPr/>
                    <a:lstStyle/>
                    <a:p>
                      <a:pPr marL="682625">
                        <a:lnSpc>
                          <a:spcPts val="2465"/>
                        </a:lnSpc>
                      </a:pPr>
                      <a:r>
                        <a:rPr sz="2100" spc="80" dirty="0">
                          <a:solidFill>
                            <a:srgbClr val="222222"/>
                          </a:solidFill>
                          <a:latin typeface="Tahoma"/>
                          <a:cs typeface="Tahoma"/>
                        </a:rPr>
                        <a:t>Confusion</a:t>
                      </a:r>
                      <a:r>
                        <a:rPr sz="2100" spc="60" dirty="0">
                          <a:solidFill>
                            <a:srgbClr val="222222"/>
                          </a:solidFill>
                          <a:latin typeface="Tahoma"/>
                          <a:cs typeface="Tahoma"/>
                        </a:rPr>
                        <a:t> </a:t>
                      </a:r>
                      <a:r>
                        <a:rPr sz="2100" spc="40" dirty="0">
                          <a:solidFill>
                            <a:srgbClr val="222222"/>
                          </a:solidFill>
                          <a:latin typeface="Tahoma"/>
                          <a:cs typeface="Tahoma"/>
                        </a:rPr>
                        <a:t>or</a:t>
                      </a:r>
                      <a:endParaRPr sz="2100">
                        <a:latin typeface="Tahoma"/>
                        <a:cs typeface="Tahoma"/>
                      </a:endParaRPr>
                    </a:p>
                    <a:p>
                      <a:pPr marL="622935">
                        <a:lnSpc>
                          <a:spcPct val="100000"/>
                        </a:lnSpc>
                        <a:spcBef>
                          <a:spcPts val="70"/>
                        </a:spcBef>
                      </a:pPr>
                      <a:r>
                        <a:rPr sz="2100" spc="60" dirty="0">
                          <a:solidFill>
                            <a:srgbClr val="222222"/>
                          </a:solidFill>
                          <a:latin typeface="Tahoma"/>
                          <a:cs typeface="Tahoma"/>
                        </a:rPr>
                        <a:t>disorientation</a:t>
                      </a:r>
                      <a:endParaRPr sz="2100">
                        <a:latin typeface="Tahoma"/>
                        <a:cs typeface="Tahoma"/>
                      </a:endParaRPr>
                    </a:p>
                  </a:txBody>
                  <a:tcPr marL="0" marR="0" marT="0" marB="0">
                    <a:lnL w="19050">
                      <a:solidFill>
                        <a:srgbClr val="FFFFFF"/>
                      </a:solidFill>
                      <a:prstDash val="solid"/>
                    </a:lnL>
                    <a:lnR w="19050">
                      <a:solidFill>
                        <a:srgbClr val="FFFFFF"/>
                      </a:solidFill>
                      <a:prstDash val="solid"/>
                    </a:lnR>
                    <a:lnB w="19050">
                      <a:solidFill>
                        <a:srgbClr val="FFFFFF"/>
                      </a:solidFill>
                      <a:prstDash val="solid"/>
                    </a:lnB>
                    <a:solidFill>
                      <a:srgbClr val="01B0F0">
                        <a:alpha val="19999"/>
                      </a:srgbClr>
                    </a:solidFill>
                  </a:tcPr>
                </a:tc>
                <a:tc>
                  <a:txBody>
                    <a:bodyPr/>
                    <a:lstStyle/>
                    <a:p>
                      <a:pPr algn="ctr">
                        <a:lnSpc>
                          <a:spcPct val="100000"/>
                        </a:lnSpc>
                        <a:spcBef>
                          <a:spcPts val="1645"/>
                        </a:spcBef>
                      </a:pPr>
                      <a:r>
                        <a:rPr sz="2100" spc="95" dirty="0">
                          <a:latin typeface="Tahoma"/>
                          <a:cs typeface="Tahoma"/>
                        </a:rPr>
                        <a:t>Lab</a:t>
                      </a:r>
                      <a:r>
                        <a:rPr sz="2100" spc="40" dirty="0">
                          <a:latin typeface="Tahoma"/>
                          <a:cs typeface="Tahoma"/>
                        </a:rPr>
                        <a:t> </a:t>
                      </a:r>
                      <a:r>
                        <a:rPr sz="2100" spc="-20" dirty="0">
                          <a:latin typeface="Tahoma"/>
                          <a:cs typeface="Tahoma"/>
                        </a:rPr>
                        <a:t>tests</a:t>
                      </a:r>
                      <a:endParaRPr sz="2100">
                        <a:latin typeface="Tahoma"/>
                        <a:cs typeface="Tahoma"/>
                      </a:endParaRPr>
                    </a:p>
                  </a:txBody>
                  <a:tcPr marL="0" marR="0" marT="208915" marB="0">
                    <a:lnL w="19050">
                      <a:solidFill>
                        <a:srgbClr val="FFFFFF"/>
                      </a:solidFill>
                      <a:prstDash val="solid"/>
                    </a:lnL>
                    <a:lnR w="19050">
                      <a:solidFill>
                        <a:srgbClr val="FFFFFF"/>
                      </a:solidFill>
                      <a:prstDash val="solid"/>
                    </a:lnR>
                    <a:lnB w="19050">
                      <a:solidFill>
                        <a:srgbClr val="FFFFFF"/>
                      </a:solidFill>
                      <a:prstDash val="solid"/>
                    </a:lnB>
                    <a:solidFill>
                      <a:srgbClr val="01B0F0">
                        <a:alpha val="19999"/>
                      </a:srgbClr>
                    </a:solidFill>
                  </a:tcPr>
                </a:tc>
                <a:extLst>
                  <a:ext uri="{0D108BD9-81ED-4DB2-BD59-A6C34878D82A}">
                    <a16:rowId xmlns:a16="http://schemas.microsoft.com/office/drawing/2014/main" val="10004"/>
                  </a:ext>
                </a:extLst>
              </a:tr>
            </a:tbl>
          </a:graphicData>
        </a:graphic>
      </p:graphicFrame>
      <p:sp>
        <p:nvSpPr>
          <p:cNvPr id="5" name="object 5"/>
          <p:cNvSpPr txBox="1"/>
          <p:nvPr/>
        </p:nvSpPr>
        <p:spPr>
          <a:xfrm>
            <a:off x="2610154" y="6903719"/>
            <a:ext cx="7209155" cy="358140"/>
          </a:xfrm>
          <a:prstGeom prst="rect">
            <a:avLst/>
          </a:prstGeom>
        </p:spPr>
        <p:txBody>
          <a:bodyPr vert="horz" wrap="square" lIns="0" tIns="20320" rIns="0" bIns="0" rtlCol="0">
            <a:spAutoFit/>
          </a:bodyPr>
          <a:lstStyle/>
          <a:p>
            <a:pPr marL="12700" marR="5080" indent="3032125">
              <a:lnSpc>
                <a:spcPts val="1300"/>
              </a:lnSpc>
              <a:spcBef>
                <a:spcPts val="160"/>
              </a:spcBef>
            </a:pPr>
            <a:r>
              <a:rPr sz="1100" spc="45" dirty="0">
                <a:solidFill>
                  <a:srgbClr val="A6A6A6"/>
                </a:solidFill>
                <a:latin typeface="Tahoma"/>
                <a:cs typeface="Tahoma"/>
              </a:rPr>
              <a:t>Photomicrograph:</a:t>
            </a:r>
            <a:r>
              <a:rPr sz="1100" spc="345" dirty="0">
                <a:solidFill>
                  <a:srgbClr val="A6A6A6"/>
                </a:solidFill>
                <a:latin typeface="Tahoma"/>
                <a:cs typeface="Tahoma"/>
              </a:rPr>
              <a:t> </a:t>
            </a:r>
            <a:r>
              <a:rPr sz="1100" spc="-10" dirty="0">
                <a:solidFill>
                  <a:srgbClr val="A6A6A6"/>
                </a:solidFill>
                <a:latin typeface="Tahoma"/>
                <a:cs typeface="Tahoma"/>
              </a:rPr>
              <a:t>https://phil.cdc.gov/Details.aspx?pid=3771</a:t>
            </a:r>
            <a:r>
              <a:rPr sz="1100" spc="500" dirty="0">
                <a:solidFill>
                  <a:srgbClr val="A6A6A6"/>
                </a:solidFill>
                <a:latin typeface="Tahoma"/>
                <a:cs typeface="Tahoma"/>
              </a:rPr>
              <a:t>  </a:t>
            </a:r>
            <a:r>
              <a:rPr sz="1100" dirty="0">
                <a:solidFill>
                  <a:srgbClr val="A6A6A6"/>
                </a:solidFill>
                <a:latin typeface="Tahoma"/>
                <a:cs typeface="Tahoma"/>
              </a:rPr>
              <a:t>https://aidsinfo.nih.gov/guidelines/html/4/adult-and-adolescent-opportunistic-</a:t>
            </a:r>
            <a:r>
              <a:rPr sz="1100" spc="40" dirty="0">
                <a:solidFill>
                  <a:srgbClr val="A6A6A6"/>
                </a:solidFill>
                <a:latin typeface="Tahoma"/>
                <a:cs typeface="Tahoma"/>
              </a:rPr>
              <a:t>infection/333/cryptococcosis</a:t>
            </a:r>
            <a:endParaRPr sz="1100">
              <a:latin typeface="Tahoma"/>
              <a:cs typeface="Tahoma"/>
            </a:endParaRPr>
          </a:p>
        </p:txBody>
      </p:sp>
      <p:pic>
        <p:nvPicPr>
          <p:cNvPr id="6" name="object 6"/>
          <p:cNvPicPr/>
          <p:nvPr/>
        </p:nvPicPr>
        <p:blipFill>
          <a:blip r:embed="rId2" cstate="print"/>
          <a:stretch>
            <a:fillRect/>
          </a:stretch>
        </p:blipFill>
        <p:spPr>
          <a:xfrm>
            <a:off x="748537" y="3832428"/>
            <a:ext cx="2618193" cy="229209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37</a:t>
            </a:r>
            <a:endParaRPr sz="900">
              <a:latin typeface="Arial"/>
              <a:cs typeface="Arial"/>
            </a:endParaRPr>
          </a:p>
        </p:txBody>
      </p:sp>
      <p:grpSp>
        <p:nvGrpSpPr>
          <p:cNvPr id="3" name="object 3"/>
          <p:cNvGrpSpPr/>
          <p:nvPr/>
        </p:nvGrpSpPr>
        <p:grpSpPr>
          <a:xfrm>
            <a:off x="193095" y="1185672"/>
            <a:ext cx="9432925" cy="2786380"/>
            <a:chOff x="193095" y="1185672"/>
            <a:chExt cx="9432925" cy="2786380"/>
          </a:xfrm>
        </p:grpSpPr>
        <p:pic>
          <p:nvPicPr>
            <p:cNvPr id="4" name="object 4"/>
            <p:cNvPicPr/>
            <p:nvPr/>
          </p:nvPicPr>
          <p:blipFill>
            <a:blip r:embed="rId2" cstate="print"/>
            <a:stretch>
              <a:fillRect/>
            </a:stretch>
          </p:blipFill>
          <p:spPr>
            <a:xfrm>
              <a:off x="193095" y="1427675"/>
              <a:ext cx="2427384" cy="2427383"/>
            </a:xfrm>
            <a:prstGeom prst="rect">
              <a:avLst/>
            </a:prstGeom>
          </p:spPr>
        </p:pic>
        <p:sp>
          <p:nvSpPr>
            <p:cNvPr id="5" name="object 5"/>
            <p:cNvSpPr/>
            <p:nvPr/>
          </p:nvSpPr>
          <p:spPr>
            <a:xfrm>
              <a:off x="1132323" y="1461736"/>
              <a:ext cx="2053589" cy="1681480"/>
            </a:xfrm>
            <a:custGeom>
              <a:avLst/>
              <a:gdLst/>
              <a:ahLst/>
              <a:cxnLst/>
              <a:rect l="l" t="t" r="r" b="b"/>
              <a:pathLst>
                <a:path w="2053589" h="1681480">
                  <a:moveTo>
                    <a:pt x="326491" y="0"/>
                  </a:moveTo>
                  <a:lnTo>
                    <a:pt x="0" y="1218488"/>
                  </a:lnTo>
                  <a:lnTo>
                    <a:pt x="1726552" y="1681124"/>
                  </a:lnTo>
                  <a:lnTo>
                    <a:pt x="2053056" y="462635"/>
                  </a:lnTo>
                  <a:lnTo>
                    <a:pt x="326491"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1179575" y="1185672"/>
              <a:ext cx="8446008" cy="2785872"/>
            </a:xfrm>
            <a:prstGeom prst="rect">
              <a:avLst/>
            </a:prstGeom>
          </p:spPr>
        </p:pic>
        <p:sp>
          <p:nvSpPr>
            <p:cNvPr id="7" name="object 7"/>
            <p:cNvSpPr/>
            <p:nvPr/>
          </p:nvSpPr>
          <p:spPr>
            <a:xfrm>
              <a:off x="1270911" y="1254099"/>
              <a:ext cx="8263890" cy="2600960"/>
            </a:xfrm>
            <a:custGeom>
              <a:avLst/>
              <a:gdLst/>
              <a:ahLst/>
              <a:cxnLst/>
              <a:rect l="l" t="t" r="r" b="b"/>
              <a:pathLst>
                <a:path w="8263890" h="2600960">
                  <a:moveTo>
                    <a:pt x="7830197" y="0"/>
                  </a:moveTo>
                  <a:lnTo>
                    <a:pt x="1836801" y="0"/>
                  </a:lnTo>
                  <a:lnTo>
                    <a:pt x="1789565" y="2543"/>
                  </a:lnTo>
                  <a:lnTo>
                    <a:pt x="1743803" y="9998"/>
                  </a:lnTo>
                  <a:lnTo>
                    <a:pt x="1699779" y="22099"/>
                  </a:lnTo>
                  <a:lnTo>
                    <a:pt x="1657757" y="38583"/>
                  </a:lnTo>
                  <a:lnTo>
                    <a:pt x="1618002" y="59184"/>
                  </a:lnTo>
                  <a:lnTo>
                    <a:pt x="1580778" y="83639"/>
                  </a:lnTo>
                  <a:lnTo>
                    <a:pt x="1546350" y="111683"/>
                  </a:lnTo>
                  <a:lnTo>
                    <a:pt x="1514982" y="143051"/>
                  </a:lnTo>
                  <a:lnTo>
                    <a:pt x="1486938" y="177479"/>
                  </a:lnTo>
                  <a:lnTo>
                    <a:pt x="1462484" y="214703"/>
                  </a:lnTo>
                  <a:lnTo>
                    <a:pt x="1441882" y="254458"/>
                  </a:lnTo>
                  <a:lnTo>
                    <a:pt x="1425399" y="296480"/>
                  </a:lnTo>
                  <a:lnTo>
                    <a:pt x="1413297" y="340504"/>
                  </a:lnTo>
                  <a:lnTo>
                    <a:pt x="1405842" y="386266"/>
                  </a:lnTo>
                  <a:lnTo>
                    <a:pt x="1403299" y="433501"/>
                  </a:lnTo>
                  <a:lnTo>
                    <a:pt x="0" y="859853"/>
                  </a:lnTo>
                  <a:lnTo>
                    <a:pt x="1403299" y="1083729"/>
                  </a:lnTo>
                  <a:lnTo>
                    <a:pt x="1403299" y="2167458"/>
                  </a:lnTo>
                  <a:lnTo>
                    <a:pt x="1405842" y="2214693"/>
                  </a:lnTo>
                  <a:lnTo>
                    <a:pt x="1413297" y="2260455"/>
                  </a:lnTo>
                  <a:lnTo>
                    <a:pt x="1425399" y="2304479"/>
                  </a:lnTo>
                  <a:lnTo>
                    <a:pt x="1441882" y="2346501"/>
                  </a:lnTo>
                  <a:lnTo>
                    <a:pt x="1462484" y="2386256"/>
                  </a:lnTo>
                  <a:lnTo>
                    <a:pt x="1486938" y="2423480"/>
                  </a:lnTo>
                  <a:lnTo>
                    <a:pt x="1514982" y="2457908"/>
                  </a:lnTo>
                  <a:lnTo>
                    <a:pt x="1546350" y="2489276"/>
                  </a:lnTo>
                  <a:lnTo>
                    <a:pt x="1580778" y="2517320"/>
                  </a:lnTo>
                  <a:lnTo>
                    <a:pt x="1618002" y="2541775"/>
                  </a:lnTo>
                  <a:lnTo>
                    <a:pt x="1657757" y="2562376"/>
                  </a:lnTo>
                  <a:lnTo>
                    <a:pt x="1699779" y="2578860"/>
                  </a:lnTo>
                  <a:lnTo>
                    <a:pt x="1743803" y="2590961"/>
                  </a:lnTo>
                  <a:lnTo>
                    <a:pt x="1789565" y="2598416"/>
                  </a:lnTo>
                  <a:lnTo>
                    <a:pt x="1836801" y="2600959"/>
                  </a:lnTo>
                  <a:lnTo>
                    <a:pt x="7830197" y="2600959"/>
                  </a:lnTo>
                  <a:lnTo>
                    <a:pt x="7877430" y="2598416"/>
                  </a:lnTo>
                  <a:lnTo>
                    <a:pt x="7923191" y="2590961"/>
                  </a:lnTo>
                  <a:lnTo>
                    <a:pt x="7967214" y="2578860"/>
                  </a:lnTo>
                  <a:lnTo>
                    <a:pt x="8009235" y="2562376"/>
                  </a:lnTo>
                  <a:lnTo>
                    <a:pt x="8048990" y="2541775"/>
                  </a:lnTo>
                  <a:lnTo>
                    <a:pt x="8086214" y="2517320"/>
                  </a:lnTo>
                  <a:lnTo>
                    <a:pt x="8120643" y="2489276"/>
                  </a:lnTo>
                  <a:lnTo>
                    <a:pt x="8152011" y="2457908"/>
                  </a:lnTo>
                  <a:lnTo>
                    <a:pt x="8180056" y="2423480"/>
                  </a:lnTo>
                  <a:lnTo>
                    <a:pt x="8204511" y="2386256"/>
                  </a:lnTo>
                  <a:lnTo>
                    <a:pt x="8225114" y="2346501"/>
                  </a:lnTo>
                  <a:lnTo>
                    <a:pt x="8241598" y="2304479"/>
                  </a:lnTo>
                  <a:lnTo>
                    <a:pt x="8253700" y="2260455"/>
                  </a:lnTo>
                  <a:lnTo>
                    <a:pt x="8261155" y="2214693"/>
                  </a:lnTo>
                  <a:lnTo>
                    <a:pt x="8263699" y="2167458"/>
                  </a:lnTo>
                  <a:lnTo>
                    <a:pt x="8263698" y="433489"/>
                  </a:lnTo>
                  <a:lnTo>
                    <a:pt x="8261155" y="386266"/>
                  </a:lnTo>
                  <a:lnTo>
                    <a:pt x="8253700" y="340504"/>
                  </a:lnTo>
                  <a:lnTo>
                    <a:pt x="8241598" y="296480"/>
                  </a:lnTo>
                  <a:lnTo>
                    <a:pt x="8225114" y="254458"/>
                  </a:lnTo>
                  <a:lnTo>
                    <a:pt x="8204511" y="214703"/>
                  </a:lnTo>
                  <a:lnTo>
                    <a:pt x="8180056" y="177479"/>
                  </a:lnTo>
                  <a:lnTo>
                    <a:pt x="8152011" y="143051"/>
                  </a:lnTo>
                  <a:lnTo>
                    <a:pt x="8120643" y="111683"/>
                  </a:lnTo>
                  <a:lnTo>
                    <a:pt x="8086214" y="83639"/>
                  </a:lnTo>
                  <a:lnTo>
                    <a:pt x="8048990" y="59184"/>
                  </a:lnTo>
                  <a:lnTo>
                    <a:pt x="8009235" y="38583"/>
                  </a:lnTo>
                  <a:lnTo>
                    <a:pt x="7967214" y="22099"/>
                  </a:lnTo>
                  <a:lnTo>
                    <a:pt x="7923191" y="9998"/>
                  </a:lnTo>
                  <a:lnTo>
                    <a:pt x="7877430" y="2543"/>
                  </a:lnTo>
                  <a:lnTo>
                    <a:pt x="7830197" y="0"/>
                  </a:lnTo>
                  <a:close/>
                </a:path>
                <a:path w="8263890" h="2600960">
                  <a:moveTo>
                    <a:pt x="1403299" y="433489"/>
                  </a:moveTo>
                  <a:close/>
                </a:path>
              </a:pathLst>
            </a:custGeom>
            <a:solidFill>
              <a:srgbClr val="FFFFFF"/>
            </a:solidFill>
          </p:spPr>
          <p:txBody>
            <a:bodyPr wrap="square" lIns="0" tIns="0" rIns="0" bIns="0" rtlCol="0"/>
            <a:lstStyle/>
            <a:p>
              <a:endParaRPr/>
            </a:p>
          </p:txBody>
        </p:sp>
        <p:sp>
          <p:nvSpPr>
            <p:cNvPr id="8" name="object 8"/>
            <p:cNvSpPr/>
            <p:nvPr/>
          </p:nvSpPr>
          <p:spPr>
            <a:xfrm>
              <a:off x="1270737" y="1253773"/>
              <a:ext cx="8265159" cy="2601595"/>
            </a:xfrm>
            <a:custGeom>
              <a:avLst/>
              <a:gdLst/>
              <a:ahLst/>
              <a:cxnLst/>
              <a:rect l="l" t="t" r="r" b="b"/>
              <a:pathLst>
                <a:path w="8265159" h="2601595">
                  <a:moveTo>
                    <a:pt x="1403473" y="2167729"/>
                  </a:moveTo>
                  <a:lnTo>
                    <a:pt x="1406017" y="2214970"/>
                  </a:lnTo>
                  <a:lnTo>
                    <a:pt x="1413473" y="2260737"/>
                  </a:lnTo>
                  <a:lnTo>
                    <a:pt x="1425576" y="2304767"/>
                  </a:lnTo>
                  <a:lnTo>
                    <a:pt x="1442062" y="2346794"/>
                  </a:lnTo>
                  <a:lnTo>
                    <a:pt x="1462666" y="2386553"/>
                  </a:lnTo>
                  <a:lnTo>
                    <a:pt x="1487124" y="2423782"/>
                  </a:lnTo>
                  <a:lnTo>
                    <a:pt x="1515172" y="2458215"/>
                  </a:lnTo>
                  <a:lnTo>
                    <a:pt x="1546544" y="2489587"/>
                  </a:lnTo>
                  <a:lnTo>
                    <a:pt x="1580976" y="2517634"/>
                  </a:lnTo>
                  <a:lnTo>
                    <a:pt x="1618205" y="2542093"/>
                  </a:lnTo>
                  <a:lnTo>
                    <a:pt x="1657965" y="2562697"/>
                  </a:lnTo>
                  <a:lnTo>
                    <a:pt x="1699992" y="2579183"/>
                  </a:lnTo>
                  <a:lnTo>
                    <a:pt x="1744021" y="2591286"/>
                  </a:lnTo>
                  <a:lnTo>
                    <a:pt x="1789788" y="2598742"/>
                  </a:lnTo>
                  <a:lnTo>
                    <a:pt x="1837029" y="2601286"/>
                  </a:lnTo>
                  <a:lnTo>
                    <a:pt x="2547015" y="2601286"/>
                  </a:lnTo>
                  <a:lnTo>
                    <a:pt x="4262328" y="2601286"/>
                  </a:lnTo>
                  <a:lnTo>
                    <a:pt x="7831171" y="2601286"/>
                  </a:lnTo>
                  <a:lnTo>
                    <a:pt x="7878412" y="2598742"/>
                  </a:lnTo>
                  <a:lnTo>
                    <a:pt x="7924179" y="2591286"/>
                  </a:lnTo>
                  <a:lnTo>
                    <a:pt x="7968209" y="2579183"/>
                  </a:lnTo>
                  <a:lnTo>
                    <a:pt x="8010235" y="2562697"/>
                  </a:lnTo>
                  <a:lnTo>
                    <a:pt x="8049995" y="2542093"/>
                  </a:lnTo>
                  <a:lnTo>
                    <a:pt x="8087224" y="2517634"/>
                  </a:lnTo>
                  <a:lnTo>
                    <a:pt x="8121657" y="2489587"/>
                  </a:lnTo>
                  <a:lnTo>
                    <a:pt x="8153029" y="2458215"/>
                  </a:lnTo>
                  <a:lnTo>
                    <a:pt x="8181076" y="2423782"/>
                  </a:lnTo>
                  <a:lnTo>
                    <a:pt x="8205534" y="2386553"/>
                  </a:lnTo>
                  <a:lnTo>
                    <a:pt x="8226138" y="2346794"/>
                  </a:lnTo>
                  <a:lnTo>
                    <a:pt x="8242624" y="2304767"/>
                  </a:lnTo>
                  <a:lnTo>
                    <a:pt x="8254727" y="2260737"/>
                  </a:lnTo>
                  <a:lnTo>
                    <a:pt x="8262183" y="2214970"/>
                  </a:lnTo>
                  <a:lnTo>
                    <a:pt x="8264727" y="2167729"/>
                  </a:lnTo>
                  <a:lnTo>
                    <a:pt x="8264727" y="1083868"/>
                  </a:lnTo>
                  <a:lnTo>
                    <a:pt x="8264727" y="433548"/>
                  </a:lnTo>
                  <a:lnTo>
                    <a:pt x="8262183" y="386315"/>
                  </a:lnTo>
                  <a:lnTo>
                    <a:pt x="8254727" y="340548"/>
                  </a:lnTo>
                  <a:lnTo>
                    <a:pt x="8242624" y="296518"/>
                  </a:lnTo>
                  <a:lnTo>
                    <a:pt x="8226138" y="254491"/>
                  </a:lnTo>
                  <a:lnTo>
                    <a:pt x="8205534" y="214731"/>
                  </a:lnTo>
                  <a:lnTo>
                    <a:pt x="8181076" y="177503"/>
                  </a:lnTo>
                  <a:lnTo>
                    <a:pt x="8153029" y="143070"/>
                  </a:lnTo>
                  <a:lnTo>
                    <a:pt x="8121657" y="111698"/>
                  </a:lnTo>
                  <a:lnTo>
                    <a:pt x="8087224" y="83651"/>
                  </a:lnTo>
                  <a:lnTo>
                    <a:pt x="8049995" y="59193"/>
                  </a:lnTo>
                  <a:lnTo>
                    <a:pt x="8010235" y="38588"/>
                  </a:lnTo>
                  <a:lnTo>
                    <a:pt x="7968209" y="22102"/>
                  </a:lnTo>
                  <a:lnTo>
                    <a:pt x="7924179" y="9999"/>
                  </a:lnTo>
                  <a:lnTo>
                    <a:pt x="7878412" y="2544"/>
                  </a:lnTo>
                  <a:lnTo>
                    <a:pt x="7831171" y="0"/>
                  </a:lnTo>
                  <a:lnTo>
                    <a:pt x="4262328" y="0"/>
                  </a:lnTo>
                  <a:lnTo>
                    <a:pt x="2547015" y="0"/>
                  </a:lnTo>
                  <a:lnTo>
                    <a:pt x="1837029" y="0"/>
                  </a:lnTo>
                  <a:lnTo>
                    <a:pt x="1789788" y="2544"/>
                  </a:lnTo>
                  <a:lnTo>
                    <a:pt x="1744021" y="9999"/>
                  </a:lnTo>
                  <a:lnTo>
                    <a:pt x="1699992" y="22102"/>
                  </a:lnTo>
                  <a:lnTo>
                    <a:pt x="1657965" y="38588"/>
                  </a:lnTo>
                  <a:lnTo>
                    <a:pt x="1618205" y="59193"/>
                  </a:lnTo>
                  <a:lnTo>
                    <a:pt x="1580976" y="83651"/>
                  </a:lnTo>
                  <a:lnTo>
                    <a:pt x="1546544" y="111698"/>
                  </a:lnTo>
                  <a:lnTo>
                    <a:pt x="1515172" y="143070"/>
                  </a:lnTo>
                  <a:lnTo>
                    <a:pt x="1487124" y="177503"/>
                  </a:lnTo>
                  <a:lnTo>
                    <a:pt x="1462666" y="214731"/>
                  </a:lnTo>
                  <a:lnTo>
                    <a:pt x="1442062" y="254491"/>
                  </a:lnTo>
                  <a:lnTo>
                    <a:pt x="1425576" y="296518"/>
                  </a:lnTo>
                  <a:lnTo>
                    <a:pt x="1413473" y="340548"/>
                  </a:lnTo>
                  <a:lnTo>
                    <a:pt x="1406017" y="386315"/>
                  </a:lnTo>
                  <a:lnTo>
                    <a:pt x="1403473" y="433556"/>
                  </a:lnTo>
                  <a:lnTo>
                    <a:pt x="0" y="859962"/>
                  </a:lnTo>
                  <a:lnTo>
                    <a:pt x="1403473" y="1083868"/>
                  </a:lnTo>
                  <a:lnTo>
                    <a:pt x="1403473" y="2167729"/>
                  </a:lnTo>
                  <a:close/>
                </a:path>
              </a:pathLst>
            </a:custGeom>
            <a:ln w="34956">
              <a:solidFill>
                <a:srgbClr val="444B54"/>
              </a:solidFill>
            </a:ln>
          </p:spPr>
          <p:txBody>
            <a:bodyPr wrap="square" lIns="0" tIns="0" rIns="0" bIns="0" rtlCol="0"/>
            <a:lstStyle/>
            <a:p>
              <a:endParaRPr/>
            </a:p>
          </p:txBody>
        </p:sp>
      </p:grpSp>
      <p:sp>
        <p:nvSpPr>
          <p:cNvPr id="9" name="object 9"/>
          <p:cNvSpPr txBox="1">
            <a:spLocks noGrp="1"/>
          </p:cNvSpPr>
          <p:nvPr>
            <p:ph type="title"/>
          </p:nvPr>
        </p:nvSpPr>
        <p:spPr>
          <a:xfrm>
            <a:off x="3207961" y="1383284"/>
            <a:ext cx="5793105" cy="2299335"/>
          </a:xfrm>
          <a:prstGeom prst="rect">
            <a:avLst/>
          </a:prstGeom>
        </p:spPr>
        <p:txBody>
          <a:bodyPr vert="horz" wrap="square" lIns="0" tIns="15875" rIns="0" bIns="0" rtlCol="0">
            <a:spAutoFit/>
          </a:bodyPr>
          <a:lstStyle/>
          <a:p>
            <a:pPr marL="12700" marR="5080" algn="ctr">
              <a:lnSpc>
                <a:spcPct val="99300"/>
              </a:lnSpc>
              <a:spcBef>
                <a:spcPts val="125"/>
              </a:spcBef>
            </a:pPr>
            <a:r>
              <a:rPr b="0" dirty="0">
                <a:solidFill>
                  <a:srgbClr val="6F6F6F"/>
                </a:solidFill>
                <a:latin typeface="Arial"/>
                <a:cs typeface="Arial"/>
              </a:rPr>
              <a:t>I’ve</a:t>
            </a:r>
            <a:r>
              <a:rPr b="0" spc="-30" dirty="0">
                <a:solidFill>
                  <a:srgbClr val="6F6F6F"/>
                </a:solidFill>
                <a:latin typeface="Arial"/>
                <a:cs typeface="Arial"/>
              </a:rPr>
              <a:t> </a:t>
            </a:r>
            <a:r>
              <a:rPr b="0" dirty="0">
                <a:solidFill>
                  <a:srgbClr val="6F6F6F"/>
                </a:solidFill>
                <a:latin typeface="Arial"/>
                <a:cs typeface="Arial"/>
              </a:rPr>
              <a:t>had</a:t>
            </a:r>
            <a:r>
              <a:rPr b="0" spc="-30" dirty="0">
                <a:solidFill>
                  <a:srgbClr val="6F6F6F"/>
                </a:solidFill>
                <a:latin typeface="Arial"/>
                <a:cs typeface="Arial"/>
              </a:rPr>
              <a:t> </a:t>
            </a:r>
            <a:r>
              <a:rPr b="0" dirty="0">
                <a:solidFill>
                  <a:srgbClr val="6F6F6F"/>
                </a:solidFill>
                <a:latin typeface="Arial"/>
                <a:cs typeface="Arial"/>
              </a:rPr>
              <a:t>a</a:t>
            </a:r>
            <a:r>
              <a:rPr b="0" spc="-30" dirty="0">
                <a:solidFill>
                  <a:srgbClr val="6F6F6F"/>
                </a:solidFill>
                <a:latin typeface="Arial"/>
                <a:cs typeface="Arial"/>
              </a:rPr>
              <a:t> </a:t>
            </a:r>
            <a:r>
              <a:rPr b="0" dirty="0">
                <a:solidFill>
                  <a:srgbClr val="6F6F6F"/>
                </a:solidFill>
                <a:latin typeface="Arial"/>
                <a:cs typeface="Arial"/>
              </a:rPr>
              <a:t>pretty</a:t>
            </a:r>
            <a:r>
              <a:rPr b="0" spc="-30" dirty="0">
                <a:solidFill>
                  <a:srgbClr val="6F6F6F"/>
                </a:solidFill>
                <a:latin typeface="Arial"/>
                <a:cs typeface="Arial"/>
              </a:rPr>
              <a:t> </a:t>
            </a:r>
            <a:r>
              <a:rPr b="0" dirty="0">
                <a:solidFill>
                  <a:srgbClr val="6F6F6F"/>
                </a:solidFill>
                <a:latin typeface="Arial"/>
                <a:cs typeface="Arial"/>
              </a:rPr>
              <a:t>bad</a:t>
            </a:r>
            <a:r>
              <a:rPr b="0" spc="-35" dirty="0">
                <a:solidFill>
                  <a:srgbClr val="6F6F6F"/>
                </a:solidFill>
                <a:latin typeface="Arial"/>
                <a:cs typeface="Arial"/>
              </a:rPr>
              <a:t> </a:t>
            </a:r>
            <a:r>
              <a:rPr b="0" dirty="0">
                <a:solidFill>
                  <a:srgbClr val="6F6F6F"/>
                </a:solidFill>
                <a:latin typeface="Arial"/>
                <a:cs typeface="Arial"/>
              </a:rPr>
              <a:t>headache</a:t>
            </a:r>
            <a:r>
              <a:rPr b="0" spc="-25" dirty="0">
                <a:solidFill>
                  <a:srgbClr val="6F6F6F"/>
                </a:solidFill>
                <a:latin typeface="Arial"/>
                <a:cs typeface="Arial"/>
              </a:rPr>
              <a:t> for </a:t>
            </a:r>
            <a:r>
              <a:rPr b="0" dirty="0">
                <a:solidFill>
                  <a:srgbClr val="6F6F6F"/>
                </a:solidFill>
                <a:latin typeface="Arial"/>
                <a:cs typeface="Arial"/>
              </a:rPr>
              <a:t>the</a:t>
            </a:r>
            <a:r>
              <a:rPr b="0" spc="-30" dirty="0">
                <a:solidFill>
                  <a:srgbClr val="6F6F6F"/>
                </a:solidFill>
                <a:latin typeface="Arial"/>
                <a:cs typeface="Arial"/>
              </a:rPr>
              <a:t> </a:t>
            </a:r>
            <a:r>
              <a:rPr b="0" dirty="0">
                <a:solidFill>
                  <a:srgbClr val="6F6F6F"/>
                </a:solidFill>
                <a:latin typeface="Arial"/>
                <a:cs typeface="Arial"/>
              </a:rPr>
              <a:t>past</a:t>
            </a:r>
            <a:r>
              <a:rPr b="0" spc="-30" dirty="0">
                <a:solidFill>
                  <a:srgbClr val="6F6F6F"/>
                </a:solidFill>
                <a:latin typeface="Arial"/>
                <a:cs typeface="Arial"/>
              </a:rPr>
              <a:t> </a:t>
            </a:r>
            <a:r>
              <a:rPr b="0" dirty="0">
                <a:solidFill>
                  <a:srgbClr val="6F6F6F"/>
                </a:solidFill>
                <a:latin typeface="Arial"/>
                <a:cs typeface="Arial"/>
              </a:rPr>
              <a:t>week</a:t>
            </a:r>
            <a:r>
              <a:rPr b="0" spc="-30" dirty="0">
                <a:solidFill>
                  <a:srgbClr val="6F6F6F"/>
                </a:solidFill>
                <a:latin typeface="Arial"/>
                <a:cs typeface="Arial"/>
              </a:rPr>
              <a:t> </a:t>
            </a:r>
            <a:r>
              <a:rPr b="0" dirty="0">
                <a:solidFill>
                  <a:srgbClr val="6F6F6F"/>
                </a:solidFill>
                <a:latin typeface="Arial"/>
                <a:cs typeface="Arial"/>
              </a:rPr>
              <a:t>or</a:t>
            </a:r>
            <a:r>
              <a:rPr b="0" spc="-25" dirty="0">
                <a:solidFill>
                  <a:srgbClr val="6F6F6F"/>
                </a:solidFill>
                <a:latin typeface="Arial"/>
                <a:cs typeface="Arial"/>
              </a:rPr>
              <a:t> </a:t>
            </a:r>
            <a:r>
              <a:rPr b="0" dirty="0">
                <a:solidFill>
                  <a:srgbClr val="6F6F6F"/>
                </a:solidFill>
                <a:latin typeface="Arial"/>
                <a:cs typeface="Arial"/>
              </a:rPr>
              <a:t>so.</a:t>
            </a:r>
            <a:r>
              <a:rPr b="0" spc="-30" dirty="0">
                <a:solidFill>
                  <a:srgbClr val="6F6F6F"/>
                </a:solidFill>
                <a:latin typeface="Arial"/>
                <a:cs typeface="Arial"/>
              </a:rPr>
              <a:t> </a:t>
            </a:r>
            <a:r>
              <a:rPr b="0" dirty="0">
                <a:solidFill>
                  <a:srgbClr val="6F6F6F"/>
                </a:solidFill>
                <a:latin typeface="Arial"/>
                <a:cs typeface="Arial"/>
              </a:rPr>
              <a:t>I’ve</a:t>
            </a:r>
            <a:r>
              <a:rPr b="0" spc="-25" dirty="0">
                <a:solidFill>
                  <a:srgbClr val="6F6F6F"/>
                </a:solidFill>
                <a:latin typeface="Arial"/>
                <a:cs typeface="Arial"/>
              </a:rPr>
              <a:t> </a:t>
            </a:r>
            <a:r>
              <a:rPr b="0" dirty="0">
                <a:solidFill>
                  <a:srgbClr val="6F6F6F"/>
                </a:solidFill>
                <a:latin typeface="Arial"/>
                <a:cs typeface="Arial"/>
              </a:rPr>
              <a:t>still</a:t>
            </a:r>
            <a:r>
              <a:rPr b="0" spc="-25" dirty="0">
                <a:solidFill>
                  <a:srgbClr val="6F6F6F"/>
                </a:solidFill>
                <a:latin typeface="Arial"/>
                <a:cs typeface="Arial"/>
              </a:rPr>
              <a:t> </a:t>
            </a:r>
            <a:r>
              <a:rPr b="0" spc="-20" dirty="0">
                <a:solidFill>
                  <a:srgbClr val="6F6F6F"/>
                </a:solidFill>
                <a:latin typeface="Arial"/>
                <a:cs typeface="Arial"/>
              </a:rPr>
              <a:t>been </a:t>
            </a:r>
            <a:r>
              <a:rPr b="0" dirty="0">
                <a:solidFill>
                  <a:srgbClr val="6F6F6F"/>
                </a:solidFill>
                <a:latin typeface="Arial"/>
                <a:cs typeface="Arial"/>
              </a:rPr>
              <a:t>able</a:t>
            </a:r>
            <a:r>
              <a:rPr b="0" spc="-35" dirty="0">
                <a:solidFill>
                  <a:srgbClr val="6F6F6F"/>
                </a:solidFill>
                <a:latin typeface="Arial"/>
                <a:cs typeface="Arial"/>
              </a:rPr>
              <a:t> </a:t>
            </a:r>
            <a:r>
              <a:rPr b="0" dirty="0">
                <a:solidFill>
                  <a:srgbClr val="6F6F6F"/>
                </a:solidFill>
                <a:latin typeface="Arial"/>
                <a:cs typeface="Arial"/>
              </a:rPr>
              <a:t>to</a:t>
            </a:r>
            <a:r>
              <a:rPr b="0" spc="-20" dirty="0">
                <a:solidFill>
                  <a:srgbClr val="6F6F6F"/>
                </a:solidFill>
                <a:latin typeface="Arial"/>
                <a:cs typeface="Arial"/>
              </a:rPr>
              <a:t> </a:t>
            </a:r>
            <a:r>
              <a:rPr b="0" dirty="0">
                <a:solidFill>
                  <a:srgbClr val="6F6F6F"/>
                </a:solidFill>
                <a:latin typeface="Arial"/>
                <a:cs typeface="Arial"/>
              </a:rPr>
              <a:t>work,</a:t>
            </a:r>
            <a:r>
              <a:rPr b="0" spc="-25" dirty="0">
                <a:solidFill>
                  <a:srgbClr val="6F6F6F"/>
                </a:solidFill>
                <a:latin typeface="Arial"/>
                <a:cs typeface="Arial"/>
              </a:rPr>
              <a:t> </a:t>
            </a:r>
            <a:r>
              <a:rPr b="0" dirty="0">
                <a:solidFill>
                  <a:srgbClr val="6F6F6F"/>
                </a:solidFill>
                <a:latin typeface="Arial"/>
                <a:cs typeface="Arial"/>
              </a:rPr>
              <a:t>but</a:t>
            </a:r>
            <a:r>
              <a:rPr b="0" spc="-30" dirty="0">
                <a:solidFill>
                  <a:srgbClr val="6F6F6F"/>
                </a:solidFill>
                <a:latin typeface="Arial"/>
                <a:cs typeface="Arial"/>
              </a:rPr>
              <a:t> </a:t>
            </a:r>
            <a:r>
              <a:rPr b="0" dirty="0">
                <a:solidFill>
                  <a:srgbClr val="6F6F6F"/>
                </a:solidFill>
                <a:latin typeface="Arial"/>
                <a:cs typeface="Arial"/>
              </a:rPr>
              <a:t>the</a:t>
            </a:r>
            <a:r>
              <a:rPr b="0" spc="-20" dirty="0">
                <a:solidFill>
                  <a:srgbClr val="6F6F6F"/>
                </a:solidFill>
                <a:latin typeface="Arial"/>
                <a:cs typeface="Arial"/>
              </a:rPr>
              <a:t> </a:t>
            </a:r>
            <a:r>
              <a:rPr b="0" dirty="0">
                <a:solidFill>
                  <a:srgbClr val="6F6F6F"/>
                </a:solidFill>
                <a:latin typeface="Arial"/>
                <a:cs typeface="Arial"/>
              </a:rPr>
              <a:t>pain</a:t>
            </a:r>
            <a:r>
              <a:rPr b="0" spc="-20" dirty="0">
                <a:solidFill>
                  <a:srgbClr val="6F6F6F"/>
                </a:solidFill>
                <a:latin typeface="Arial"/>
                <a:cs typeface="Arial"/>
              </a:rPr>
              <a:t> </a:t>
            </a:r>
            <a:r>
              <a:rPr b="0" dirty="0">
                <a:solidFill>
                  <a:srgbClr val="6F6F6F"/>
                </a:solidFill>
                <a:latin typeface="Arial"/>
                <a:cs typeface="Arial"/>
              </a:rPr>
              <a:t>is</a:t>
            </a:r>
            <a:r>
              <a:rPr b="0" spc="-25" dirty="0">
                <a:solidFill>
                  <a:srgbClr val="6F6F6F"/>
                </a:solidFill>
                <a:latin typeface="Arial"/>
                <a:cs typeface="Arial"/>
              </a:rPr>
              <a:t> not </a:t>
            </a:r>
            <a:r>
              <a:rPr b="0" dirty="0">
                <a:solidFill>
                  <a:srgbClr val="6F6F6F"/>
                </a:solidFill>
                <a:latin typeface="Arial"/>
                <a:cs typeface="Arial"/>
              </a:rPr>
              <a:t>going</a:t>
            </a:r>
            <a:r>
              <a:rPr b="0" spc="-30" dirty="0">
                <a:solidFill>
                  <a:srgbClr val="6F6F6F"/>
                </a:solidFill>
                <a:latin typeface="Arial"/>
                <a:cs typeface="Arial"/>
              </a:rPr>
              <a:t> </a:t>
            </a:r>
            <a:r>
              <a:rPr b="0" dirty="0">
                <a:solidFill>
                  <a:srgbClr val="6F6F6F"/>
                </a:solidFill>
                <a:latin typeface="Arial"/>
                <a:cs typeface="Arial"/>
              </a:rPr>
              <a:t>away.</a:t>
            </a:r>
            <a:r>
              <a:rPr b="0" spc="-35" dirty="0">
                <a:solidFill>
                  <a:srgbClr val="6F6F6F"/>
                </a:solidFill>
                <a:latin typeface="Arial"/>
                <a:cs typeface="Arial"/>
              </a:rPr>
              <a:t> </a:t>
            </a:r>
            <a:r>
              <a:rPr b="0" dirty="0">
                <a:solidFill>
                  <a:srgbClr val="6F6F6F"/>
                </a:solidFill>
                <a:latin typeface="Arial"/>
                <a:cs typeface="Arial"/>
              </a:rPr>
              <a:t>Should</a:t>
            </a:r>
            <a:r>
              <a:rPr b="0" spc="-25" dirty="0">
                <a:solidFill>
                  <a:srgbClr val="6F6F6F"/>
                </a:solidFill>
                <a:latin typeface="Arial"/>
                <a:cs typeface="Arial"/>
              </a:rPr>
              <a:t> </a:t>
            </a:r>
            <a:r>
              <a:rPr b="0" dirty="0">
                <a:solidFill>
                  <a:srgbClr val="6F6F6F"/>
                </a:solidFill>
                <a:latin typeface="Arial"/>
                <a:cs typeface="Arial"/>
              </a:rPr>
              <a:t>I</a:t>
            </a:r>
            <a:r>
              <a:rPr b="0" spc="-35" dirty="0">
                <a:solidFill>
                  <a:srgbClr val="6F6F6F"/>
                </a:solidFill>
                <a:latin typeface="Arial"/>
                <a:cs typeface="Arial"/>
              </a:rPr>
              <a:t> </a:t>
            </a:r>
            <a:r>
              <a:rPr b="0" dirty="0">
                <a:solidFill>
                  <a:srgbClr val="6F6F6F"/>
                </a:solidFill>
                <a:latin typeface="Arial"/>
                <a:cs typeface="Arial"/>
              </a:rPr>
              <a:t>just</a:t>
            </a:r>
            <a:r>
              <a:rPr b="0" spc="-30" dirty="0">
                <a:solidFill>
                  <a:srgbClr val="6F6F6F"/>
                </a:solidFill>
                <a:latin typeface="Arial"/>
                <a:cs typeface="Arial"/>
              </a:rPr>
              <a:t> </a:t>
            </a:r>
            <a:r>
              <a:rPr b="0" spc="-20" dirty="0">
                <a:solidFill>
                  <a:srgbClr val="6F6F6F"/>
                </a:solidFill>
                <a:latin typeface="Arial"/>
                <a:cs typeface="Arial"/>
              </a:rPr>
              <a:t>keep </a:t>
            </a:r>
            <a:r>
              <a:rPr b="0" dirty="0">
                <a:solidFill>
                  <a:srgbClr val="6F6F6F"/>
                </a:solidFill>
                <a:latin typeface="Arial"/>
                <a:cs typeface="Arial"/>
              </a:rPr>
              <a:t>taking</a:t>
            </a:r>
            <a:r>
              <a:rPr b="0" spc="-55" dirty="0">
                <a:solidFill>
                  <a:srgbClr val="6F6F6F"/>
                </a:solidFill>
                <a:latin typeface="Arial"/>
                <a:cs typeface="Arial"/>
              </a:rPr>
              <a:t> </a:t>
            </a:r>
            <a:r>
              <a:rPr b="0" dirty="0">
                <a:solidFill>
                  <a:srgbClr val="6F6F6F"/>
                </a:solidFill>
                <a:latin typeface="Arial"/>
                <a:cs typeface="Arial"/>
              </a:rPr>
              <a:t>headache</a:t>
            </a:r>
            <a:r>
              <a:rPr b="0" spc="-45" dirty="0">
                <a:solidFill>
                  <a:srgbClr val="6F6F6F"/>
                </a:solidFill>
                <a:latin typeface="Arial"/>
                <a:cs typeface="Arial"/>
              </a:rPr>
              <a:t> </a:t>
            </a:r>
            <a:r>
              <a:rPr b="0" spc="-10" dirty="0">
                <a:solidFill>
                  <a:srgbClr val="6F6F6F"/>
                </a:solidFill>
                <a:latin typeface="Arial"/>
                <a:cs typeface="Arial"/>
              </a:rPr>
              <a:t>medicine?</a:t>
            </a:r>
          </a:p>
        </p:txBody>
      </p:sp>
      <p:grpSp>
        <p:nvGrpSpPr>
          <p:cNvPr id="10" name="object 10"/>
          <p:cNvGrpSpPr/>
          <p:nvPr/>
        </p:nvGrpSpPr>
        <p:grpSpPr>
          <a:xfrm>
            <a:off x="323088" y="4151376"/>
            <a:ext cx="9434830" cy="3197860"/>
            <a:chOff x="323088" y="4151376"/>
            <a:chExt cx="9434830" cy="3197860"/>
          </a:xfrm>
        </p:grpSpPr>
        <p:pic>
          <p:nvPicPr>
            <p:cNvPr id="11" name="object 11"/>
            <p:cNvPicPr/>
            <p:nvPr/>
          </p:nvPicPr>
          <p:blipFill>
            <a:blip r:embed="rId4" cstate="print"/>
            <a:stretch>
              <a:fillRect/>
            </a:stretch>
          </p:blipFill>
          <p:spPr>
            <a:xfrm>
              <a:off x="7329944" y="4407941"/>
              <a:ext cx="2427376" cy="2427384"/>
            </a:xfrm>
            <a:prstGeom prst="rect">
              <a:avLst/>
            </a:prstGeom>
          </p:spPr>
        </p:pic>
        <p:sp>
          <p:nvSpPr>
            <p:cNvPr id="12" name="object 12"/>
            <p:cNvSpPr/>
            <p:nvPr/>
          </p:nvSpPr>
          <p:spPr>
            <a:xfrm>
              <a:off x="6765039" y="4442001"/>
              <a:ext cx="2053589" cy="1681480"/>
            </a:xfrm>
            <a:custGeom>
              <a:avLst/>
              <a:gdLst/>
              <a:ahLst/>
              <a:cxnLst/>
              <a:rect l="l" t="t" r="r" b="b"/>
              <a:pathLst>
                <a:path w="2053590" h="1681479">
                  <a:moveTo>
                    <a:pt x="1726565" y="0"/>
                  </a:moveTo>
                  <a:lnTo>
                    <a:pt x="0" y="462635"/>
                  </a:lnTo>
                  <a:lnTo>
                    <a:pt x="326504" y="1681124"/>
                  </a:lnTo>
                  <a:lnTo>
                    <a:pt x="2053056" y="1218488"/>
                  </a:lnTo>
                  <a:lnTo>
                    <a:pt x="1726565" y="0"/>
                  </a:lnTo>
                  <a:close/>
                </a:path>
              </a:pathLst>
            </a:custGeom>
            <a:solidFill>
              <a:srgbClr val="FFFFFF"/>
            </a:solidFill>
          </p:spPr>
          <p:txBody>
            <a:bodyPr wrap="square" lIns="0" tIns="0" rIns="0" bIns="0" rtlCol="0"/>
            <a:lstStyle/>
            <a:p>
              <a:endParaRPr/>
            </a:p>
          </p:txBody>
        </p:sp>
        <p:pic>
          <p:nvPicPr>
            <p:cNvPr id="13" name="object 13"/>
            <p:cNvPicPr/>
            <p:nvPr/>
          </p:nvPicPr>
          <p:blipFill>
            <a:blip r:embed="rId5" cstate="print"/>
            <a:stretch>
              <a:fillRect/>
            </a:stretch>
          </p:blipFill>
          <p:spPr>
            <a:xfrm>
              <a:off x="323088" y="4151376"/>
              <a:ext cx="8046720" cy="3197352"/>
            </a:xfrm>
            <a:prstGeom prst="rect">
              <a:avLst/>
            </a:prstGeom>
          </p:spPr>
        </p:pic>
        <p:sp>
          <p:nvSpPr>
            <p:cNvPr id="14" name="object 14"/>
            <p:cNvSpPr/>
            <p:nvPr/>
          </p:nvSpPr>
          <p:spPr>
            <a:xfrm>
              <a:off x="415809" y="4217568"/>
              <a:ext cx="7863840" cy="3013710"/>
            </a:xfrm>
            <a:custGeom>
              <a:avLst/>
              <a:gdLst/>
              <a:ahLst/>
              <a:cxnLst/>
              <a:rect l="l" t="t" r="r" b="b"/>
              <a:pathLst>
                <a:path w="7863840" h="3013709">
                  <a:moveTo>
                    <a:pt x="6358128" y="0"/>
                  </a:moveTo>
                  <a:lnTo>
                    <a:pt x="502284" y="0"/>
                  </a:lnTo>
                  <a:lnTo>
                    <a:pt x="453911" y="2299"/>
                  </a:lnTo>
                  <a:lnTo>
                    <a:pt x="406838" y="9056"/>
                  </a:lnTo>
                  <a:lnTo>
                    <a:pt x="361277" y="20062"/>
                  </a:lnTo>
                  <a:lnTo>
                    <a:pt x="317438" y="35104"/>
                  </a:lnTo>
                  <a:lnTo>
                    <a:pt x="275531" y="53974"/>
                  </a:lnTo>
                  <a:lnTo>
                    <a:pt x="235767" y="76460"/>
                  </a:lnTo>
                  <a:lnTo>
                    <a:pt x="198357" y="102352"/>
                  </a:lnTo>
                  <a:lnTo>
                    <a:pt x="163511" y="131439"/>
                  </a:lnTo>
                  <a:lnTo>
                    <a:pt x="131439" y="163511"/>
                  </a:lnTo>
                  <a:lnTo>
                    <a:pt x="102352" y="198357"/>
                  </a:lnTo>
                  <a:lnTo>
                    <a:pt x="76460" y="235767"/>
                  </a:lnTo>
                  <a:lnTo>
                    <a:pt x="53974" y="275531"/>
                  </a:lnTo>
                  <a:lnTo>
                    <a:pt x="35104" y="317438"/>
                  </a:lnTo>
                  <a:lnTo>
                    <a:pt x="20062" y="361277"/>
                  </a:lnTo>
                  <a:lnTo>
                    <a:pt x="9056" y="406838"/>
                  </a:lnTo>
                  <a:lnTo>
                    <a:pt x="2299" y="453911"/>
                  </a:lnTo>
                  <a:lnTo>
                    <a:pt x="0" y="502284"/>
                  </a:lnTo>
                  <a:lnTo>
                    <a:pt x="0" y="2511348"/>
                  </a:lnTo>
                  <a:lnTo>
                    <a:pt x="2299" y="2559709"/>
                  </a:lnTo>
                  <a:lnTo>
                    <a:pt x="9056" y="2606781"/>
                  </a:lnTo>
                  <a:lnTo>
                    <a:pt x="20062" y="2652342"/>
                  </a:lnTo>
                  <a:lnTo>
                    <a:pt x="35104" y="2696180"/>
                  </a:lnTo>
                  <a:lnTo>
                    <a:pt x="53974" y="2738086"/>
                  </a:lnTo>
                  <a:lnTo>
                    <a:pt x="76460" y="2777849"/>
                  </a:lnTo>
                  <a:lnTo>
                    <a:pt x="102352" y="2815258"/>
                  </a:lnTo>
                  <a:lnTo>
                    <a:pt x="131439" y="2850104"/>
                  </a:lnTo>
                  <a:lnTo>
                    <a:pt x="163511" y="2882175"/>
                  </a:lnTo>
                  <a:lnTo>
                    <a:pt x="198357" y="2911261"/>
                  </a:lnTo>
                  <a:lnTo>
                    <a:pt x="235767" y="2937151"/>
                  </a:lnTo>
                  <a:lnTo>
                    <a:pt x="275531" y="2959636"/>
                  </a:lnTo>
                  <a:lnTo>
                    <a:pt x="317438" y="2978505"/>
                  </a:lnTo>
                  <a:lnTo>
                    <a:pt x="361277" y="2993547"/>
                  </a:lnTo>
                  <a:lnTo>
                    <a:pt x="406838" y="3004551"/>
                  </a:lnTo>
                  <a:lnTo>
                    <a:pt x="453911" y="3011309"/>
                  </a:lnTo>
                  <a:lnTo>
                    <a:pt x="502284" y="3013608"/>
                  </a:lnTo>
                  <a:lnTo>
                    <a:pt x="6358128" y="3013608"/>
                  </a:lnTo>
                  <a:lnTo>
                    <a:pt x="6406499" y="3011309"/>
                  </a:lnTo>
                  <a:lnTo>
                    <a:pt x="6453570" y="3004551"/>
                  </a:lnTo>
                  <a:lnTo>
                    <a:pt x="6499129" y="2993547"/>
                  </a:lnTo>
                  <a:lnTo>
                    <a:pt x="6542967" y="2978505"/>
                  </a:lnTo>
                  <a:lnTo>
                    <a:pt x="6584873" y="2959636"/>
                  </a:lnTo>
                  <a:lnTo>
                    <a:pt x="6624635" y="2937151"/>
                  </a:lnTo>
                  <a:lnTo>
                    <a:pt x="6662045" y="2911261"/>
                  </a:lnTo>
                  <a:lnTo>
                    <a:pt x="6696891" y="2882175"/>
                  </a:lnTo>
                  <a:lnTo>
                    <a:pt x="6728962" y="2850104"/>
                  </a:lnTo>
                  <a:lnTo>
                    <a:pt x="6758049" y="2815258"/>
                  </a:lnTo>
                  <a:lnTo>
                    <a:pt x="6783940" y="2777849"/>
                  </a:lnTo>
                  <a:lnTo>
                    <a:pt x="6806426" y="2738086"/>
                  </a:lnTo>
                  <a:lnTo>
                    <a:pt x="6825295" y="2696180"/>
                  </a:lnTo>
                  <a:lnTo>
                    <a:pt x="6840338" y="2652342"/>
                  </a:lnTo>
                  <a:lnTo>
                    <a:pt x="6851343" y="2606781"/>
                  </a:lnTo>
                  <a:lnTo>
                    <a:pt x="6858101" y="2559709"/>
                  </a:lnTo>
                  <a:lnTo>
                    <a:pt x="6860399" y="2511348"/>
                  </a:lnTo>
                  <a:lnTo>
                    <a:pt x="7863535" y="1900504"/>
                  </a:lnTo>
                  <a:lnTo>
                    <a:pt x="6860400" y="1757946"/>
                  </a:lnTo>
                  <a:lnTo>
                    <a:pt x="6860400" y="502284"/>
                  </a:lnTo>
                  <a:lnTo>
                    <a:pt x="6858101" y="453911"/>
                  </a:lnTo>
                  <a:lnTo>
                    <a:pt x="6851343" y="406838"/>
                  </a:lnTo>
                  <a:lnTo>
                    <a:pt x="6840338" y="361277"/>
                  </a:lnTo>
                  <a:lnTo>
                    <a:pt x="6825295" y="317438"/>
                  </a:lnTo>
                  <a:lnTo>
                    <a:pt x="6806426" y="275531"/>
                  </a:lnTo>
                  <a:lnTo>
                    <a:pt x="6783940" y="235767"/>
                  </a:lnTo>
                  <a:lnTo>
                    <a:pt x="6758049" y="198357"/>
                  </a:lnTo>
                  <a:lnTo>
                    <a:pt x="6728962" y="163511"/>
                  </a:lnTo>
                  <a:lnTo>
                    <a:pt x="6696891" y="131439"/>
                  </a:lnTo>
                  <a:lnTo>
                    <a:pt x="6662045" y="102352"/>
                  </a:lnTo>
                  <a:lnTo>
                    <a:pt x="6624635" y="76460"/>
                  </a:lnTo>
                  <a:lnTo>
                    <a:pt x="6584873" y="53974"/>
                  </a:lnTo>
                  <a:lnTo>
                    <a:pt x="6542967" y="35104"/>
                  </a:lnTo>
                  <a:lnTo>
                    <a:pt x="6499129" y="20062"/>
                  </a:lnTo>
                  <a:lnTo>
                    <a:pt x="6453570" y="9056"/>
                  </a:lnTo>
                  <a:lnTo>
                    <a:pt x="6406499" y="2299"/>
                  </a:lnTo>
                  <a:lnTo>
                    <a:pt x="6358128" y="0"/>
                  </a:lnTo>
                  <a:close/>
                </a:path>
                <a:path w="7863840" h="3013709">
                  <a:moveTo>
                    <a:pt x="6860421" y="2511336"/>
                  </a:moveTo>
                  <a:close/>
                </a:path>
              </a:pathLst>
            </a:custGeom>
            <a:solidFill>
              <a:srgbClr val="BADDFF"/>
            </a:solidFill>
          </p:spPr>
          <p:txBody>
            <a:bodyPr wrap="square" lIns="0" tIns="0" rIns="0" bIns="0" rtlCol="0"/>
            <a:lstStyle/>
            <a:p>
              <a:endParaRPr/>
            </a:p>
          </p:txBody>
        </p:sp>
        <p:sp>
          <p:nvSpPr>
            <p:cNvPr id="15" name="object 15"/>
            <p:cNvSpPr/>
            <p:nvPr/>
          </p:nvSpPr>
          <p:spPr>
            <a:xfrm>
              <a:off x="414955" y="4217196"/>
              <a:ext cx="7865109" cy="3014345"/>
            </a:xfrm>
            <a:custGeom>
              <a:avLst/>
              <a:gdLst/>
              <a:ahLst/>
              <a:cxnLst/>
              <a:rect l="l" t="t" r="r" b="b"/>
              <a:pathLst>
                <a:path w="7865109" h="3014345">
                  <a:moveTo>
                    <a:pt x="6861254" y="2511646"/>
                  </a:moveTo>
                  <a:lnTo>
                    <a:pt x="6858954" y="2560024"/>
                  </a:lnTo>
                  <a:lnTo>
                    <a:pt x="6852196" y="2607102"/>
                  </a:lnTo>
                  <a:lnTo>
                    <a:pt x="6841189" y="2652668"/>
                  </a:lnTo>
                  <a:lnTo>
                    <a:pt x="6826145" y="2696512"/>
                  </a:lnTo>
                  <a:lnTo>
                    <a:pt x="6807273" y="2738424"/>
                  </a:lnTo>
                  <a:lnTo>
                    <a:pt x="6784785" y="2778192"/>
                  </a:lnTo>
                  <a:lnTo>
                    <a:pt x="6758890" y="2815606"/>
                  </a:lnTo>
                  <a:lnTo>
                    <a:pt x="6729799" y="2850457"/>
                  </a:lnTo>
                  <a:lnTo>
                    <a:pt x="6697724" y="2882532"/>
                  </a:lnTo>
                  <a:lnTo>
                    <a:pt x="6662873" y="2911623"/>
                  </a:lnTo>
                  <a:lnTo>
                    <a:pt x="6625459" y="2937518"/>
                  </a:lnTo>
                  <a:lnTo>
                    <a:pt x="6585691" y="2960006"/>
                  </a:lnTo>
                  <a:lnTo>
                    <a:pt x="6543779" y="2978878"/>
                  </a:lnTo>
                  <a:lnTo>
                    <a:pt x="6499936" y="2993922"/>
                  </a:lnTo>
                  <a:lnTo>
                    <a:pt x="6454369" y="3004929"/>
                  </a:lnTo>
                  <a:lnTo>
                    <a:pt x="6407292" y="3011687"/>
                  </a:lnTo>
                  <a:lnTo>
                    <a:pt x="6358913" y="3013987"/>
                  </a:lnTo>
                  <a:lnTo>
                    <a:pt x="5717711" y="3013987"/>
                  </a:lnTo>
                  <a:lnTo>
                    <a:pt x="4002398" y="3013987"/>
                  </a:lnTo>
                  <a:lnTo>
                    <a:pt x="502341" y="3013987"/>
                  </a:lnTo>
                  <a:lnTo>
                    <a:pt x="453962" y="3011687"/>
                  </a:lnTo>
                  <a:lnTo>
                    <a:pt x="406884" y="3004929"/>
                  </a:lnTo>
                  <a:lnTo>
                    <a:pt x="361318" y="2993922"/>
                  </a:lnTo>
                  <a:lnTo>
                    <a:pt x="317474" y="2978878"/>
                  </a:lnTo>
                  <a:lnTo>
                    <a:pt x="275563" y="2960006"/>
                  </a:lnTo>
                  <a:lnTo>
                    <a:pt x="235795" y="2937518"/>
                  </a:lnTo>
                  <a:lnTo>
                    <a:pt x="198380" y="2911623"/>
                  </a:lnTo>
                  <a:lnTo>
                    <a:pt x="163530" y="2882532"/>
                  </a:lnTo>
                  <a:lnTo>
                    <a:pt x="131454" y="2850457"/>
                  </a:lnTo>
                  <a:lnTo>
                    <a:pt x="102364" y="2815606"/>
                  </a:lnTo>
                  <a:lnTo>
                    <a:pt x="76469" y="2778192"/>
                  </a:lnTo>
                  <a:lnTo>
                    <a:pt x="53980" y="2738424"/>
                  </a:lnTo>
                  <a:lnTo>
                    <a:pt x="35109" y="2696512"/>
                  </a:lnTo>
                  <a:lnTo>
                    <a:pt x="20064" y="2652668"/>
                  </a:lnTo>
                  <a:lnTo>
                    <a:pt x="9057" y="2607102"/>
                  </a:lnTo>
                  <a:lnTo>
                    <a:pt x="2299" y="2560024"/>
                  </a:lnTo>
                  <a:lnTo>
                    <a:pt x="0" y="2511646"/>
                  </a:lnTo>
                  <a:lnTo>
                    <a:pt x="0" y="1758161"/>
                  </a:lnTo>
                  <a:lnTo>
                    <a:pt x="0" y="502341"/>
                  </a:lnTo>
                  <a:lnTo>
                    <a:pt x="2299" y="453962"/>
                  </a:lnTo>
                  <a:lnTo>
                    <a:pt x="9057" y="406884"/>
                  </a:lnTo>
                  <a:lnTo>
                    <a:pt x="20064" y="361318"/>
                  </a:lnTo>
                  <a:lnTo>
                    <a:pt x="35109" y="317474"/>
                  </a:lnTo>
                  <a:lnTo>
                    <a:pt x="53980" y="275563"/>
                  </a:lnTo>
                  <a:lnTo>
                    <a:pt x="76469" y="235795"/>
                  </a:lnTo>
                  <a:lnTo>
                    <a:pt x="102364" y="198380"/>
                  </a:lnTo>
                  <a:lnTo>
                    <a:pt x="131454" y="163530"/>
                  </a:lnTo>
                  <a:lnTo>
                    <a:pt x="163530" y="131454"/>
                  </a:lnTo>
                  <a:lnTo>
                    <a:pt x="198380" y="102364"/>
                  </a:lnTo>
                  <a:lnTo>
                    <a:pt x="235795" y="76469"/>
                  </a:lnTo>
                  <a:lnTo>
                    <a:pt x="275563" y="53980"/>
                  </a:lnTo>
                  <a:lnTo>
                    <a:pt x="317474" y="35109"/>
                  </a:lnTo>
                  <a:lnTo>
                    <a:pt x="361318" y="20064"/>
                  </a:lnTo>
                  <a:lnTo>
                    <a:pt x="406884" y="9057"/>
                  </a:lnTo>
                  <a:lnTo>
                    <a:pt x="453962" y="2299"/>
                  </a:lnTo>
                  <a:lnTo>
                    <a:pt x="502341" y="0"/>
                  </a:lnTo>
                  <a:lnTo>
                    <a:pt x="4002398" y="0"/>
                  </a:lnTo>
                  <a:lnTo>
                    <a:pt x="5717711" y="0"/>
                  </a:lnTo>
                  <a:lnTo>
                    <a:pt x="6358913" y="0"/>
                  </a:lnTo>
                  <a:lnTo>
                    <a:pt x="6407292" y="2299"/>
                  </a:lnTo>
                  <a:lnTo>
                    <a:pt x="6454369" y="9057"/>
                  </a:lnTo>
                  <a:lnTo>
                    <a:pt x="6499936" y="20064"/>
                  </a:lnTo>
                  <a:lnTo>
                    <a:pt x="6543779" y="35109"/>
                  </a:lnTo>
                  <a:lnTo>
                    <a:pt x="6585691" y="53980"/>
                  </a:lnTo>
                  <a:lnTo>
                    <a:pt x="6625459" y="76469"/>
                  </a:lnTo>
                  <a:lnTo>
                    <a:pt x="6662873" y="102364"/>
                  </a:lnTo>
                  <a:lnTo>
                    <a:pt x="6697724" y="131454"/>
                  </a:lnTo>
                  <a:lnTo>
                    <a:pt x="6729799" y="163530"/>
                  </a:lnTo>
                  <a:lnTo>
                    <a:pt x="6758890" y="198380"/>
                  </a:lnTo>
                  <a:lnTo>
                    <a:pt x="6784785" y="235795"/>
                  </a:lnTo>
                  <a:lnTo>
                    <a:pt x="6807273" y="275563"/>
                  </a:lnTo>
                  <a:lnTo>
                    <a:pt x="6826145" y="317474"/>
                  </a:lnTo>
                  <a:lnTo>
                    <a:pt x="6841189" y="361318"/>
                  </a:lnTo>
                  <a:lnTo>
                    <a:pt x="6852196" y="406884"/>
                  </a:lnTo>
                  <a:lnTo>
                    <a:pt x="6858954" y="453962"/>
                  </a:lnTo>
                  <a:lnTo>
                    <a:pt x="6861254" y="502341"/>
                  </a:lnTo>
                  <a:lnTo>
                    <a:pt x="6861254" y="1758161"/>
                  </a:lnTo>
                  <a:lnTo>
                    <a:pt x="7864510" y="1900743"/>
                  </a:lnTo>
                  <a:lnTo>
                    <a:pt x="6861254" y="2511653"/>
                  </a:lnTo>
                  <a:close/>
                </a:path>
              </a:pathLst>
            </a:custGeom>
            <a:ln w="34956">
              <a:solidFill>
                <a:srgbClr val="444B54"/>
              </a:solidFill>
            </a:ln>
          </p:spPr>
          <p:txBody>
            <a:bodyPr wrap="square" lIns="0" tIns="0" rIns="0" bIns="0" rtlCol="0"/>
            <a:lstStyle/>
            <a:p>
              <a:endParaRPr/>
            </a:p>
          </p:txBody>
        </p:sp>
      </p:grpSp>
      <p:sp>
        <p:nvSpPr>
          <p:cNvPr id="16" name="object 16"/>
          <p:cNvSpPr txBox="1"/>
          <p:nvPr/>
        </p:nvSpPr>
        <p:spPr>
          <a:xfrm>
            <a:off x="829572" y="4568444"/>
            <a:ext cx="6047105" cy="2299335"/>
          </a:xfrm>
          <a:prstGeom prst="rect">
            <a:avLst/>
          </a:prstGeom>
        </p:spPr>
        <p:txBody>
          <a:bodyPr vert="horz" wrap="square" lIns="0" tIns="12700" rIns="0" bIns="0" rtlCol="0">
            <a:spAutoFit/>
          </a:bodyPr>
          <a:lstStyle/>
          <a:p>
            <a:pPr marL="12065" marR="5080" indent="-1270" algn="ctr">
              <a:lnSpc>
                <a:spcPct val="100000"/>
              </a:lnSpc>
              <a:spcBef>
                <a:spcPts val="100"/>
              </a:spcBef>
            </a:pPr>
            <a:r>
              <a:rPr sz="3000" dirty="0">
                <a:solidFill>
                  <a:srgbClr val="6F6F6F"/>
                </a:solidFill>
                <a:latin typeface="Arial"/>
                <a:cs typeface="Arial"/>
              </a:rPr>
              <a:t>It’s</a:t>
            </a:r>
            <a:r>
              <a:rPr sz="3000" spc="-35" dirty="0">
                <a:solidFill>
                  <a:srgbClr val="6F6F6F"/>
                </a:solidFill>
                <a:latin typeface="Arial"/>
                <a:cs typeface="Arial"/>
              </a:rPr>
              <a:t> </a:t>
            </a:r>
            <a:r>
              <a:rPr sz="3000" dirty="0">
                <a:solidFill>
                  <a:srgbClr val="6F6F6F"/>
                </a:solidFill>
                <a:latin typeface="Arial"/>
                <a:cs typeface="Arial"/>
              </a:rPr>
              <a:t>hard</a:t>
            </a:r>
            <a:r>
              <a:rPr sz="3000" spc="-25" dirty="0">
                <a:solidFill>
                  <a:srgbClr val="6F6F6F"/>
                </a:solidFill>
                <a:latin typeface="Arial"/>
                <a:cs typeface="Arial"/>
              </a:rPr>
              <a:t> </a:t>
            </a:r>
            <a:r>
              <a:rPr sz="3000" dirty="0">
                <a:solidFill>
                  <a:srgbClr val="6F6F6F"/>
                </a:solidFill>
                <a:latin typeface="Arial"/>
                <a:cs typeface="Arial"/>
              </a:rPr>
              <a:t>to</a:t>
            </a:r>
            <a:r>
              <a:rPr sz="3000" spc="-25" dirty="0">
                <a:solidFill>
                  <a:srgbClr val="6F6F6F"/>
                </a:solidFill>
                <a:latin typeface="Arial"/>
                <a:cs typeface="Arial"/>
              </a:rPr>
              <a:t> </a:t>
            </a:r>
            <a:r>
              <a:rPr sz="3000" dirty="0">
                <a:solidFill>
                  <a:srgbClr val="6F6F6F"/>
                </a:solidFill>
                <a:latin typeface="Arial"/>
                <a:cs typeface="Arial"/>
              </a:rPr>
              <a:t>know</a:t>
            </a:r>
            <a:r>
              <a:rPr sz="3000" spc="-30" dirty="0">
                <a:solidFill>
                  <a:srgbClr val="6F6F6F"/>
                </a:solidFill>
                <a:latin typeface="Arial"/>
                <a:cs typeface="Arial"/>
              </a:rPr>
              <a:t> </a:t>
            </a:r>
            <a:r>
              <a:rPr sz="3000" dirty="0">
                <a:solidFill>
                  <a:srgbClr val="6F6F6F"/>
                </a:solidFill>
                <a:latin typeface="Arial"/>
                <a:cs typeface="Arial"/>
              </a:rPr>
              <a:t>what</a:t>
            </a:r>
            <a:r>
              <a:rPr sz="3000" spc="-30" dirty="0">
                <a:solidFill>
                  <a:srgbClr val="6F6F6F"/>
                </a:solidFill>
                <a:latin typeface="Arial"/>
                <a:cs typeface="Arial"/>
              </a:rPr>
              <a:t> </a:t>
            </a:r>
            <a:r>
              <a:rPr sz="3000" dirty="0">
                <a:solidFill>
                  <a:srgbClr val="6F6F6F"/>
                </a:solidFill>
                <a:latin typeface="Arial"/>
                <a:cs typeface="Arial"/>
              </a:rPr>
              <a:t>might</a:t>
            </a:r>
            <a:r>
              <a:rPr sz="3000" spc="-30" dirty="0">
                <a:solidFill>
                  <a:srgbClr val="6F6F6F"/>
                </a:solidFill>
                <a:latin typeface="Arial"/>
                <a:cs typeface="Arial"/>
              </a:rPr>
              <a:t> </a:t>
            </a:r>
            <a:r>
              <a:rPr sz="3000" spc="-25" dirty="0">
                <a:solidFill>
                  <a:srgbClr val="6F6F6F"/>
                </a:solidFill>
                <a:latin typeface="Arial"/>
                <a:cs typeface="Arial"/>
              </a:rPr>
              <a:t>be </a:t>
            </a:r>
            <a:r>
              <a:rPr sz="3000" dirty="0">
                <a:solidFill>
                  <a:srgbClr val="6F6F6F"/>
                </a:solidFill>
                <a:latin typeface="Arial"/>
                <a:cs typeface="Arial"/>
              </a:rPr>
              <a:t>going</a:t>
            </a:r>
            <a:r>
              <a:rPr sz="3000" spc="-35" dirty="0">
                <a:solidFill>
                  <a:srgbClr val="6F6F6F"/>
                </a:solidFill>
                <a:latin typeface="Arial"/>
                <a:cs typeface="Arial"/>
              </a:rPr>
              <a:t> </a:t>
            </a:r>
            <a:r>
              <a:rPr sz="3000" dirty="0">
                <a:solidFill>
                  <a:srgbClr val="6F6F6F"/>
                </a:solidFill>
                <a:latin typeface="Arial"/>
                <a:cs typeface="Arial"/>
              </a:rPr>
              <a:t>on,</a:t>
            </a:r>
            <a:r>
              <a:rPr sz="3000" spc="-25" dirty="0">
                <a:solidFill>
                  <a:srgbClr val="6F6F6F"/>
                </a:solidFill>
                <a:latin typeface="Arial"/>
                <a:cs typeface="Arial"/>
              </a:rPr>
              <a:t> </a:t>
            </a:r>
            <a:r>
              <a:rPr sz="3000" dirty="0">
                <a:solidFill>
                  <a:srgbClr val="6F6F6F"/>
                </a:solidFill>
                <a:latin typeface="Arial"/>
                <a:cs typeface="Arial"/>
              </a:rPr>
              <a:t>but</a:t>
            </a:r>
            <a:r>
              <a:rPr sz="3000" spc="-30" dirty="0">
                <a:solidFill>
                  <a:srgbClr val="6F6F6F"/>
                </a:solidFill>
                <a:latin typeface="Arial"/>
                <a:cs typeface="Arial"/>
              </a:rPr>
              <a:t> </a:t>
            </a:r>
            <a:r>
              <a:rPr sz="3000" dirty="0">
                <a:solidFill>
                  <a:srgbClr val="6F6F6F"/>
                </a:solidFill>
                <a:latin typeface="Arial"/>
                <a:cs typeface="Arial"/>
              </a:rPr>
              <a:t>I’m</a:t>
            </a:r>
            <a:r>
              <a:rPr sz="3000" spc="-25" dirty="0">
                <a:solidFill>
                  <a:srgbClr val="6F6F6F"/>
                </a:solidFill>
                <a:latin typeface="Arial"/>
                <a:cs typeface="Arial"/>
              </a:rPr>
              <a:t> </a:t>
            </a:r>
            <a:r>
              <a:rPr sz="3000" dirty="0">
                <a:solidFill>
                  <a:srgbClr val="6F6F6F"/>
                </a:solidFill>
                <a:latin typeface="Arial"/>
                <a:cs typeface="Arial"/>
              </a:rPr>
              <a:t>worried</a:t>
            </a:r>
            <a:r>
              <a:rPr sz="3000" spc="-25" dirty="0">
                <a:solidFill>
                  <a:srgbClr val="6F6F6F"/>
                </a:solidFill>
                <a:latin typeface="Arial"/>
                <a:cs typeface="Arial"/>
              </a:rPr>
              <a:t> </a:t>
            </a:r>
            <a:r>
              <a:rPr sz="3000" dirty="0">
                <a:solidFill>
                  <a:srgbClr val="6F6F6F"/>
                </a:solidFill>
                <a:latin typeface="Arial"/>
                <a:cs typeface="Arial"/>
              </a:rPr>
              <a:t>it</a:t>
            </a:r>
            <a:r>
              <a:rPr sz="3000" spc="-25" dirty="0">
                <a:solidFill>
                  <a:srgbClr val="6F6F6F"/>
                </a:solidFill>
                <a:latin typeface="Arial"/>
                <a:cs typeface="Arial"/>
              </a:rPr>
              <a:t> </a:t>
            </a:r>
            <a:r>
              <a:rPr sz="3000" dirty="0">
                <a:solidFill>
                  <a:srgbClr val="6F6F6F"/>
                </a:solidFill>
                <a:latin typeface="Arial"/>
                <a:cs typeface="Arial"/>
              </a:rPr>
              <a:t>might</a:t>
            </a:r>
            <a:r>
              <a:rPr sz="3000" spc="-25" dirty="0">
                <a:solidFill>
                  <a:srgbClr val="6F6F6F"/>
                </a:solidFill>
                <a:latin typeface="Arial"/>
                <a:cs typeface="Arial"/>
              </a:rPr>
              <a:t> be </a:t>
            </a:r>
            <a:r>
              <a:rPr sz="3000" dirty="0">
                <a:solidFill>
                  <a:srgbClr val="6F6F6F"/>
                </a:solidFill>
                <a:latin typeface="Arial"/>
                <a:cs typeface="Arial"/>
              </a:rPr>
              <a:t>something</a:t>
            </a:r>
            <a:r>
              <a:rPr sz="3000" spc="-40" dirty="0">
                <a:solidFill>
                  <a:srgbClr val="6F6F6F"/>
                </a:solidFill>
                <a:latin typeface="Arial"/>
                <a:cs typeface="Arial"/>
              </a:rPr>
              <a:t> </a:t>
            </a:r>
            <a:r>
              <a:rPr sz="3000" dirty="0">
                <a:solidFill>
                  <a:srgbClr val="6F6F6F"/>
                </a:solidFill>
                <a:latin typeface="Arial"/>
                <a:cs typeface="Arial"/>
              </a:rPr>
              <a:t>related</a:t>
            </a:r>
            <a:r>
              <a:rPr sz="3000" spc="-40" dirty="0">
                <a:solidFill>
                  <a:srgbClr val="6F6F6F"/>
                </a:solidFill>
                <a:latin typeface="Arial"/>
                <a:cs typeface="Arial"/>
              </a:rPr>
              <a:t> </a:t>
            </a:r>
            <a:r>
              <a:rPr sz="3000" dirty="0">
                <a:solidFill>
                  <a:srgbClr val="6F6F6F"/>
                </a:solidFill>
                <a:latin typeface="Arial"/>
                <a:cs typeface="Arial"/>
              </a:rPr>
              <a:t>to</a:t>
            </a:r>
            <a:r>
              <a:rPr sz="3000" spc="-40" dirty="0">
                <a:solidFill>
                  <a:srgbClr val="6F6F6F"/>
                </a:solidFill>
                <a:latin typeface="Arial"/>
                <a:cs typeface="Arial"/>
              </a:rPr>
              <a:t> </a:t>
            </a:r>
            <a:r>
              <a:rPr sz="3000" dirty="0">
                <a:solidFill>
                  <a:srgbClr val="6F6F6F"/>
                </a:solidFill>
                <a:latin typeface="Arial"/>
                <a:cs typeface="Arial"/>
              </a:rPr>
              <a:t>your</a:t>
            </a:r>
            <a:r>
              <a:rPr sz="3000" spc="-30" dirty="0">
                <a:solidFill>
                  <a:srgbClr val="6F6F6F"/>
                </a:solidFill>
                <a:latin typeface="Arial"/>
                <a:cs typeface="Arial"/>
              </a:rPr>
              <a:t> </a:t>
            </a:r>
            <a:r>
              <a:rPr sz="3000" spc="-20" dirty="0">
                <a:solidFill>
                  <a:srgbClr val="6F6F6F"/>
                </a:solidFill>
                <a:latin typeface="Arial"/>
                <a:cs typeface="Arial"/>
              </a:rPr>
              <a:t>HIV.</a:t>
            </a:r>
            <a:endParaRPr sz="3000">
              <a:latin typeface="Arial"/>
              <a:cs typeface="Arial"/>
            </a:endParaRPr>
          </a:p>
          <a:p>
            <a:pPr marL="13970" marR="7620" algn="ctr">
              <a:lnSpc>
                <a:spcPts val="3600"/>
              </a:lnSpc>
              <a:spcBef>
                <a:spcPts val="5"/>
              </a:spcBef>
            </a:pPr>
            <a:r>
              <a:rPr sz="3000" dirty="0">
                <a:solidFill>
                  <a:srgbClr val="6F6F6F"/>
                </a:solidFill>
                <a:latin typeface="Arial"/>
                <a:cs typeface="Arial"/>
              </a:rPr>
              <a:t>It’s</a:t>
            </a:r>
            <a:r>
              <a:rPr sz="3000" spc="-35" dirty="0">
                <a:solidFill>
                  <a:srgbClr val="6F6F6F"/>
                </a:solidFill>
                <a:latin typeface="Arial"/>
                <a:cs typeface="Arial"/>
              </a:rPr>
              <a:t> </a:t>
            </a:r>
            <a:r>
              <a:rPr sz="3000" dirty="0">
                <a:solidFill>
                  <a:srgbClr val="6F6F6F"/>
                </a:solidFill>
                <a:latin typeface="Arial"/>
                <a:cs typeface="Arial"/>
              </a:rPr>
              <a:t>important</a:t>
            </a:r>
            <a:r>
              <a:rPr sz="3000" spc="-35" dirty="0">
                <a:solidFill>
                  <a:srgbClr val="6F6F6F"/>
                </a:solidFill>
                <a:latin typeface="Arial"/>
                <a:cs typeface="Arial"/>
              </a:rPr>
              <a:t> </a:t>
            </a:r>
            <a:r>
              <a:rPr sz="3000" dirty="0">
                <a:solidFill>
                  <a:srgbClr val="6F6F6F"/>
                </a:solidFill>
                <a:latin typeface="Arial"/>
                <a:cs typeface="Arial"/>
              </a:rPr>
              <a:t>that</a:t>
            </a:r>
            <a:r>
              <a:rPr sz="3000" spc="-30" dirty="0">
                <a:solidFill>
                  <a:srgbClr val="6F6F6F"/>
                </a:solidFill>
                <a:latin typeface="Arial"/>
                <a:cs typeface="Arial"/>
              </a:rPr>
              <a:t> </a:t>
            </a:r>
            <a:r>
              <a:rPr sz="3000" dirty="0">
                <a:solidFill>
                  <a:srgbClr val="6F6F6F"/>
                </a:solidFill>
                <a:latin typeface="Arial"/>
                <a:cs typeface="Arial"/>
              </a:rPr>
              <a:t>you</a:t>
            </a:r>
            <a:r>
              <a:rPr sz="3000" spc="-30" dirty="0">
                <a:solidFill>
                  <a:srgbClr val="6F6F6F"/>
                </a:solidFill>
                <a:latin typeface="Arial"/>
                <a:cs typeface="Arial"/>
              </a:rPr>
              <a:t> </a:t>
            </a:r>
            <a:r>
              <a:rPr sz="3000" dirty="0">
                <a:solidFill>
                  <a:srgbClr val="6F6F6F"/>
                </a:solidFill>
                <a:latin typeface="Arial"/>
                <a:cs typeface="Arial"/>
              </a:rPr>
              <a:t>get</a:t>
            </a:r>
            <a:r>
              <a:rPr sz="3000" spc="-30" dirty="0">
                <a:solidFill>
                  <a:srgbClr val="6F6F6F"/>
                </a:solidFill>
                <a:latin typeface="Arial"/>
                <a:cs typeface="Arial"/>
              </a:rPr>
              <a:t> </a:t>
            </a:r>
            <a:r>
              <a:rPr sz="3000" dirty="0">
                <a:solidFill>
                  <a:srgbClr val="6F6F6F"/>
                </a:solidFill>
                <a:latin typeface="Arial"/>
                <a:cs typeface="Arial"/>
              </a:rPr>
              <a:t>seen</a:t>
            </a:r>
            <a:r>
              <a:rPr sz="3000" spc="-30" dirty="0">
                <a:solidFill>
                  <a:srgbClr val="6F6F6F"/>
                </a:solidFill>
                <a:latin typeface="Arial"/>
                <a:cs typeface="Arial"/>
              </a:rPr>
              <a:t> </a:t>
            </a:r>
            <a:r>
              <a:rPr sz="3000" dirty="0">
                <a:solidFill>
                  <a:srgbClr val="6F6F6F"/>
                </a:solidFill>
                <a:latin typeface="Arial"/>
                <a:cs typeface="Arial"/>
              </a:rPr>
              <a:t>by</a:t>
            </a:r>
            <a:r>
              <a:rPr sz="3000" spc="-30" dirty="0">
                <a:solidFill>
                  <a:srgbClr val="6F6F6F"/>
                </a:solidFill>
                <a:latin typeface="Arial"/>
                <a:cs typeface="Arial"/>
              </a:rPr>
              <a:t> </a:t>
            </a:r>
            <a:r>
              <a:rPr sz="3000" spc="-50" dirty="0">
                <a:solidFill>
                  <a:srgbClr val="6F6F6F"/>
                </a:solidFill>
                <a:latin typeface="Arial"/>
                <a:cs typeface="Arial"/>
              </a:rPr>
              <a:t>a </a:t>
            </a:r>
            <a:r>
              <a:rPr sz="3000" dirty="0">
                <a:solidFill>
                  <a:srgbClr val="6F6F6F"/>
                </a:solidFill>
                <a:latin typeface="Arial"/>
                <a:cs typeface="Arial"/>
              </a:rPr>
              <a:t>provider</a:t>
            </a:r>
            <a:r>
              <a:rPr sz="3000" spc="-25" dirty="0">
                <a:solidFill>
                  <a:srgbClr val="6F6F6F"/>
                </a:solidFill>
                <a:latin typeface="Arial"/>
                <a:cs typeface="Arial"/>
              </a:rPr>
              <a:t> </a:t>
            </a:r>
            <a:r>
              <a:rPr sz="3000" dirty="0">
                <a:solidFill>
                  <a:srgbClr val="6F6F6F"/>
                </a:solidFill>
                <a:latin typeface="Arial"/>
                <a:cs typeface="Arial"/>
              </a:rPr>
              <a:t>as</a:t>
            </a:r>
            <a:r>
              <a:rPr sz="3000" spc="-25" dirty="0">
                <a:solidFill>
                  <a:srgbClr val="6F6F6F"/>
                </a:solidFill>
                <a:latin typeface="Arial"/>
                <a:cs typeface="Arial"/>
              </a:rPr>
              <a:t> </a:t>
            </a:r>
            <a:r>
              <a:rPr sz="3000" dirty="0">
                <a:solidFill>
                  <a:srgbClr val="6F6F6F"/>
                </a:solidFill>
                <a:latin typeface="Arial"/>
                <a:cs typeface="Arial"/>
              </a:rPr>
              <a:t>soon</a:t>
            </a:r>
            <a:r>
              <a:rPr sz="3000" spc="-30" dirty="0">
                <a:solidFill>
                  <a:srgbClr val="6F6F6F"/>
                </a:solidFill>
                <a:latin typeface="Arial"/>
                <a:cs typeface="Arial"/>
              </a:rPr>
              <a:t> </a:t>
            </a:r>
            <a:r>
              <a:rPr sz="3000" dirty="0">
                <a:solidFill>
                  <a:srgbClr val="6F6F6F"/>
                </a:solidFill>
                <a:latin typeface="Arial"/>
                <a:cs typeface="Arial"/>
              </a:rPr>
              <a:t>as</a:t>
            </a:r>
            <a:r>
              <a:rPr sz="3000" spc="-25" dirty="0">
                <a:solidFill>
                  <a:srgbClr val="6F6F6F"/>
                </a:solidFill>
                <a:latin typeface="Arial"/>
                <a:cs typeface="Arial"/>
              </a:rPr>
              <a:t> </a:t>
            </a:r>
            <a:r>
              <a:rPr sz="3000" dirty="0">
                <a:solidFill>
                  <a:srgbClr val="6F6F6F"/>
                </a:solidFill>
                <a:latin typeface="Arial"/>
                <a:cs typeface="Arial"/>
              </a:rPr>
              <a:t>you</a:t>
            </a:r>
            <a:r>
              <a:rPr sz="3000" spc="-25" dirty="0">
                <a:solidFill>
                  <a:srgbClr val="6F6F6F"/>
                </a:solidFill>
                <a:latin typeface="Arial"/>
                <a:cs typeface="Arial"/>
              </a:rPr>
              <a:t> </a:t>
            </a:r>
            <a:r>
              <a:rPr sz="3000" spc="-20" dirty="0">
                <a:solidFill>
                  <a:srgbClr val="6F6F6F"/>
                </a:solidFill>
                <a:latin typeface="Arial"/>
                <a:cs typeface="Arial"/>
              </a:rPr>
              <a:t>can.</a:t>
            </a:r>
            <a:endParaRPr sz="3000">
              <a:latin typeface="Arial"/>
              <a:cs typeface="Arial"/>
            </a:endParaRPr>
          </a:p>
        </p:txBody>
      </p:sp>
      <p:pic>
        <p:nvPicPr>
          <p:cNvPr id="17" name="object 17"/>
          <p:cNvPicPr/>
          <p:nvPr/>
        </p:nvPicPr>
        <p:blipFill>
          <a:blip r:embed="rId6" cstate="print"/>
          <a:stretch>
            <a:fillRect/>
          </a:stretch>
        </p:blipFill>
        <p:spPr>
          <a:xfrm>
            <a:off x="7329944" y="3928747"/>
            <a:ext cx="1433647" cy="143364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38</a:t>
            </a:r>
            <a:endParaRPr sz="900">
              <a:latin typeface="Arial"/>
              <a:cs typeface="Arial"/>
            </a:endParaRPr>
          </a:p>
        </p:txBody>
      </p:sp>
      <p:grpSp>
        <p:nvGrpSpPr>
          <p:cNvPr id="3" name="object 3"/>
          <p:cNvGrpSpPr/>
          <p:nvPr/>
        </p:nvGrpSpPr>
        <p:grpSpPr>
          <a:xfrm>
            <a:off x="193095" y="1185672"/>
            <a:ext cx="9432925" cy="2786380"/>
            <a:chOff x="193095" y="1185672"/>
            <a:chExt cx="9432925" cy="2786380"/>
          </a:xfrm>
        </p:grpSpPr>
        <p:pic>
          <p:nvPicPr>
            <p:cNvPr id="4" name="object 4"/>
            <p:cNvPicPr/>
            <p:nvPr/>
          </p:nvPicPr>
          <p:blipFill>
            <a:blip r:embed="rId2" cstate="print"/>
            <a:stretch>
              <a:fillRect/>
            </a:stretch>
          </p:blipFill>
          <p:spPr>
            <a:xfrm>
              <a:off x="193095" y="1427675"/>
              <a:ext cx="2427384" cy="2427383"/>
            </a:xfrm>
            <a:prstGeom prst="rect">
              <a:avLst/>
            </a:prstGeom>
          </p:spPr>
        </p:pic>
        <p:sp>
          <p:nvSpPr>
            <p:cNvPr id="5" name="object 5"/>
            <p:cNvSpPr/>
            <p:nvPr/>
          </p:nvSpPr>
          <p:spPr>
            <a:xfrm>
              <a:off x="1132323" y="1461736"/>
              <a:ext cx="2053589" cy="1681480"/>
            </a:xfrm>
            <a:custGeom>
              <a:avLst/>
              <a:gdLst/>
              <a:ahLst/>
              <a:cxnLst/>
              <a:rect l="l" t="t" r="r" b="b"/>
              <a:pathLst>
                <a:path w="2053589" h="1681480">
                  <a:moveTo>
                    <a:pt x="326491" y="0"/>
                  </a:moveTo>
                  <a:lnTo>
                    <a:pt x="0" y="1218488"/>
                  </a:lnTo>
                  <a:lnTo>
                    <a:pt x="1726552" y="1681124"/>
                  </a:lnTo>
                  <a:lnTo>
                    <a:pt x="2053056" y="462635"/>
                  </a:lnTo>
                  <a:lnTo>
                    <a:pt x="326491"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1179575" y="1185672"/>
              <a:ext cx="8446008" cy="2785872"/>
            </a:xfrm>
            <a:prstGeom prst="rect">
              <a:avLst/>
            </a:prstGeom>
          </p:spPr>
        </p:pic>
        <p:sp>
          <p:nvSpPr>
            <p:cNvPr id="7" name="object 7"/>
            <p:cNvSpPr/>
            <p:nvPr/>
          </p:nvSpPr>
          <p:spPr>
            <a:xfrm>
              <a:off x="1270911" y="1254099"/>
              <a:ext cx="8263890" cy="2600960"/>
            </a:xfrm>
            <a:custGeom>
              <a:avLst/>
              <a:gdLst/>
              <a:ahLst/>
              <a:cxnLst/>
              <a:rect l="l" t="t" r="r" b="b"/>
              <a:pathLst>
                <a:path w="8263890" h="2600960">
                  <a:moveTo>
                    <a:pt x="7830197" y="0"/>
                  </a:moveTo>
                  <a:lnTo>
                    <a:pt x="1836801" y="0"/>
                  </a:lnTo>
                  <a:lnTo>
                    <a:pt x="1789565" y="2543"/>
                  </a:lnTo>
                  <a:lnTo>
                    <a:pt x="1743803" y="9998"/>
                  </a:lnTo>
                  <a:lnTo>
                    <a:pt x="1699779" y="22099"/>
                  </a:lnTo>
                  <a:lnTo>
                    <a:pt x="1657757" y="38583"/>
                  </a:lnTo>
                  <a:lnTo>
                    <a:pt x="1618002" y="59184"/>
                  </a:lnTo>
                  <a:lnTo>
                    <a:pt x="1580778" y="83639"/>
                  </a:lnTo>
                  <a:lnTo>
                    <a:pt x="1546350" y="111683"/>
                  </a:lnTo>
                  <a:lnTo>
                    <a:pt x="1514982" y="143051"/>
                  </a:lnTo>
                  <a:lnTo>
                    <a:pt x="1486938" y="177479"/>
                  </a:lnTo>
                  <a:lnTo>
                    <a:pt x="1462484" y="214703"/>
                  </a:lnTo>
                  <a:lnTo>
                    <a:pt x="1441882" y="254458"/>
                  </a:lnTo>
                  <a:lnTo>
                    <a:pt x="1425399" y="296480"/>
                  </a:lnTo>
                  <a:lnTo>
                    <a:pt x="1413297" y="340504"/>
                  </a:lnTo>
                  <a:lnTo>
                    <a:pt x="1405842" y="386266"/>
                  </a:lnTo>
                  <a:lnTo>
                    <a:pt x="1403299" y="433501"/>
                  </a:lnTo>
                  <a:lnTo>
                    <a:pt x="0" y="859853"/>
                  </a:lnTo>
                  <a:lnTo>
                    <a:pt x="1403299" y="1083729"/>
                  </a:lnTo>
                  <a:lnTo>
                    <a:pt x="1403299" y="2167458"/>
                  </a:lnTo>
                  <a:lnTo>
                    <a:pt x="1405842" y="2214693"/>
                  </a:lnTo>
                  <a:lnTo>
                    <a:pt x="1413297" y="2260455"/>
                  </a:lnTo>
                  <a:lnTo>
                    <a:pt x="1425399" y="2304479"/>
                  </a:lnTo>
                  <a:lnTo>
                    <a:pt x="1441882" y="2346501"/>
                  </a:lnTo>
                  <a:lnTo>
                    <a:pt x="1462484" y="2386256"/>
                  </a:lnTo>
                  <a:lnTo>
                    <a:pt x="1486938" y="2423480"/>
                  </a:lnTo>
                  <a:lnTo>
                    <a:pt x="1514982" y="2457908"/>
                  </a:lnTo>
                  <a:lnTo>
                    <a:pt x="1546350" y="2489276"/>
                  </a:lnTo>
                  <a:lnTo>
                    <a:pt x="1580778" y="2517320"/>
                  </a:lnTo>
                  <a:lnTo>
                    <a:pt x="1618002" y="2541775"/>
                  </a:lnTo>
                  <a:lnTo>
                    <a:pt x="1657757" y="2562376"/>
                  </a:lnTo>
                  <a:lnTo>
                    <a:pt x="1699779" y="2578860"/>
                  </a:lnTo>
                  <a:lnTo>
                    <a:pt x="1743803" y="2590961"/>
                  </a:lnTo>
                  <a:lnTo>
                    <a:pt x="1789565" y="2598416"/>
                  </a:lnTo>
                  <a:lnTo>
                    <a:pt x="1836801" y="2600959"/>
                  </a:lnTo>
                  <a:lnTo>
                    <a:pt x="7830197" y="2600959"/>
                  </a:lnTo>
                  <a:lnTo>
                    <a:pt x="7877430" y="2598416"/>
                  </a:lnTo>
                  <a:lnTo>
                    <a:pt x="7923191" y="2590961"/>
                  </a:lnTo>
                  <a:lnTo>
                    <a:pt x="7967214" y="2578860"/>
                  </a:lnTo>
                  <a:lnTo>
                    <a:pt x="8009235" y="2562376"/>
                  </a:lnTo>
                  <a:lnTo>
                    <a:pt x="8048990" y="2541775"/>
                  </a:lnTo>
                  <a:lnTo>
                    <a:pt x="8086214" y="2517320"/>
                  </a:lnTo>
                  <a:lnTo>
                    <a:pt x="8120643" y="2489276"/>
                  </a:lnTo>
                  <a:lnTo>
                    <a:pt x="8152011" y="2457908"/>
                  </a:lnTo>
                  <a:lnTo>
                    <a:pt x="8180056" y="2423480"/>
                  </a:lnTo>
                  <a:lnTo>
                    <a:pt x="8204511" y="2386256"/>
                  </a:lnTo>
                  <a:lnTo>
                    <a:pt x="8225114" y="2346501"/>
                  </a:lnTo>
                  <a:lnTo>
                    <a:pt x="8241598" y="2304479"/>
                  </a:lnTo>
                  <a:lnTo>
                    <a:pt x="8253700" y="2260455"/>
                  </a:lnTo>
                  <a:lnTo>
                    <a:pt x="8261155" y="2214693"/>
                  </a:lnTo>
                  <a:lnTo>
                    <a:pt x="8263699" y="2167458"/>
                  </a:lnTo>
                  <a:lnTo>
                    <a:pt x="8263698" y="433489"/>
                  </a:lnTo>
                  <a:lnTo>
                    <a:pt x="8261155" y="386266"/>
                  </a:lnTo>
                  <a:lnTo>
                    <a:pt x="8253700" y="340504"/>
                  </a:lnTo>
                  <a:lnTo>
                    <a:pt x="8241598" y="296480"/>
                  </a:lnTo>
                  <a:lnTo>
                    <a:pt x="8225114" y="254458"/>
                  </a:lnTo>
                  <a:lnTo>
                    <a:pt x="8204511" y="214703"/>
                  </a:lnTo>
                  <a:lnTo>
                    <a:pt x="8180056" y="177479"/>
                  </a:lnTo>
                  <a:lnTo>
                    <a:pt x="8152011" y="143051"/>
                  </a:lnTo>
                  <a:lnTo>
                    <a:pt x="8120643" y="111683"/>
                  </a:lnTo>
                  <a:lnTo>
                    <a:pt x="8086214" y="83639"/>
                  </a:lnTo>
                  <a:lnTo>
                    <a:pt x="8048990" y="59184"/>
                  </a:lnTo>
                  <a:lnTo>
                    <a:pt x="8009235" y="38583"/>
                  </a:lnTo>
                  <a:lnTo>
                    <a:pt x="7967214" y="22099"/>
                  </a:lnTo>
                  <a:lnTo>
                    <a:pt x="7923191" y="9998"/>
                  </a:lnTo>
                  <a:lnTo>
                    <a:pt x="7877430" y="2543"/>
                  </a:lnTo>
                  <a:lnTo>
                    <a:pt x="7830197" y="0"/>
                  </a:lnTo>
                  <a:close/>
                </a:path>
                <a:path w="8263890" h="2600960">
                  <a:moveTo>
                    <a:pt x="1403299" y="433489"/>
                  </a:moveTo>
                  <a:close/>
                </a:path>
              </a:pathLst>
            </a:custGeom>
            <a:solidFill>
              <a:srgbClr val="FFFFFF"/>
            </a:solidFill>
          </p:spPr>
          <p:txBody>
            <a:bodyPr wrap="square" lIns="0" tIns="0" rIns="0" bIns="0" rtlCol="0"/>
            <a:lstStyle/>
            <a:p>
              <a:endParaRPr/>
            </a:p>
          </p:txBody>
        </p:sp>
        <p:sp>
          <p:nvSpPr>
            <p:cNvPr id="8" name="object 8"/>
            <p:cNvSpPr/>
            <p:nvPr/>
          </p:nvSpPr>
          <p:spPr>
            <a:xfrm>
              <a:off x="1270737" y="1253773"/>
              <a:ext cx="8265159" cy="2601595"/>
            </a:xfrm>
            <a:custGeom>
              <a:avLst/>
              <a:gdLst/>
              <a:ahLst/>
              <a:cxnLst/>
              <a:rect l="l" t="t" r="r" b="b"/>
              <a:pathLst>
                <a:path w="8265159" h="2601595">
                  <a:moveTo>
                    <a:pt x="1403473" y="2167729"/>
                  </a:moveTo>
                  <a:lnTo>
                    <a:pt x="1406017" y="2214970"/>
                  </a:lnTo>
                  <a:lnTo>
                    <a:pt x="1413473" y="2260737"/>
                  </a:lnTo>
                  <a:lnTo>
                    <a:pt x="1425576" y="2304767"/>
                  </a:lnTo>
                  <a:lnTo>
                    <a:pt x="1442062" y="2346794"/>
                  </a:lnTo>
                  <a:lnTo>
                    <a:pt x="1462666" y="2386553"/>
                  </a:lnTo>
                  <a:lnTo>
                    <a:pt x="1487124" y="2423782"/>
                  </a:lnTo>
                  <a:lnTo>
                    <a:pt x="1515172" y="2458215"/>
                  </a:lnTo>
                  <a:lnTo>
                    <a:pt x="1546544" y="2489587"/>
                  </a:lnTo>
                  <a:lnTo>
                    <a:pt x="1580976" y="2517634"/>
                  </a:lnTo>
                  <a:lnTo>
                    <a:pt x="1618205" y="2542093"/>
                  </a:lnTo>
                  <a:lnTo>
                    <a:pt x="1657965" y="2562697"/>
                  </a:lnTo>
                  <a:lnTo>
                    <a:pt x="1699992" y="2579183"/>
                  </a:lnTo>
                  <a:lnTo>
                    <a:pt x="1744021" y="2591286"/>
                  </a:lnTo>
                  <a:lnTo>
                    <a:pt x="1789788" y="2598742"/>
                  </a:lnTo>
                  <a:lnTo>
                    <a:pt x="1837029" y="2601286"/>
                  </a:lnTo>
                  <a:lnTo>
                    <a:pt x="2547015" y="2601286"/>
                  </a:lnTo>
                  <a:lnTo>
                    <a:pt x="4262328" y="2601286"/>
                  </a:lnTo>
                  <a:lnTo>
                    <a:pt x="7831171" y="2601286"/>
                  </a:lnTo>
                  <a:lnTo>
                    <a:pt x="7878412" y="2598742"/>
                  </a:lnTo>
                  <a:lnTo>
                    <a:pt x="7924179" y="2591286"/>
                  </a:lnTo>
                  <a:lnTo>
                    <a:pt x="7968209" y="2579183"/>
                  </a:lnTo>
                  <a:lnTo>
                    <a:pt x="8010235" y="2562697"/>
                  </a:lnTo>
                  <a:lnTo>
                    <a:pt x="8049995" y="2542093"/>
                  </a:lnTo>
                  <a:lnTo>
                    <a:pt x="8087224" y="2517634"/>
                  </a:lnTo>
                  <a:lnTo>
                    <a:pt x="8121657" y="2489587"/>
                  </a:lnTo>
                  <a:lnTo>
                    <a:pt x="8153029" y="2458215"/>
                  </a:lnTo>
                  <a:lnTo>
                    <a:pt x="8181076" y="2423782"/>
                  </a:lnTo>
                  <a:lnTo>
                    <a:pt x="8205534" y="2386553"/>
                  </a:lnTo>
                  <a:lnTo>
                    <a:pt x="8226138" y="2346794"/>
                  </a:lnTo>
                  <a:lnTo>
                    <a:pt x="8242624" y="2304767"/>
                  </a:lnTo>
                  <a:lnTo>
                    <a:pt x="8254727" y="2260737"/>
                  </a:lnTo>
                  <a:lnTo>
                    <a:pt x="8262183" y="2214970"/>
                  </a:lnTo>
                  <a:lnTo>
                    <a:pt x="8264727" y="2167729"/>
                  </a:lnTo>
                  <a:lnTo>
                    <a:pt x="8264727" y="1083868"/>
                  </a:lnTo>
                  <a:lnTo>
                    <a:pt x="8264727" y="433548"/>
                  </a:lnTo>
                  <a:lnTo>
                    <a:pt x="8262183" y="386315"/>
                  </a:lnTo>
                  <a:lnTo>
                    <a:pt x="8254727" y="340548"/>
                  </a:lnTo>
                  <a:lnTo>
                    <a:pt x="8242624" y="296518"/>
                  </a:lnTo>
                  <a:lnTo>
                    <a:pt x="8226138" y="254491"/>
                  </a:lnTo>
                  <a:lnTo>
                    <a:pt x="8205534" y="214731"/>
                  </a:lnTo>
                  <a:lnTo>
                    <a:pt x="8181076" y="177503"/>
                  </a:lnTo>
                  <a:lnTo>
                    <a:pt x="8153029" y="143070"/>
                  </a:lnTo>
                  <a:lnTo>
                    <a:pt x="8121657" y="111698"/>
                  </a:lnTo>
                  <a:lnTo>
                    <a:pt x="8087224" y="83651"/>
                  </a:lnTo>
                  <a:lnTo>
                    <a:pt x="8049995" y="59193"/>
                  </a:lnTo>
                  <a:lnTo>
                    <a:pt x="8010235" y="38588"/>
                  </a:lnTo>
                  <a:lnTo>
                    <a:pt x="7968209" y="22102"/>
                  </a:lnTo>
                  <a:lnTo>
                    <a:pt x="7924179" y="9999"/>
                  </a:lnTo>
                  <a:lnTo>
                    <a:pt x="7878412" y="2544"/>
                  </a:lnTo>
                  <a:lnTo>
                    <a:pt x="7831171" y="0"/>
                  </a:lnTo>
                  <a:lnTo>
                    <a:pt x="4262328" y="0"/>
                  </a:lnTo>
                  <a:lnTo>
                    <a:pt x="2547015" y="0"/>
                  </a:lnTo>
                  <a:lnTo>
                    <a:pt x="1837029" y="0"/>
                  </a:lnTo>
                  <a:lnTo>
                    <a:pt x="1789788" y="2544"/>
                  </a:lnTo>
                  <a:lnTo>
                    <a:pt x="1744021" y="9999"/>
                  </a:lnTo>
                  <a:lnTo>
                    <a:pt x="1699992" y="22102"/>
                  </a:lnTo>
                  <a:lnTo>
                    <a:pt x="1657965" y="38588"/>
                  </a:lnTo>
                  <a:lnTo>
                    <a:pt x="1618205" y="59193"/>
                  </a:lnTo>
                  <a:lnTo>
                    <a:pt x="1580976" y="83651"/>
                  </a:lnTo>
                  <a:lnTo>
                    <a:pt x="1546544" y="111698"/>
                  </a:lnTo>
                  <a:lnTo>
                    <a:pt x="1515172" y="143070"/>
                  </a:lnTo>
                  <a:lnTo>
                    <a:pt x="1487124" y="177503"/>
                  </a:lnTo>
                  <a:lnTo>
                    <a:pt x="1462666" y="214731"/>
                  </a:lnTo>
                  <a:lnTo>
                    <a:pt x="1442062" y="254491"/>
                  </a:lnTo>
                  <a:lnTo>
                    <a:pt x="1425576" y="296518"/>
                  </a:lnTo>
                  <a:lnTo>
                    <a:pt x="1413473" y="340548"/>
                  </a:lnTo>
                  <a:lnTo>
                    <a:pt x="1406017" y="386315"/>
                  </a:lnTo>
                  <a:lnTo>
                    <a:pt x="1403473" y="433556"/>
                  </a:lnTo>
                  <a:lnTo>
                    <a:pt x="0" y="859962"/>
                  </a:lnTo>
                  <a:lnTo>
                    <a:pt x="1403473" y="1083868"/>
                  </a:lnTo>
                  <a:lnTo>
                    <a:pt x="1403473" y="2167729"/>
                  </a:lnTo>
                  <a:close/>
                </a:path>
              </a:pathLst>
            </a:custGeom>
            <a:ln w="34956">
              <a:solidFill>
                <a:srgbClr val="444B54"/>
              </a:solidFill>
            </a:ln>
          </p:spPr>
          <p:txBody>
            <a:bodyPr wrap="square" lIns="0" tIns="0" rIns="0" bIns="0" rtlCol="0"/>
            <a:lstStyle/>
            <a:p>
              <a:endParaRPr/>
            </a:p>
          </p:txBody>
        </p:sp>
      </p:grpSp>
      <p:sp>
        <p:nvSpPr>
          <p:cNvPr id="9" name="object 9"/>
          <p:cNvSpPr txBox="1">
            <a:spLocks noGrp="1"/>
          </p:cNvSpPr>
          <p:nvPr>
            <p:ph type="title"/>
          </p:nvPr>
        </p:nvSpPr>
        <p:spPr>
          <a:xfrm>
            <a:off x="3208808" y="1383284"/>
            <a:ext cx="5793105" cy="2299335"/>
          </a:xfrm>
          <a:prstGeom prst="rect">
            <a:avLst/>
          </a:prstGeom>
        </p:spPr>
        <p:txBody>
          <a:bodyPr vert="horz" wrap="square" lIns="0" tIns="15875" rIns="0" bIns="0" rtlCol="0">
            <a:spAutoFit/>
          </a:bodyPr>
          <a:lstStyle/>
          <a:p>
            <a:pPr marL="12700" marR="5080" algn="ctr">
              <a:lnSpc>
                <a:spcPct val="99300"/>
              </a:lnSpc>
              <a:spcBef>
                <a:spcPts val="125"/>
              </a:spcBef>
            </a:pPr>
            <a:r>
              <a:rPr b="0" dirty="0">
                <a:solidFill>
                  <a:srgbClr val="6F6F6F"/>
                </a:solidFill>
                <a:latin typeface="Arial"/>
                <a:cs typeface="Arial"/>
              </a:rPr>
              <a:t>I</a:t>
            </a:r>
            <a:r>
              <a:rPr b="0" spc="-30" dirty="0">
                <a:solidFill>
                  <a:srgbClr val="6F6F6F"/>
                </a:solidFill>
                <a:latin typeface="Arial"/>
                <a:cs typeface="Arial"/>
              </a:rPr>
              <a:t> </a:t>
            </a:r>
            <a:r>
              <a:rPr b="0" dirty="0">
                <a:solidFill>
                  <a:srgbClr val="6F6F6F"/>
                </a:solidFill>
                <a:latin typeface="Arial"/>
                <a:cs typeface="Arial"/>
              </a:rPr>
              <a:t>had</a:t>
            </a:r>
            <a:r>
              <a:rPr b="0" spc="-25" dirty="0">
                <a:solidFill>
                  <a:srgbClr val="6F6F6F"/>
                </a:solidFill>
                <a:latin typeface="Arial"/>
                <a:cs typeface="Arial"/>
              </a:rPr>
              <a:t> </a:t>
            </a:r>
            <a:r>
              <a:rPr b="0" dirty="0">
                <a:solidFill>
                  <a:srgbClr val="6F6F6F"/>
                </a:solidFill>
                <a:latin typeface="Arial"/>
                <a:cs typeface="Arial"/>
              </a:rPr>
              <a:t>syphilis</a:t>
            </a:r>
            <a:r>
              <a:rPr b="0" spc="-30" dirty="0">
                <a:solidFill>
                  <a:srgbClr val="6F6F6F"/>
                </a:solidFill>
                <a:latin typeface="Arial"/>
                <a:cs typeface="Arial"/>
              </a:rPr>
              <a:t> </a:t>
            </a:r>
            <a:r>
              <a:rPr b="0" dirty="0">
                <a:solidFill>
                  <a:srgbClr val="6F6F6F"/>
                </a:solidFill>
                <a:latin typeface="Arial"/>
                <a:cs typeface="Arial"/>
              </a:rPr>
              <a:t>about</a:t>
            </a:r>
            <a:r>
              <a:rPr b="0" spc="-30" dirty="0">
                <a:solidFill>
                  <a:srgbClr val="6F6F6F"/>
                </a:solidFill>
                <a:latin typeface="Arial"/>
                <a:cs typeface="Arial"/>
              </a:rPr>
              <a:t> </a:t>
            </a:r>
            <a:r>
              <a:rPr b="0" dirty="0">
                <a:solidFill>
                  <a:srgbClr val="6F6F6F"/>
                </a:solidFill>
                <a:latin typeface="Arial"/>
                <a:cs typeface="Arial"/>
              </a:rPr>
              <a:t>9</a:t>
            </a:r>
            <a:r>
              <a:rPr b="0" spc="-25" dirty="0">
                <a:solidFill>
                  <a:srgbClr val="6F6F6F"/>
                </a:solidFill>
                <a:latin typeface="Arial"/>
                <a:cs typeface="Arial"/>
              </a:rPr>
              <a:t> </a:t>
            </a:r>
            <a:r>
              <a:rPr b="0" dirty="0">
                <a:solidFill>
                  <a:srgbClr val="6F6F6F"/>
                </a:solidFill>
                <a:latin typeface="Arial"/>
                <a:cs typeface="Arial"/>
              </a:rPr>
              <a:t>months</a:t>
            </a:r>
            <a:r>
              <a:rPr b="0" spc="-30" dirty="0">
                <a:solidFill>
                  <a:srgbClr val="6F6F6F"/>
                </a:solidFill>
                <a:latin typeface="Arial"/>
                <a:cs typeface="Arial"/>
              </a:rPr>
              <a:t> </a:t>
            </a:r>
            <a:r>
              <a:rPr b="0" spc="-20" dirty="0">
                <a:solidFill>
                  <a:srgbClr val="6F6F6F"/>
                </a:solidFill>
                <a:latin typeface="Arial"/>
                <a:cs typeface="Arial"/>
              </a:rPr>
              <a:t>ago, </a:t>
            </a:r>
            <a:r>
              <a:rPr b="0" dirty="0">
                <a:solidFill>
                  <a:srgbClr val="6F6F6F"/>
                </a:solidFill>
                <a:latin typeface="Arial"/>
                <a:cs typeface="Arial"/>
              </a:rPr>
              <a:t>and</a:t>
            </a:r>
            <a:r>
              <a:rPr b="0" spc="-45" dirty="0">
                <a:solidFill>
                  <a:srgbClr val="6F6F6F"/>
                </a:solidFill>
                <a:latin typeface="Arial"/>
                <a:cs typeface="Arial"/>
              </a:rPr>
              <a:t> </a:t>
            </a:r>
            <a:r>
              <a:rPr b="0" dirty="0">
                <a:solidFill>
                  <a:srgbClr val="6F6F6F"/>
                </a:solidFill>
                <a:latin typeface="Arial"/>
                <a:cs typeface="Arial"/>
              </a:rPr>
              <a:t>my</a:t>
            </a:r>
            <a:r>
              <a:rPr b="0" spc="-40" dirty="0">
                <a:solidFill>
                  <a:srgbClr val="6F6F6F"/>
                </a:solidFill>
                <a:latin typeface="Arial"/>
                <a:cs typeface="Arial"/>
              </a:rPr>
              <a:t> </a:t>
            </a:r>
            <a:r>
              <a:rPr b="0" dirty="0">
                <a:solidFill>
                  <a:srgbClr val="6F6F6F"/>
                </a:solidFill>
                <a:latin typeface="Arial"/>
                <a:cs typeface="Arial"/>
              </a:rPr>
              <a:t>provider</a:t>
            </a:r>
            <a:r>
              <a:rPr b="0" spc="-30" dirty="0">
                <a:solidFill>
                  <a:srgbClr val="6F6F6F"/>
                </a:solidFill>
                <a:latin typeface="Arial"/>
                <a:cs typeface="Arial"/>
              </a:rPr>
              <a:t> </a:t>
            </a:r>
            <a:r>
              <a:rPr b="0" dirty="0">
                <a:solidFill>
                  <a:srgbClr val="6F6F6F"/>
                </a:solidFill>
                <a:latin typeface="Arial"/>
                <a:cs typeface="Arial"/>
              </a:rPr>
              <a:t>rechecked</a:t>
            </a:r>
            <a:r>
              <a:rPr b="0" spc="-35" dirty="0">
                <a:solidFill>
                  <a:srgbClr val="6F6F6F"/>
                </a:solidFill>
                <a:latin typeface="Arial"/>
                <a:cs typeface="Arial"/>
              </a:rPr>
              <a:t> </a:t>
            </a:r>
            <a:r>
              <a:rPr b="0" spc="-25" dirty="0">
                <a:solidFill>
                  <a:srgbClr val="6F6F6F"/>
                </a:solidFill>
                <a:latin typeface="Arial"/>
                <a:cs typeface="Arial"/>
              </a:rPr>
              <a:t>my </a:t>
            </a:r>
            <a:r>
              <a:rPr b="0" dirty="0">
                <a:solidFill>
                  <a:srgbClr val="6F6F6F"/>
                </a:solidFill>
                <a:latin typeface="Arial"/>
                <a:cs typeface="Arial"/>
              </a:rPr>
              <a:t>syphilis</a:t>
            </a:r>
            <a:r>
              <a:rPr b="0" spc="-45" dirty="0">
                <a:solidFill>
                  <a:srgbClr val="6F6F6F"/>
                </a:solidFill>
                <a:latin typeface="Arial"/>
                <a:cs typeface="Arial"/>
              </a:rPr>
              <a:t> </a:t>
            </a:r>
            <a:r>
              <a:rPr b="0" dirty="0">
                <a:solidFill>
                  <a:srgbClr val="6F6F6F"/>
                </a:solidFill>
                <a:latin typeface="Arial"/>
                <a:cs typeface="Arial"/>
              </a:rPr>
              <a:t>test</a:t>
            </a:r>
            <a:r>
              <a:rPr b="0" spc="-40" dirty="0">
                <a:solidFill>
                  <a:srgbClr val="6F6F6F"/>
                </a:solidFill>
                <a:latin typeface="Arial"/>
                <a:cs typeface="Arial"/>
              </a:rPr>
              <a:t> </a:t>
            </a:r>
            <a:r>
              <a:rPr b="0" dirty="0">
                <a:solidFill>
                  <a:srgbClr val="6F6F6F"/>
                </a:solidFill>
                <a:latin typeface="Arial"/>
                <a:cs typeface="Arial"/>
              </a:rPr>
              <a:t>last</a:t>
            </a:r>
            <a:r>
              <a:rPr b="0" spc="-40" dirty="0">
                <a:solidFill>
                  <a:srgbClr val="6F6F6F"/>
                </a:solidFill>
                <a:latin typeface="Arial"/>
                <a:cs typeface="Arial"/>
              </a:rPr>
              <a:t> </a:t>
            </a:r>
            <a:r>
              <a:rPr b="0" dirty="0">
                <a:solidFill>
                  <a:srgbClr val="6F6F6F"/>
                </a:solidFill>
                <a:latin typeface="Arial"/>
                <a:cs typeface="Arial"/>
              </a:rPr>
              <a:t>week.</a:t>
            </a:r>
            <a:r>
              <a:rPr b="0" spc="-40" dirty="0">
                <a:solidFill>
                  <a:srgbClr val="6F6F6F"/>
                </a:solidFill>
                <a:latin typeface="Arial"/>
                <a:cs typeface="Arial"/>
              </a:rPr>
              <a:t> </a:t>
            </a:r>
            <a:r>
              <a:rPr b="0" dirty="0">
                <a:solidFill>
                  <a:srgbClr val="6F6F6F"/>
                </a:solidFill>
                <a:latin typeface="Arial"/>
                <a:cs typeface="Arial"/>
              </a:rPr>
              <a:t>It</a:t>
            </a:r>
            <a:r>
              <a:rPr b="0" spc="-45" dirty="0">
                <a:solidFill>
                  <a:srgbClr val="6F6F6F"/>
                </a:solidFill>
                <a:latin typeface="Arial"/>
                <a:cs typeface="Arial"/>
              </a:rPr>
              <a:t> </a:t>
            </a:r>
            <a:r>
              <a:rPr b="0" spc="-20" dirty="0">
                <a:solidFill>
                  <a:srgbClr val="6F6F6F"/>
                </a:solidFill>
                <a:latin typeface="Arial"/>
                <a:cs typeface="Arial"/>
              </a:rPr>
              <a:t>says </a:t>
            </a:r>
            <a:r>
              <a:rPr b="0" dirty="0">
                <a:solidFill>
                  <a:srgbClr val="6F6F6F"/>
                </a:solidFill>
                <a:latin typeface="Arial"/>
                <a:cs typeface="Arial"/>
              </a:rPr>
              <a:t>“reactive”</a:t>
            </a:r>
            <a:r>
              <a:rPr b="0" spc="-25" dirty="0">
                <a:solidFill>
                  <a:srgbClr val="6F6F6F"/>
                </a:solidFill>
                <a:latin typeface="Arial"/>
                <a:cs typeface="Arial"/>
              </a:rPr>
              <a:t> </a:t>
            </a:r>
            <a:r>
              <a:rPr b="0" dirty="0">
                <a:solidFill>
                  <a:srgbClr val="6F6F6F"/>
                </a:solidFill>
                <a:latin typeface="Arial"/>
                <a:cs typeface="Arial"/>
              </a:rPr>
              <a:t>and</a:t>
            </a:r>
            <a:r>
              <a:rPr b="0" spc="-30" dirty="0">
                <a:solidFill>
                  <a:srgbClr val="6F6F6F"/>
                </a:solidFill>
                <a:latin typeface="Arial"/>
                <a:cs typeface="Arial"/>
              </a:rPr>
              <a:t> </a:t>
            </a:r>
            <a:r>
              <a:rPr b="0" dirty="0">
                <a:solidFill>
                  <a:srgbClr val="6F6F6F"/>
                </a:solidFill>
                <a:latin typeface="Arial"/>
                <a:cs typeface="Arial"/>
              </a:rPr>
              <a:t>there</a:t>
            </a:r>
            <a:r>
              <a:rPr b="0" spc="-30" dirty="0">
                <a:solidFill>
                  <a:srgbClr val="6F6F6F"/>
                </a:solidFill>
                <a:latin typeface="Arial"/>
                <a:cs typeface="Arial"/>
              </a:rPr>
              <a:t> </a:t>
            </a:r>
            <a:r>
              <a:rPr b="0" dirty="0">
                <a:solidFill>
                  <a:srgbClr val="6F6F6F"/>
                </a:solidFill>
                <a:latin typeface="Arial"/>
                <a:cs typeface="Arial"/>
              </a:rPr>
              <a:t>are</a:t>
            </a:r>
            <a:r>
              <a:rPr b="0" spc="-25" dirty="0">
                <a:solidFill>
                  <a:srgbClr val="6F6F6F"/>
                </a:solidFill>
                <a:latin typeface="Arial"/>
                <a:cs typeface="Arial"/>
              </a:rPr>
              <a:t> </a:t>
            </a:r>
            <a:r>
              <a:rPr b="0" spc="-20" dirty="0">
                <a:solidFill>
                  <a:srgbClr val="6F6F6F"/>
                </a:solidFill>
                <a:latin typeface="Arial"/>
                <a:cs typeface="Arial"/>
              </a:rPr>
              <a:t>some </a:t>
            </a:r>
            <a:r>
              <a:rPr b="0" dirty="0">
                <a:solidFill>
                  <a:srgbClr val="6F6F6F"/>
                </a:solidFill>
                <a:latin typeface="Arial"/>
                <a:cs typeface="Arial"/>
              </a:rPr>
              <a:t>numbers</a:t>
            </a:r>
            <a:r>
              <a:rPr b="0" spc="-50" dirty="0">
                <a:solidFill>
                  <a:srgbClr val="6F6F6F"/>
                </a:solidFill>
                <a:latin typeface="Arial"/>
                <a:cs typeface="Arial"/>
              </a:rPr>
              <a:t> </a:t>
            </a:r>
            <a:r>
              <a:rPr b="0" dirty="0">
                <a:solidFill>
                  <a:srgbClr val="6F6F6F"/>
                </a:solidFill>
                <a:latin typeface="Arial"/>
                <a:cs typeface="Arial"/>
              </a:rPr>
              <a:t>I</a:t>
            </a:r>
            <a:r>
              <a:rPr b="0" spc="-45" dirty="0">
                <a:solidFill>
                  <a:srgbClr val="6F6F6F"/>
                </a:solidFill>
                <a:latin typeface="Arial"/>
                <a:cs typeface="Arial"/>
              </a:rPr>
              <a:t> </a:t>
            </a:r>
            <a:r>
              <a:rPr b="0" dirty="0">
                <a:solidFill>
                  <a:srgbClr val="6F6F6F"/>
                </a:solidFill>
                <a:latin typeface="Arial"/>
                <a:cs typeface="Arial"/>
              </a:rPr>
              <a:t>don’t</a:t>
            </a:r>
            <a:r>
              <a:rPr b="0" spc="-40" dirty="0">
                <a:solidFill>
                  <a:srgbClr val="6F6F6F"/>
                </a:solidFill>
                <a:latin typeface="Arial"/>
                <a:cs typeface="Arial"/>
              </a:rPr>
              <a:t> </a:t>
            </a:r>
            <a:r>
              <a:rPr b="0" dirty="0">
                <a:solidFill>
                  <a:srgbClr val="6F6F6F"/>
                </a:solidFill>
                <a:latin typeface="Arial"/>
                <a:cs typeface="Arial"/>
              </a:rPr>
              <a:t>understand.</a:t>
            </a:r>
            <a:r>
              <a:rPr b="0" spc="-40" dirty="0">
                <a:solidFill>
                  <a:srgbClr val="6F6F6F"/>
                </a:solidFill>
                <a:latin typeface="Arial"/>
                <a:cs typeface="Arial"/>
              </a:rPr>
              <a:t> </a:t>
            </a:r>
            <a:r>
              <a:rPr b="0" spc="-10" dirty="0">
                <a:solidFill>
                  <a:srgbClr val="6F6F6F"/>
                </a:solidFill>
                <a:latin typeface="Arial"/>
                <a:cs typeface="Arial"/>
              </a:rPr>
              <a:t>Help!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39</a:t>
            </a:r>
            <a:endParaRPr sz="900">
              <a:latin typeface="Arial"/>
              <a:cs typeface="Arial"/>
            </a:endParaRPr>
          </a:p>
        </p:txBody>
      </p:sp>
      <p:grpSp>
        <p:nvGrpSpPr>
          <p:cNvPr id="3" name="object 3"/>
          <p:cNvGrpSpPr/>
          <p:nvPr/>
        </p:nvGrpSpPr>
        <p:grpSpPr>
          <a:xfrm>
            <a:off x="1136903" y="2121407"/>
            <a:ext cx="3587750" cy="3587750"/>
            <a:chOff x="1136903" y="2121407"/>
            <a:chExt cx="3587750" cy="3587750"/>
          </a:xfrm>
        </p:grpSpPr>
        <p:pic>
          <p:nvPicPr>
            <p:cNvPr id="4" name="object 4"/>
            <p:cNvPicPr/>
            <p:nvPr/>
          </p:nvPicPr>
          <p:blipFill>
            <a:blip r:embed="rId2" cstate="print"/>
            <a:stretch>
              <a:fillRect/>
            </a:stretch>
          </p:blipFill>
          <p:spPr>
            <a:xfrm>
              <a:off x="1136903" y="2121407"/>
              <a:ext cx="3587496" cy="3587496"/>
            </a:xfrm>
            <a:prstGeom prst="rect">
              <a:avLst/>
            </a:prstGeom>
          </p:spPr>
        </p:pic>
        <p:pic>
          <p:nvPicPr>
            <p:cNvPr id="5" name="object 5"/>
            <p:cNvPicPr/>
            <p:nvPr/>
          </p:nvPicPr>
          <p:blipFill>
            <a:blip r:embed="rId3" cstate="print"/>
            <a:stretch>
              <a:fillRect/>
            </a:stretch>
          </p:blipFill>
          <p:spPr>
            <a:xfrm>
              <a:off x="1164335" y="2148839"/>
              <a:ext cx="3474719" cy="3474720"/>
            </a:xfrm>
            <a:prstGeom prst="rect">
              <a:avLst/>
            </a:prstGeom>
          </p:spPr>
        </p:pic>
      </p:grpSp>
      <p:sp>
        <p:nvSpPr>
          <p:cNvPr id="6" name="object 6"/>
          <p:cNvSpPr txBox="1">
            <a:spLocks noGrp="1"/>
          </p:cNvSpPr>
          <p:nvPr>
            <p:ph type="title"/>
          </p:nvPr>
        </p:nvSpPr>
        <p:spPr>
          <a:xfrm>
            <a:off x="4894579" y="2074164"/>
            <a:ext cx="3950970" cy="1186815"/>
          </a:xfrm>
          <a:prstGeom prst="rect">
            <a:avLst/>
          </a:prstGeom>
        </p:spPr>
        <p:txBody>
          <a:bodyPr vert="horz" wrap="square" lIns="0" tIns="9525" rIns="0" bIns="0" rtlCol="0">
            <a:spAutoFit/>
          </a:bodyPr>
          <a:lstStyle/>
          <a:p>
            <a:pPr marL="12700" marR="5080">
              <a:lnSpc>
                <a:spcPct val="100499"/>
              </a:lnSpc>
              <a:spcBef>
                <a:spcPts val="75"/>
              </a:spcBef>
            </a:pPr>
            <a:r>
              <a:rPr sz="3800" dirty="0">
                <a:solidFill>
                  <a:srgbClr val="000000"/>
                </a:solidFill>
              </a:rPr>
              <a:t>and</a:t>
            </a:r>
            <a:r>
              <a:rPr sz="3800" spc="65" dirty="0">
                <a:solidFill>
                  <a:srgbClr val="000000"/>
                </a:solidFill>
              </a:rPr>
              <a:t> </a:t>
            </a:r>
            <a:r>
              <a:rPr sz="3800" dirty="0">
                <a:solidFill>
                  <a:srgbClr val="000000"/>
                </a:solidFill>
              </a:rPr>
              <a:t>look</a:t>
            </a:r>
            <a:r>
              <a:rPr sz="3800" spc="55" dirty="0">
                <a:solidFill>
                  <a:srgbClr val="000000"/>
                </a:solidFill>
              </a:rPr>
              <a:t> </a:t>
            </a:r>
            <a:r>
              <a:rPr sz="3800" dirty="0">
                <a:solidFill>
                  <a:srgbClr val="000000"/>
                </a:solidFill>
              </a:rPr>
              <a:t>up</a:t>
            </a:r>
            <a:r>
              <a:rPr sz="3800" spc="70" dirty="0">
                <a:solidFill>
                  <a:srgbClr val="000000"/>
                </a:solidFill>
              </a:rPr>
              <a:t> </a:t>
            </a:r>
            <a:r>
              <a:rPr sz="3800" spc="-10" dirty="0">
                <a:solidFill>
                  <a:srgbClr val="000000"/>
                </a:solidFill>
              </a:rPr>
              <a:t>their </a:t>
            </a:r>
            <a:r>
              <a:rPr sz="3800" dirty="0">
                <a:solidFill>
                  <a:srgbClr val="000000"/>
                </a:solidFill>
              </a:rPr>
              <a:t>RPR</a:t>
            </a:r>
            <a:r>
              <a:rPr sz="3800" spc="90" dirty="0">
                <a:solidFill>
                  <a:srgbClr val="000000"/>
                </a:solidFill>
              </a:rPr>
              <a:t> </a:t>
            </a:r>
            <a:r>
              <a:rPr sz="3800" dirty="0">
                <a:solidFill>
                  <a:srgbClr val="000000"/>
                </a:solidFill>
              </a:rPr>
              <a:t>titer</a:t>
            </a:r>
            <a:r>
              <a:rPr sz="3800" spc="75" dirty="0">
                <a:solidFill>
                  <a:srgbClr val="000000"/>
                </a:solidFill>
              </a:rPr>
              <a:t> </a:t>
            </a:r>
            <a:r>
              <a:rPr sz="3800" spc="-10" dirty="0">
                <a:solidFill>
                  <a:srgbClr val="000000"/>
                </a:solidFill>
              </a:rPr>
              <a:t>results</a:t>
            </a:r>
            <a:endParaRPr sz="3800"/>
          </a:p>
        </p:txBody>
      </p:sp>
      <p:sp>
        <p:nvSpPr>
          <p:cNvPr id="7" name="object 7"/>
          <p:cNvSpPr txBox="1"/>
          <p:nvPr/>
        </p:nvSpPr>
        <p:spPr>
          <a:xfrm>
            <a:off x="4894579" y="3826484"/>
            <a:ext cx="3679190" cy="2370455"/>
          </a:xfrm>
          <a:prstGeom prst="rect">
            <a:avLst/>
          </a:prstGeom>
        </p:spPr>
        <p:txBody>
          <a:bodyPr vert="horz" wrap="square" lIns="0" tIns="3175" rIns="0" bIns="0" rtlCol="0">
            <a:spAutoFit/>
          </a:bodyPr>
          <a:lstStyle/>
          <a:p>
            <a:pPr marL="12700" marR="5080">
              <a:lnSpc>
                <a:spcPct val="101600"/>
              </a:lnSpc>
              <a:spcBef>
                <a:spcPts val="25"/>
              </a:spcBef>
            </a:pPr>
            <a:r>
              <a:rPr sz="3800" b="1" dirty="0">
                <a:latin typeface="Arial"/>
                <a:cs typeface="Arial"/>
              </a:rPr>
              <a:t>if</a:t>
            </a:r>
            <a:r>
              <a:rPr sz="3800" b="1" spc="30" dirty="0">
                <a:latin typeface="Arial"/>
                <a:cs typeface="Arial"/>
              </a:rPr>
              <a:t> </a:t>
            </a:r>
            <a:r>
              <a:rPr sz="3800" b="1" dirty="0">
                <a:latin typeface="Arial"/>
                <a:cs typeface="Arial"/>
              </a:rPr>
              <a:t>it’s</a:t>
            </a:r>
            <a:r>
              <a:rPr sz="3800" b="1" spc="55" dirty="0">
                <a:latin typeface="Arial"/>
                <a:cs typeface="Arial"/>
              </a:rPr>
              <a:t> </a:t>
            </a:r>
            <a:r>
              <a:rPr sz="3800" b="1" dirty="0">
                <a:latin typeface="Arial"/>
                <a:cs typeface="Arial"/>
              </a:rPr>
              <a:t>not</a:t>
            </a:r>
            <a:r>
              <a:rPr sz="3800" b="1" spc="45" dirty="0">
                <a:latin typeface="Arial"/>
                <a:cs typeface="Arial"/>
              </a:rPr>
              <a:t> </a:t>
            </a:r>
            <a:r>
              <a:rPr sz="3800" b="1" dirty="0">
                <a:latin typeface="Arial"/>
                <a:cs typeface="Arial"/>
              </a:rPr>
              <a:t>in</a:t>
            </a:r>
            <a:r>
              <a:rPr sz="3800" b="1" spc="60" dirty="0">
                <a:latin typeface="Arial"/>
                <a:cs typeface="Arial"/>
              </a:rPr>
              <a:t> </a:t>
            </a:r>
            <a:r>
              <a:rPr sz="3800" b="1" spc="-25" dirty="0">
                <a:latin typeface="Arial"/>
                <a:cs typeface="Arial"/>
              </a:rPr>
              <a:t>the </a:t>
            </a:r>
            <a:r>
              <a:rPr sz="3800" b="1" dirty="0">
                <a:latin typeface="Arial"/>
                <a:cs typeface="Arial"/>
              </a:rPr>
              <a:t>EMR,</a:t>
            </a:r>
            <a:r>
              <a:rPr sz="3800" b="1" spc="70" dirty="0">
                <a:latin typeface="Arial"/>
                <a:cs typeface="Arial"/>
              </a:rPr>
              <a:t> </a:t>
            </a:r>
            <a:r>
              <a:rPr sz="3800" b="1" dirty="0">
                <a:latin typeface="Arial"/>
                <a:cs typeface="Arial"/>
              </a:rPr>
              <a:t>ask</a:t>
            </a:r>
            <a:r>
              <a:rPr sz="3800" b="1" spc="85" dirty="0">
                <a:latin typeface="Arial"/>
                <a:cs typeface="Arial"/>
              </a:rPr>
              <a:t> </a:t>
            </a:r>
            <a:r>
              <a:rPr sz="3800" b="1" spc="-25" dirty="0">
                <a:latin typeface="Arial"/>
                <a:cs typeface="Arial"/>
              </a:rPr>
              <a:t>the </a:t>
            </a:r>
            <a:r>
              <a:rPr sz="3800" b="1" dirty="0">
                <a:latin typeface="Arial"/>
                <a:cs typeface="Arial"/>
              </a:rPr>
              <a:t>attending</a:t>
            </a:r>
            <a:r>
              <a:rPr sz="3800" b="1" spc="100" dirty="0">
                <a:latin typeface="Arial"/>
                <a:cs typeface="Arial"/>
              </a:rPr>
              <a:t> </a:t>
            </a:r>
            <a:r>
              <a:rPr sz="3800" b="1" dirty="0">
                <a:latin typeface="Arial"/>
                <a:cs typeface="Arial"/>
              </a:rPr>
              <a:t>of</a:t>
            </a:r>
            <a:r>
              <a:rPr sz="3800" b="1" spc="95" dirty="0">
                <a:latin typeface="Arial"/>
                <a:cs typeface="Arial"/>
              </a:rPr>
              <a:t> </a:t>
            </a:r>
            <a:r>
              <a:rPr sz="3800" b="1" spc="-25" dirty="0">
                <a:latin typeface="Arial"/>
                <a:cs typeface="Arial"/>
              </a:rPr>
              <a:t>the </a:t>
            </a:r>
            <a:r>
              <a:rPr sz="3800" b="1" dirty="0">
                <a:latin typeface="Arial"/>
                <a:cs typeface="Arial"/>
              </a:rPr>
              <a:t>day</a:t>
            </a:r>
            <a:r>
              <a:rPr sz="3800" b="1" spc="50" dirty="0">
                <a:latin typeface="Arial"/>
                <a:cs typeface="Arial"/>
              </a:rPr>
              <a:t> </a:t>
            </a:r>
            <a:r>
              <a:rPr sz="3800" b="1" dirty="0">
                <a:latin typeface="Arial"/>
                <a:cs typeface="Arial"/>
              </a:rPr>
              <a:t>to</a:t>
            </a:r>
            <a:r>
              <a:rPr sz="3800" b="1" spc="65" dirty="0">
                <a:latin typeface="Arial"/>
                <a:cs typeface="Arial"/>
              </a:rPr>
              <a:t> </a:t>
            </a:r>
            <a:r>
              <a:rPr sz="3800" b="1" spc="-20" dirty="0">
                <a:latin typeface="Arial"/>
                <a:cs typeface="Arial"/>
              </a:rPr>
              <a:t>help</a:t>
            </a:r>
            <a:endParaRPr sz="38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40</a:t>
            </a:r>
            <a:endParaRPr sz="900">
              <a:latin typeface="Arial"/>
              <a:cs typeface="Arial"/>
            </a:endParaRPr>
          </a:p>
        </p:txBody>
      </p:sp>
      <p:grpSp>
        <p:nvGrpSpPr>
          <p:cNvPr id="3" name="object 3"/>
          <p:cNvGrpSpPr/>
          <p:nvPr/>
        </p:nvGrpSpPr>
        <p:grpSpPr>
          <a:xfrm>
            <a:off x="152400" y="2009917"/>
            <a:ext cx="9753600" cy="3752850"/>
            <a:chOff x="152400" y="2009917"/>
            <a:chExt cx="9753600" cy="3752850"/>
          </a:xfrm>
        </p:grpSpPr>
        <p:pic>
          <p:nvPicPr>
            <p:cNvPr id="4" name="object 4"/>
            <p:cNvPicPr/>
            <p:nvPr/>
          </p:nvPicPr>
          <p:blipFill>
            <a:blip r:embed="rId2" cstate="print"/>
            <a:stretch>
              <a:fillRect/>
            </a:stretch>
          </p:blipFill>
          <p:spPr>
            <a:xfrm>
              <a:off x="152400" y="2009917"/>
              <a:ext cx="9753600" cy="3752565"/>
            </a:xfrm>
            <a:prstGeom prst="rect">
              <a:avLst/>
            </a:prstGeom>
          </p:spPr>
        </p:pic>
        <p:pic>
          <p:nvPicPr>
            <p:cNvPr id="5" name="object 5"/>
            <p:cNvPicPr/>
            <p:nvPr/>
          </p:nvPicPr>
          <p:blipFill>
            <a:blip r:embed="rId3" cstate="print"/>
            <a:stretch>
              <a:fillRect/>
            </a:stretch>
          </p:blipFill>
          <p:spPr>
            <a:xfrm>
              <a:off x="1609344" y="2599944"/>
              <a:ext cx="920495" cy="917448"/>
            </a:xfrm>
            <a:prstGeom prst="rect">
              <a:avLst/>
            </a:prstGeom>
          </p:spPr>
        </p:pic>
        <p:pic>
          <p:nvPicPr>
            <p:cNvPr id="6" name="object 6"/>
            <p:cNvPicPr/>
            <p:nvPr/>
          </p:nvPicPr>
          <p:blipFill>
            <a:blip r:embed="rId4" cstate="print"/>
            <a:stretch>
              <a:fillRect/>
            </a:stretch>
          </p:blipFill>
          <p:spPr>
            <a:xfrm>
              <a:off x="1660080" y="2627452"/>
              <a:ext cx="817067" cy="817054"/>
            </a:xfrm>
            <a:prstGeom prst="rect">
              <a:avLst/>
            </a:prstGeom>
          </p:spPr>
        </p:pic>
        <p:sp>
          <p:nvSpPr>
            <p:cNvPr id="7" name="object 7"/>
            <p:cNvSpPr/>
            <p:nvPr/>
          </p:nvSpPr>
          <p:spPr>
            <a:xfrm>
              <a:off x="1659916" y="2627387"/>
              <a:ext cx="817244" cy="817244"/>
            </a:xfrm>
            <a:custGeom>
              <a:avLst/>
              <a:gdLst/>
              <a:ahLst/>
              <a:cxnLst/>
              <a:rect l="l" t="t" r="r" b="b"/>
              <a:pathLst>
                <a:path w="817244" h="817245">
                  <a:moveTo>
                    <a:pt x="817206" y="230291"/>
                  </a:moveTo>
                  <a:lnTo>
                    <a:pt x="345436" y="702061"/>
                  </a:lnTo>
                  <a:lnTo>
                    <a:pt x="460582" y="817207"/>
                  </a:lnTo>
                  <a:lnTo>
                    <a:pt x="0" y="817207"/>
                  </a:lnTo>
                  <a:lnTo>
                    <a:pt x="0" y="356624"/>
                  </a:lnTo>
                  <a:lnTo>
                    <a:pt x="115145" y="471770"/>
                  </a:lnTo>
                  <a:lnTo>
                    <a:pt x="586915" y="0"/>
                  </a:lnTo>
                  <a:lnTo>
                    <a:pt x="817206" y="230291"/>
                  </a:lnTo>
                  <a:close/>
                </a:path>
              </a:pathLst>
            </a:custGeom>
            <a:ln w="10161">
              <a:solidFill>
                <a:srgbClr val="BE4B48"/>
              </a:solidFill>
            </a:ln>
          </p:spPr>
          <p:txBody>
            <a:bodyPr wrap="square" lIns="0" tIns="0" rIns="0" bIns="0" rtlCol="0"/>
            <a:lstStyle/>
            <a:p>
              <a:endParaRPr/>
            </a:p>
          </p:txBody>
        </p:sp>
        <p:sp>
          <p:nvSpPr>
            <p:cNvPr id="8" name="object 8"/>
            <p:cNvSpPr/>
            <p:nvPr/>
          </p:nvSpPr>
          <p:spPr>
            <a:xfrm>
              <a:off x="2076696" y="4817765"/>
              <a:ext cx="7829550" cy="438150"/>
            </a:xfrm>
            <a:custGeom>
              <a:avLst/>
              <a:gdLst/>
              <a:ahLst/>
              <a:cxnLst/>
              <a:rect l="l" t="t" r="r" b="b"/>
              <a:pathLst>
                <a:path w="7829550" h="438150">
                  <a:moveTo>
                    <a:pt x="7829296" y="0"/>
                  </a:moveTo>
                  <a:lnTo>
                    <a:pt x="0" y="0"/>
                  </a:lnTo>
                  <a:lnTo>
                    <a:pt x="0" y="437692"/>
                  </a:lnTo>
                  <a:lnTo>
                    <a:pt x="7829296" y="437692"/>
                  </a:lnTo>
                  <a:lnTo>
                    <a:pt x="7829296" y="0"/>
                  </a:lnTo>
                  <a:close/>
                </a:path>
              </a:pathLst>
            </a:custGeom>
            <a:solidFill>
              <a:srgbClr val="FFFF00">
                <a:alpha val="30198"/>
              </a:srgbClr>
            </a:solidFill>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83142" y="540511"/>
            <a:ext cx="8953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FFFF"/>
                </a:solidFill>
                <a:latin typeface="Arial"/>
                <a:cs typeface="Arial"/>
              </a:rPr>
              <a:t>4</a:t>
            </a:r>
            <a:endParaRPr sz="900">
              <a:latin typeface="Arial"/>
              <a:cs typeface="Arial"/>
            </a:endParaRPr>
          </a:p>
        </p:txBody>
      </p:sp>
      <p:pic>
        <p:nvPicPr>
          <p:cNvPr id="3" name="object 3"/>
          <p:cNvPicPr/>
          <p:nvPr/>
        </p:nvPicPr>
        <p:blipFill>
          <a:blip r:embed="rId2" cstate="print"/>
          <a:stretch>
            <a:fillRect/>
          </a:stretch>
        </p:blipFill>
        <p:spPr>
          <a:xfrm>
            <a:off x="834492" y="1447800"/>
            <a:ext cx="2438398" cy="2438400"/>
          </a:xfrm>
          <a:prstGeom prst="rect">
            <a:avLst/>
          </a:prstGeom>
        </p:spPr>
      </p:pic>
      <p:sp>
        <p:nvSpPr>
          <p:cNvPr id="4" name="object 4"/>
          <p:cNvSpPr txBox="1">
            <a:spLocks noGrp="1"/>
          </p:cNvSpPr>
          <p:nvPr>
            <p:ph type="title"/>
          </p:nvPr>
        </p:nvSpPr>
        <p:spPr>
          <a:xfrm>
            <a:off x="3588386" y="1381759"/>
            <a:ext cx="407035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0070C0"/>
                </a:solidFill>
              </a:rPr>
              <a:t>Christopher</a:t>
            </a:r>
            <a:r>
              <a:rPr sz="2100" spc="70" dirty="0">
                <a:solidFill>
                  <a:srgbClr val="0070C0"/>
                </a:solidFill>
              </a:rPr>
              <a:t> </a:t>
            </a:r>
            <a:r>
              <a:rPr sz="2100" dirty="0">
                <a:solidFill>
                  <a:srgbClr val="0070C0"/>
                </a:solidFill>
              </a:rPr>
              <a:t>B.</a:t>
            </a:r>
            <a:r>
              <a:rPr sz="2100" spc="80" dirty="0">
                <a:solidFill>
                  <a:srgbClr val="0070C0"/>
                </a:solidFill>
              </a:rPr>
              <a:t> </a:t>
            </a:r>
            <a:r>
              <a:rPr sz="2100" dirty="0">
                <a:solidFill>
                  <a:srgbClr val="0070C0"/>
                </a:solidFill>
              </a:rPr>
              <a:t>Hurt,</a:t>
            </a:r>
            <a:r>
              <a:rPr sz="2100" spc="75" dirty="0">
                <a:solidFill>
                  <a:srgbClr val="0070C0"/>
                </a:solidFill>
              </a:rPr>
              <a:t> </a:t>
            </a:r>
            <a:r>
              <a:rPr sz="2100" dirty="0">
                <a:solidFill>
                  <a:srgbClr val="0070C0"/>
                </a:solidFill>
              </a:rPr>
              <a:t>MD,</a:t>
            </a:r>
            <a:r>
              <a:rPr sz="2100" spc="80" dirty="0">
                <a:solidFill>
                  <a:srgbClr val="0070C0"/>
                </a:solidFill>
              </a:rPr>
              <a:t> </a:t>
            </a:r>
            <a:r>
              <a:rPr sz="2100" spc="-10" dirty="0">
                <a:solidFill>
                  <a:srgbClr val="0070C0"/>
                </a:solidFill>
              </a:rPr>
              <a:t>FIDSA</a:t>
            </a:r>
            <a:endParaRPr sz="2100"/>
          </a:p>
        </p:txBody>
      </p:sp>
      <p:sp>
        <p:nvSpPr>
          <p:cNvPr id="5" name="object 5"/>
          <p:cNvSpPr txBox="1"/>
          <p:nvPr/>
        </p:nvSpPr>
        <p:spPr>
          <a:xfrm>
            <a:off x="800703" y="1700784"/>
            <a:ext cx="8387715" cy="4580890"/>
          </a:xfrm>
          <a:prstGeom prst="rect">
            <a:avLst/>
          </a:prstGeom>
        </p:spPr>
        <p:txBody>
          <a:bodyPr vert="horz" wrap="square" lIns="0" tIns="12700" rIns="0" bIns="0" rtlCol="0">
            <a:spAutoFit/>
          </a:bodyPr>
          <a:lstStyle/>
          <a:p>
            <a:pPr marL="2800350">
              <a:lnSpc>
                <a:spcPct val="100000"/>
              </a:lnSpc>
              <a:spcBef>
                <a:spcPts val="100"/>
              </a:spcBef>
            </a:pPr>
            <a:r>
              <a:rPr sz="1700" b="1" dirty="0">
                <a:solidFill>
                  <a:srgbClr val="595959"/>
                </a:solidFill>
                <a:latin typeface="Arial"/>
                <a:cs typeface="Arial"/>
              </a:rPr>
              <a:t>Associate</a:t>
            </a:r>
            <a:r>
              <a:rPr sz="1700" b="1" spc="5" dirty="0">
                <a:solidFill>
                  <a:srgbClr val="595959"/>
                </a:solidFill>
                <a:latin typeface="Arial"/>
                <a:cs typeface="Arial"/>
              </a:rPr>
              <a:t> </a:t>
            </a:r>
            <a:r>
              <a:rPr sz="1700" b="1" dirty="0">
                <a:solidFill>
                  <a:srgbClr val="595959"/>
                </a:solidFill>
                <a:latin typeface="Arial"/>
                <a:cs typeface="Arial"/>
              </a:rPr>
              <a:t>Professor</a:t>
            </a:r>
            <a:r>
              <a:rPr sz="1700" b="1" spc="15" dirty="0">
                <a:solidFill>
                  <a:srgbClr val="595959"/>
                </a:solidFill>
                <a:latin typeface="Arial"/>
                <a:cs typeface="Arial"/>
              </a:rPr>
              <a:t> </a:t>
            </a:r>
            <a:r>
              <a:rPr sz="1700" b="1" dirty="0">
                <a:solidFill>
                  <a:srgbClr val="595959"/>
                </a:solidFill>
                <a:latin typeface="Arial"/>
                <a:cs typeface="Arial"/>
              </a:rPr>
              <a:t>of</a:t>
            </a:r>
            <a:r>
              <a:rPr sz="1700" b="1" spc="20" dirty="0">
                <a:solidFill>
                  <a:srgbClr val="595959"/>
                </a:solidFill>
                <a:latin typeface="Arial"/>
                <a:cs typeface="Arial"/>
              </a:rPr>
              <a:t> </a:t>
            </a:r>
            <a:r>
              <a:rPr sz="1700" b="1" spc="-10" dirty="0">
                <a:solidFill>
                  <a:srgbClr val="595959"/>
                </a:solidFill>
                <a:latin typeface="Arial"/>
                <a:cs typeface="Arial"/>
              </a:rPr>
              <a:t>Medicine</a:t>
            </a:r>
            <a:endParaRPr sz="1700">
              <a:latin typeface="Arial"/>
              <a:cs typeface="Arial"/>
            </a:endParaRPr>
          </a:p>
          <a:p>
            <a:pPr>
              <a:lnSpc>
                <a:spcPct val="100000"/>
              </a:lnSpc>
              <a:spcBef>
                <a:spcPts val="10"/>
              </a:spcBef>
            </a:pPr>
            <a:endParaRPr sz="1650">
              <a:latin typeface="Arial"/>
              <a:cs typeface="Arial"/>
            </a:endParaRPr>
          </a:p>
          <a:p>
            <a:pPr marL="2800350" marR="57150">
              <a:lnSpc>
                <a:spcPct val="101899"/>
              </a:lnSpc>
              <a:spcBef>
                <a:spcPts val="5"/>
              </a:spcBef>
            </a:pPr>
            <a:r>
              <a:rPr sz="1600" dirty="0">
                <a:solidFill>
                  <a:srgbClr val="595959"/>
                </a:solidFill>
                <a:latin typeface="Arial"/>
                <a:cs typeface="Arial"/>
              </a:rPr>
              <a:t>Associate</a:t>
            </a:r>
            <a:r>
              <a:rPr sz="1600" spc="-25" dirty="0">
                <a:solidFill>
                  <a:srgbClr val="595959"/>
                </a:solidFill>
                <a:latin typeface="Arial"/>
                <a:cs typeface="Arial"/>
              </a:rPr>
              <a:t> </a:t>
            </a:r>
            <a:r>
              <a:rPr sz="1600" dirty="0">
                <a:solidFill>
                  <a:srgbClr val="595959"/>
                </a:solidFill>
                <a:latin typeface="Arial"/>
                <a:cs typeface="Arial"/>
              </a:rPr>
              <a:t>Chief</a:t>
            </a:r>
            <a:r>
              <a:rPr sz="1600" spc="-15" dirty="0">
                <a:solidFill>
                  <a:srgbClr val="595959"/>
                </a:solidFill>
                <a:latin typeface="Arial"/>
                <a:cs typeface="Arial"/>
              </a:rPr>
              <a:t> </a:t>
            </a:r>
            <a:r>
              <a:rPr sz="1600" dirty="0">
                <a:solidFill>
                  <a:srgbClr val="595959"/>
                </a:solidFill>
                <a:latin typeface="Arial"/>
                <a:cs typeface="Arial"/>
              </a:rPr>
              <a:t>for</a:t>
            </a:r>
            <a:r>
              <a:rPr sz="1600" spc="-15" dirty="0">
                <a:solidFill>
                  <a:srgbClr val="595959"/>
                </a:solidFill>
                <a:latin typeface="Arial"/>
                <a:cs typeface="Arial"/>
              </a:rPr>
              <a:t> </a:t>
            </a:r>
            <a:r>
              <a:rPr sz="1600" dirty="0">
                <a:solidFill>
                  <a:srgbClr val="595959"/>
                </a:solidFill>
                <a:latin typeface="Arial"/>
                <a:cs typeface="Arial"/>
              </a:rPr>
              <a:t>Clinical</a:t>
            </a:r>
            <a:r>
              <a:rPr sz="1600" spc="-5" dirty="0">
                <a:solidFill>
                  <a:srgbClr val="595959"/>
                </a:solidFill>
                <a:latin typeface="Arial"/>
                <a:cs typeface="Arial"/>
              </a:rPr>
              <a:t> </a:t>
            </a:r>
            <a:r>
              <a:rPr sz="1600" dirty="0">
                <a:solidFill>
                  <a:srgbClr val="595959"/>
                </a:solidFill>
                <a:latin typeface="Arial"/>
                <a:cs typeface="Arial"/>
              </a:rPr>
              <a:t>Operations,</a:t>
            </a:r>
            <a:r>
              <a:rPr sz="1600" spc="-20" dirty="0">
                <a:solidFill>
                  <a:srgbClr val="595959"/>
                </a:solidFill>
                <a:latin typeface="Arial"/>
                <a:cs typeface="Arial"/>
              </a:rPr>
              <a:t> </a:t>
            </a:r>
            <a:r>
              <a:rPr sz="1600" dirty="0">
                <a:solidFill>
                  <a:srgbClr val="595959"/>
                </a:solidFill>
                <a:latin typeface="Arial"/>
                <a:cs typeface="Arial"/>
              </a:rPr>
              <a:t>UNC</a:t>
            </a:r>
            <a:r>
              <a:rPr sz="1600" spc="-10" dirty="0">
                <a:solidFill>
                  <a:srgbClr val="595959"/>
                </a:solidFill>
                <a:latin typeface="Arial"/>
                <a:cs typeface="Arial"/>
              </a:rPr>
              <a:t> </a:t>
            </a:r>
            <a:r>
              <a:rPr sz="1600" dirty="0">
                <a:solidFill>
                  <a:srgbClr val="595959"/>
                </a:solidFill>
                <a:latin typeface="Arial"/>
                <a:cs typeface="Arial"/>
              </a:rPr>
              <a:t>Division</a:t>
            </a:r>
            <a:r>
              <a:rPr sz="1600" spc="-10" dirty="0">
                <a:solidFill>
                  <a:srgbClr val="595959"/>
                </a:solidFill>
                <a:latin typeface="Arial"/>
                <a:cs typeface="Arial"/>
              </a:rPr>
              <a:t> </a:t>
            </a:r>
            <a:r>
              <a:rPr sz="1600" dirty="0">
                <a:solidFill>
                  <a:srgbClr val="595959"/>
                </a:solidFill>
                <a:latin typeface="Arial"/>
                <a:cs typeface="Arial"/>
              </a:rPr>
              <a:t>of</a:t>
            </a:r>
            <a:r>
              <a:rPr sz="1600" spc="-15" dirty="0">
                <a:solidFill>
                  <a:srgbClr val="595959"/>
                </a:solidFill>
                <a:latin typeface="Arial"/>
                <a:cs typeface="Arial"/>
              </a:rPr>
              <a:t> </a:t>
            </a:r>
            <a:r>
              <a:rPr sz="1600" spc="-25" dirty="0">
                <a:solidFill>
                  <a:srgbClr val="595959"/>
                </a:solidFill>
                <a:latin typeface="Arial"/>
                <a:cs typeface="Arial"/>
              </a:rPr>
              <a:t>ID </a:t>
            </a:r>
            <a:r>
              <a:rPr sz="1600" dirty="0">
                <a:solidFill>
                  <a:srgbClr val="595959"/>
                </a:solidFill>
                <a:latin typeface="Arial"/>
                <a:cs typeface="Arial"/>
              </a:rPr>
              <a:t>Director,</a:t>
            </a:r>
            <a:r>
              <a:rPr sz="1600" spc="-50" dirty="0">
                <a:solidFill>
                  <a:srgbClr val="595959"/>
                </a:solidFill>
                <a:latin typeface="Arial"/>
                <a:cs typeface="Arial"/>
              </a:rPr>
              <a:t> </a:t>
            </a:r>
            <a:r>
              <a:rPr sz="1600" dirty="0">
                <a:solidFill>
                  <a:srgbClr val="595959"/>
                </a:solidFill>
                <a:latin typeface="Arial"/>
                <a:cs typeface="Arial"/>
              </a:rPr>
              <a:t>North</a:t>
            </a:r>
            <a:r>
              <a:rPr sz="1600" spc="-35" dirty="0">
                <a:solidFill>
                  <a:srgbClr val="595959"/>
                </a:solidFill>
                <a:latin typeface="Arial"/>
                <a:cs typeface="Arial"/>
              </a:rPr>
              <a:t> </a:t>
            </a:r>
            <a:r>
              <a:rPr sz="1600" dirty="0">
                <a:solidFill>
                  <a:srgbClr val="595959"/>
                </a:solidFill>
                <a:latin typeface="Arial"/>
                <a:cs typeface="Arial"/>
              </a:rPr>
              <a:t>Carolina</a:t>
            </a:r>
            <a:r>
              <a:rPr sz="1600" spc="-35" dirty="0">
                <a:solidFill>
                  <a:srgbClr val="595959"/>
                </a:solidFill>
                <a:latin typeface="Arial"/>
                <a:cs typeface="Arial"/>
              </a:rPr>
              <a:t> </a:t>
            </a:r>
            <a:r>
              <a:rPr sz="1600" dirty="0">
                <a:solidFill>
                  <a:srgbClr val="595959"/>
                </a:solidFill>
                <a:latin typeface="Arial"/>
                <a:cs typeface="Arial"/>
              </a:rPr>
              <a:t>HIV</a:t>
            </a:r>
            <a:r>
              <a:rPr sz="1600" spc="-60" dirty="0">
                <a:solidFill>
                  <a:srgbClr val="595959"/>
                </a:solidFill>
                <a:latin typeface="Arial"/>
                <a:cs typeface="Arial"/>
              </a:rPr>
              <a:t> </a:t>
            </a:r>
            <a:r>
              <a:rPr sz="1600" dirty="0">
                <a:solidFill>
                  <a:srgbClr val="595959"/>
                </a:solidFill>
                <a:latin typeface="Arial"/>
                <a:cs typeface="Arial"/>
              </a:rPr>
              <a:t>Training</a:t>
            </a:r>
            <a:r>
              <a:rPr sz="1600" spc="-35" dirty="0">
                <a:solidFill>
                  <a:srgbClr val="595959"/>
                </a:solidFill>
                <a:latin typeface="Arial"/>
                <a:cs typeface="Arial"/>
              </a:rPr>
              <a:t> </a:t>
            </a:r>
            <a:r>
              <a:rPr sz="1600" dirty="0">
                <a:solidFill>
                  <a:srgbClr val="595959"/>
                </a:solidFill>
                <a:latin typeface="Arial"/>
                <a:cs typeface="Arial"/>
              </a:rPr>
              <a:t>&amp;</a:t>
            </a:r>
            <a:r>
              <a:rPr sz="1600" spc="-35" dirty="0">
                <a:solidFill>
                  <a:srgbClr val="595959"/>
                </a:solidFill>
                <a:latin typeface="Arial"/>
                <a:cs typeface="Arial"/>
              </a:rPr>
              <a:t> </a:t>
            </a:r>
            <a:r>
              <a:rPr sz="1600" dirty="0">
                <a:solidFill>
                  <a:srgbClr val="595959"/>
                </a:solidFill>
                <a:latin typeface="Arial"/>
                <a:cs typeface="Arial"/>
              </a:rPr>
              <a:t>Education</a:t>
            </a:r>
            <a:r>
              <a:rPr sz="1600" spc="-30" dirty="0">
                <a:solidFill>
                  <a:srgbClr val="595959"/>
                </a:solidFill>
                <a:latin typeface="Arial"/>
                <a:cs typeface="Arial"/>
              </a:rPr>
              <a:t> </a:t>
            </a:r>
            <a:r>
              <a:rPr sz="1600" spc="-10" dirty="0">
                <a:solidFill>
                  <a:srgbClr val="595959"/>
                </a:solidFill>
                <a:latin typeface="Arial"/>
                <a:cs typeface="Arial"/>
              </a:rPr>
              <a:t>Center</a:t>
            </a:r>
            <a:r>
              <a:rPr sz="1600" spc="500" dirty="0">
                <a:solidFill>
                  <a:srgbClr val="595959"/>
                </a:solidFill>
                <a:latin typeface="Arial"/>
                <a:cs typeface="Arial"/>
              </a:rPr>
              <a:t> </a:t>
            </a:r>
            <a:r>
              <a:rPr sz="1600" dirty="0">
                <a:solidFill>
                  <a:srgbClr val="595959"/>
                </a:solidFill>
                <a:latin typeface="Arial"/>
                <a:cs typeface="Arial"/>
              </a:rPr>
              <a:t>Site</a:t>
            </a:r>
            <a:r>
              <a:rPr sz="1600" spc="-25" dirty="0">
                <a:solidFill>
                  <a:srgbClr val="595959"/>
                </a:solidFill>
                <a:latin typeface="Arial"/>
                <a:cs typeface="Arial"/>
              </a:rPr>
              <a:t> </a:t>
            </a:r>
            <a:r>
              <a:rPr sz="1600" dirty="0">
                <a:solidFill>
                  <a:srgbClr val="595959"/>
                </a:solidFill>
                <a:latin typeface="Arial"/>
                <a:cs typeface="Arial"/>
              </a:rPr>
              <a:t>PI,</a:t>
            </a:r>
            <a:r>
              <a:rPr sz="1600" spc="-15" dirty="0">
                <a:solidFill>
                  <a:srgbClr val="595959"/>
                </a:solidFill>
                <a:latin typeface="Arial"/>
                <a:cs typeface="Arial"/>
              </a:rPr>
              <a:t> </a:t>
            </a:r>
            <a:r>
              <a:rPr sz="1600" dirty="0">
                <a:solidFill>
                  <a:srgbClr val="595959"/>
                </a:solidFill>
                <a:latin typeface="Arial"/>
                <a:cs typeface="Arial"/>
              </a:rPr>
              <a:t>Ryan</a:t>
            </a:r>
            <a:r>
              <a:rPr sz="1600" spc="-15" dirty="0">
                <a:solidFill>
                  <a:srgbClr val="595959"/>
                </a:solidFill>
                <a:latin typeface="Arial"/>
                <a:cs typeface="Arial"/>
              </a:rPr>
              <a:t> </a:t>
            </a:r>
            <a:r>
              <a:rPr sz="1600" dirty="0">
                <a:solidFill>
                  <a:srgbClr val="595959"/>
                </a:solidFill>
                <a:latin typeface="Arial"/>
                <a:cs typeface="Arial"/>
              </a:rPr>
              <a:t>White</a:t>
            </a:r>
            <a:r>
              <a:rPr sz="1600" spc="-10" dirty="0">
                <a:solidFill>
                  <a:srgbClr val="595959"/>
                </a:solidFill>
                <a:latin typeface="Arial"/>
                <a:cs typeface="Arial"/>
              </a:rPr>
              <a:t> </a:t>
            </a:r>
            <a:r>
              <a:rPr sz="1600" dirty="0">
                <a:solidFill>
                  <a:srgbClr val="595959"/>
                </a:solidFill>
                <a:latin typeface="Arial"/>
                <a:cs typeface="Arial"/>
              </a:rPr>
              <a:t>HIV/AIDS</a:t>
            </a:r>
            <a:r>
              <a:rPr sz="1600" spc="-10" dirty="0">
                <a:solidFill>
                  <a:srgbClr val="595959"/>
                </a:solidFill>
                <a:latin typeface="Arial"/>
                <a:cs typeface="Arial"/>
              </a:rPr>
              <a:t> </a:t>
            </a:r>
            <a:r>
              <a:rPr sz="1600" dirty="0">
                <a:solidFill>
                  <a:srgbClr val="595959"/>
                </a:solidFill>
                <a:latin typeface="Arial"/>
                <a:cs typeface="Arial"/>
              </a:rPr>
              <a:t>Program</a:t>
            </a:r>
            <a:r>
              <a:rPr sz="1600" spc="-15" dirty="0">
                <a:solidFill>
                  <a:srgbClr val="595959"/>
                </a:solidFill>
                <a:latin typeface="Arial"/>
                <a:cs typeface="Arial"/>
              </a:rPr>
              <a:t> </a:t>
            </a:r>
            <a:r>
              <a:rPr sz="1600" dirty="0">
                <a:solidFill>
                  <a:srgbClr val="595959"/>
                </a:solidFill>
                <a:latin typeface="Arial"/>
                <a:cs typeface="Arial"/>
              </a:rPr>
              <a:t>Part</a:t>
            </a:r>
            <a:r>
              <a:rPr sz="1600" spc="-15" dirty="0">
                <a:solidFill>
                  <a:srgbClr val="595959"/>
                </a:solidFill>
                <a:latin typeface="Arial"/>
                <a:cs typeface="Arial"/>
              </a:rPr>
              <a:t> </a:t>
            </a:r>
            <a:r>
              <a:rPr sz="1600" dirty="0">
                <a:solidFill>
                  <a:srgbClr val="595959"/>
                </a:solidFill>
                <a:latin typeface="Arial"/>
                <a:cs typeface="Arial"/>
              </a:rPr>
              <a:t>D,</a:t>
            </a:r>
            <a:r>
              <a:rPr sz="1600" spc="-20" dirty="0">
                <a:solidFill>
                  <a:srgbClr val="595959"/>
                </a:solidFill>
                <a:latin typeface="Arial"/>
                <a:cs typeface="Arial"/>
              </a:rPr>
              <a:t> </a:t>
            </a:r>
            <a:r>
              <a:rPr sz="1600" dirty="0">
                <a:solidFill>
                  <a:srgbClr val="595959"/>
                </a:solidFill>
                <a:latin typeface="Arial"/>
                <a:cs typeface="Arial"/>
              </a:rPr>
              <a:t>UNC</a:t>
            </a:r>
            <a:r>
              <a:rPr sz="1600" spc="-5" dirty="0">
                <a:solidFill>
                  <a:srgbClr val="595959"/>
                </a:solidFill>
                <a:latin typeface="Arial"/>
                <a:cs typeface="Arial"/>
              </a:rPr>
              <a:t> </a:t>
            </a:r>
            <a:r>
              <a:rPr sz="1600" dirty="0">
                <a:solidFill>
                  <a:srgbClr val="595959"/>
                </a:solidFill>
                <a:latin typeface="Arial"/>
                <a:cs typeface="Arial"/>
              </a:rPr>
              <a:t>ID</a:t>
            </a:r>
            <a:r>
              <a:rPr sz="1600" spc="-5" dirty="0">
                <a:solidFill>
                  <a:srgbClr val="595959"/>
                </a:solidFill>
                <a:latin typeface="Arial"/>
                <a:cs typeface="Arial"/>
              </a:rPr>
              <a:t> </a:t>
            </a:r>
            <a:r>
              <a:rPr sz="1600" spc="-10" dirty="0">
                <a:solidFill>
                  <a:srgbClr val="595959"/>
                </a:solidFill>
                <a:latin typeface="Arial"/>
                <a:cs typeface="Arial"/>
              </a:rPr>
              <a:t>Clinic</a:t>
            </a:r>
            <a:endParaRPr sz="1600">
              <a:latin typeface="Arial"/>
              <a:cs typeface="Arial"/>
            </a:endParaRPr>
          </a:p>
          <a:p>
            <a:pPr>
              <a:lnSpc>
                <a:spcPct val="100000"/>
              </a:lnSpc>
              <a:spcBef>
                <a:spcPts val="5"/>
              </a:spcBef>
            </a:pPr>
            <a:endParaRPr sz="1600">
              <a:latin typeface="Arial"/>
              <a:cs typeface="Arial"/>
            </a:endParaRPr>
          </a:p>
          <a:p>
            <a:pPr marL="2800350" marR="1273175">
              <a:lnSpc>
                <a:spcPct val="101299"/>
              </a:lnSpc>
            </a:pPr>
            <a:r>
              <a:rPr sz="1600" dirty="0">
                <a:solidFill>
                  <a:srgbClr val="595959"/>
                </a:solidFill>
                <a:latin typeface="Arial"/>
                <a:cs typeface="Arial"/>
              </a:rPr>
              <a:t>Institute</a:t>
            </a:r>
            <a:r>
              <a:rPr sz="1600" spc="-15" dirty="0">
                <a:solidFill>
                  <a:srgbClr val="595959"/>
                </a:solidFill>
                <a:latin typeface="Arial"/>
                <a:cs typeface="Arial"/>
              </a:rPr>
              <a:t> </a:t>
            </a:r>
            <a:r>
              <a:rPr sz="1600" dirty="0">
                <a:solidFill>
                  <a:srgbClr val="595959"/>
                </a:solidFill>
                <a:latin typeface="Arial"/>
                <a:cs typeface="Arial"/>
              </a:rPr>
              <a:t>for</a:t>
            </a:r>
            <a:r>
              <a:rPr sz="1600" spc="-15" dirty="0">
                <a:solidFill>
                  <a:srgbClr val="595959"/>
                </a:solidFill>
                <a:latin typeface="Arial"/>
                <a:cs typeface="Arial"/>
              </a:rPr>
              <a:t> </a:t>
            </a:r>
            <a:r>
              <a:rPr sz="1600" dirty="0">
                <a:solidFill>
                  <a:srgbClr val="595959"/>
                </a:solidFill>
                <a:latin typeface="Arial"/>
                <a:cs typeface="Arial"/>
              </a:rPr>
              <a:t>Global</a:t>
            </a:r>
            <a:r>
              <a:rPr sz="1600" spc="-5" dirty="0">
                <a:solidFill>
                  <a:srgbClr val="595959"/>
                </a:solidFill>
                <a:latin typeface="Arial"/>
                <a:cs typeface="Arial"/>
              </a:rPr>
              <a:t> </a:t>
            </a:r>
            <a:r>
              <a:rPr sz="1600" dirty="0">
                <a:solidFill>
                  <a:srgbClr val="595959"/>
                </a:solidFill>
                <a:latin typeface="Arial"/>
                <a:cs typeface="Arial"/>
              </a:rPr>
              <a:t>Health</a:t>
            </a:r>
            <a:r>
              <a:rPr sz="1600" spc="-15" dirty="0">
                <a:solidFill>
                  <a:srgbClr val="595959"/>
                </a:solidFill>
                <a:latin typeface="Arial"/>
                <a:cs typeface="Arial"/>
              </a:rPr>
              <a:t> </a:t>
            </a:r>
            <a:r>
              <a:rPr sz="1600" dirty="0">
                <a:solidFill>
                  <a:srgbClr val="595959"/>
                </a:solidFill>
                <a:latin typeface="Arial"/>
                <a:cs typeface="Arial"/>
              </a:rPr>
              <a:t>&amp;</a:t>
            </a:r>
            <a:r>
              <a:rPr sz="1600" spc="-15" dirty="0">
                <a:solidFill>
                  <a:srgbClr val="595959"/>
                </a:solidFill>
                <a:latin typeface="Arial"/>
                <a:cs typeface="Arial"/>
              </a:rPr>
              <a:t> </a:t>
            </a:r>
            <a:r>
              <a:rPr sz="1600" dirty="0">
                <a:solidFill>
                  <a:srgbClr val="595959"/>
                </a:solidFill>
                <a:latin typeface="Arial"/>
                <a:cs typeface="Arial"/>
              </a:rPr>
              <a:t>Infectious</a:t>
            </a:r>
            <a:r>
              <a:rPr sz="1600" spc="-10" dirty="0">
                <a:solidFill>
                  <a:srgbClr val="595959"/>
                </a:solidFill>
                <a:latin typeface="Arial"/>
                <a:cs typeface="Arial"/>
              </a:rPr>
              <a:t> Diseases </a:t>
            </a:r>
            <a:r>
              <a:rPr sz="1600" dirty="0">
                <a:solidFill>
                  <a:srgbClr val="595959"/>
                </a:solidFill>
                <a:latin typeface="Arial"/>
                <a:cs typeface="Arial"/>
              </a:rPr>
              <a:t>University</a:t>
            </a:r>
            <a:r>
              <a:rPr sz="1600" spc="-10" dirty="0">
                <a:solidFill>
                  <a:srgbClr val="595959"/>
                </a:solidFill>
                <a:latin typeface="Arial"/>
                <a:cs typeface="Arial"/>
              </a:rPr>
              <a:t> </a:t>
            </a:r>
            <a:r>
              <a:rPr sz="1600" dirty="0">
                <a:solidFill>
                  <a:srgbClr val="595959"/>
                </a:solidFill>
                <a:latin typeface="Arial"/>
                <a:cs typeface="Arial"/>
              </a:rPr>
              <a:t>of</a:t>
            </a:r>
            <a:r>
              <a:rPr sz="1600" spc="-15" dirty="0">
                <a:solidFill>
                  <a:srgbClr val="595959"/>
                </a:solidFill>
                <a:latin typeface="Arial"/>
                <a:cs typeface="Arial"/>
              </a:rPr>
              <a:t> </a:t>
            </a:r>
            <a:r>
              <a:rPr sz="1600" dirty="0">
                <a:solidFill>
                  <a:srgbClr val="595959"/>
                </a:solidFill>
                <a:latin typeface="Arial"/>
                <a:cs typeface="Arial"/>
              </a:rPr>
              <a:t>North</a:t>
            </a:r>
            <a:r>
              <a:rPr sz="1600" spc="-10" dirty="0">
                <a:solidFill>
                  <a:srgbClr val="595959"/>
                </a:solidFill>
                <a:latin typeface="Arial"/>
                <a:cs typeface="Arial"/>
              </a:rPr>
              <a:t> </a:t>
            </a:r>
            <a:r>
              <a:rPr sz="1600" dirty="0">
                <a:solidFill>
                  <a:srgbClr val="595959"/>
                </a:solidFill>
                <a:latin typeface="Arial"/>
                <a:cs typeface="Arial"/>
              </a:rPr>
              <a:t>Carolina</a:t>
            </a:r>
            <a:r>
              <a:rPr sz="1600" spc="-10" dirty="0">
                <a:solidFill>
                  <a:srgbClr val="595959"/>
                </a:solidFill>
                <a:latin typeface="Arial"/>
                <a:cs typeface="Arial"/>
              </a:rPr>
              <a:t> </a:t>
            </a:r>
            <a:r>
              <a:rPr sz="1600" dirty="0">
                <a:solidFill>
                  <a:srgbClr val="595959"/>
                </a:solidFill>
                <a:latin typeface="Arial"/>
                <a:cs typeface="Arial"/>
              </a:rPr>
              <a:t>at</a:t>
            </a:r>
            <a:r>
              <a:rPr sz="1600" spc="-15" dirty="0">
                <a:solidFill>
                  <a:srgbClr val="595959"/>
                </a:solidFill>
                <a:latin typeface="Arial"/>
                <a:cs typeface="Arial"/>
              </a:rPr>
              <a:t> </a:t>
            </a:r>
            <a:r>
              <a:rPr sz="1600" dirty="0">
                <a:solidFill>
                  <a:srgbClr val="595959"/>
                </a:solidFill>
                <a:latin typeface="Arial"/>
                <a:cs typeface="Arial"/>
              </a:rPr>
              <a:t>Chapel</a:t>
            </a:r>
            <a:r>
              <a:rPr sz="1600" spc="-5" dirty="0">
                <a:solidFill>
                  <a:srgbClr val="595959"/>
                </a:solidFill>
                <a:latin typeface="Arial"/>
                <a:cs typeface="Arial"/>
              </a:rPr>
              <a:t> </a:t>
            </a:r>
            <a:r>
              <a:rPr sz="1600" spc="-20" dirty="0">
                <a:solidFill>
                  <a:srgbClr val="595959"/>
                </a:solidFill>
                <a:latin typeface="Arial"/>
                <a:cs typeface="Arial"/>
              </a:rPr>
              <a:t>Hill </a:t>
            </a:r>
            <a:r>
              <a:rPr sz="1600" dirty="0">
                <a:solidFill>
                  <a:srgbClr val="595959"/>
                </a:solidFill>
                <a:latin typeface="Arial"/>
                <a:cs typeface="Arial"/>
              </a:rPr>
              <a:t>School</a:t>
            </a:r>
            <a:r>
              <a:rPr sz="1600" spc="-10" dirty="0">
                <a:solidFill>
                  <a:srgbClr val="595959"/>
                </a:solidFill>
                <a:latin typeface="Arial"/>
                <a:cs typeface="Arial"/>
              </a:rPr>
              <a:t> </a:t>
            </a:r>
            <a:r>
              <a:rPr sz="1600" dirty="0">
                <a:solidFill>
                  <a:srgbClr val="595959"/>
                </a:solidFill>
                <a:latin typeface="Arial"/>
                <a:cs typeface="Arial"/>
              </a:rPr>
              <a:t>of</a:t>
            </a:r>
            <a:r>
              <a:rPr sz="1600" spc="-10" dirty="0">
                <a:solidFill>
                  <a:srgbClr val="595959"/>
                </a:solidFill>
                <a:latin typeface="Arial"/>
                <a:cs typeface="Arial"/>
              </a:rPr>
              <a:t> Medicine</a:t>
            </a:r>
            <a:endParaRPr sz="1600">
              <a:latin typeface="Arial"/>
              <a:cs typeface="Arial"/>
            </a:endParaRPr>
          </a:p>
          <a:p>
            <a:pPr>
              <a:lnSpc>
                <a:spcPct val="100000"/>
              </a:lnSpc>
              <a:spcBef>
                <a:spcPts val="10"/>
              </a:spcBef>
            </a:pPr>
            <a:endParaRPr sz="1350">
              <a:latin typeface="Arial"/>
              <a:cs typeface="Arial"/>
            </a:endParaRPr>
          </a:p>
          <a:p>
            <a:pPr marL="12700" marR="5080">
              <a:lnSpc>
                <a:spcPct val="121400"/>
              </a:lnSpc>
            </a:pPr>
            <a:r>
              <a:rPr sz="1900" dirty="0">
                <a:latin typeface="Arial"/>
                <a:cs typeface="Arial"/>
              </a:rPr>
              <a:t>Dr.</a:t>
            </a:r>
            <a:r>
              <a:rPr sz="1900" spc="20" dirty="0">
                <a:latin typeface="Arial"/>
                <a:cs typeface="Arial"/>
              </a:rPr>
              <a:t> </a:t>
            </a:r>
            <a:r>
              <a:rPr sz="1900" dirty="0">
                <a:latin typeface="Arial"/>
                <a:cs typeface="Arial"/>
              </a:rPr>
              <a:t>Hurt</a:t>
            </a:r>
            <a:r>
              <a:rPr sz="1900" spc="30" dirty="0">
                <a:latin typeface="Arial"/>
                <a:cs typeface="Arial"/>
              </a:rPr>
              <a:t> </a:t>
            </a:r>
            <a:r>
              <a:rPr sz="1900" dirty="0">
                <a:latin typeface="Arial"/>
                <a:cs typeface="Arial"/>
              </a:rPr>
              <a:t>is</a:t>
            </a:r>
            <a:r>
              <a:rPr sz="1900" spc="30" dirty="0">
                <a:latin typeface="Arial"/>
                <a:cs typeface="Arial"/>
              </a:rPr>
              <a:t> </a:t>
            </a:r>
            <a:r>
              <a:rPr sz="1900" dirty="0">
                <a:latin typeface="Arial"/>
                <a:cs typeface="Arial"/>
              </a:rPr>
              <a:t>supported</a:t>
            </a:r>
            <a:r>
              <a:rPr sz="1900" spc="35" dirty="0">
                <a:latin typeface="Arial"/>
                <a:cs typeface="Arial"/>
              </a:rPr>
              <a:t> </a:t>
            </a:r>
            <a:r>
              <a:rPr sz="1900" dirty="0">
                <a:latin typeface="Arial"/>
                <a:cs typeface="Arial"/>
              </a:rPr>
              <a:t>by</a:t>
            </a:r>
            <a:r>
              <a:rPr sz="1900" spc="30" dirty="0">
                <a:latin typeface="Arial"/>
                <a:cs typeface="Arial"/>
              </a:rPr>
              <a:t> </a:t>
            </a:r>
            <a:r>
              <a:rPr sz="1900" dirty="0">
                <a:latin typeface="Arial"/>
                <a:cs typeface="Arial"/>
              </a:rPr>
              <a:t>the</a:t>
            </a:r>
            <a:r>
              <a:rPr sz="1900" spc="40" dirty="0">
                <a:latin typeface="Arial"/>
                <a:cs typeface="Arial"/>
              </a:rPr>
              <a:t> </a:t>
            </a:r>
            <a:r>
              <a:rPr sz="1900" dirty="0">
                <a:latin typeface="Arial"/>
                <a:cs typeface="Arial"/>
              </a:rPr>
              <a:t>Health</a:t>
            </a:r>
            <a:r>
              <a:rPr sz="1900" spc="35" dirty="0">
                <a:latin typeface="Arial"/>
                <a:cs typeface="Arial"/>
              </a:rPr>
              <a:t> </a:t>
            </a:r>
            <a:r>
              <a:rPr sz="1900" dirty="0">
                <a:latin typeface="Arial"/>
                <a:cs typeface="Arial"/>
              </a:rPr>
              <a:t>Resources</a:t>
            </a:r>
            <a:r>
              <a:rPr sz="1900" spc="30" dirty="0">
                <a:latin typeface="Arial"/>
                <a:cs typeface="Arial"/>
              </a:rPr>
              <a:t> </a:t>
            </a:r>
            <a:r>
              <a:rPr sz="1900" dirty="0">
                <a:latin typeface="Arial"/>
                <a:cs typeface="Arial"/>
              </a:rPr>
              <a:t>and</a:t>
            </a:r>
            <a:r>
              <a:rPr sz="1900" spc="35" dirty="0">
                <a:latin typeface="Arial"/>
                <a:cs typeface="Arial"/>
              </a:rPr>
              <a:t> </a:t>
            </a:r>
            <a:r>
              <a:rPr sz="1900" dirty="0">
                <a:latin typeface="Arial"/>
                <a:cs typeface="Arial"/>
              </a:rPr>
              <a:t>Services</a:t>
            </a:r>
            <a:r>
              <a:rPr sz="1900" spc="-70" dirty="0">
                <a:latin typeface="Arial"/>
                <a:cs typeface="Arial"/>
              </a:rPr>
              <a:t> </a:t>
            </a:r>
            <a:r>
              <a:rPr sz="1900" spc="-10" dirty="0">
                <a:latin typeface="Arial"/>
                <a:cs typeface="Arial"/>
              </a:rPr>
              <a:t>Administration </a:t>
            </a:r>
            <a:r>
              <a:rPr sz="1900" dirty="0">
                <a:latin typeface="Arial"/>
                <a:cs typeface="Arial"/>
              </a:rPr>
              <a:t>(HRSA-17-039,</a:t>
            </a:r>
            <a:r>
              <a:rPr sz="1900" spc="50" dirty="0">
                <a:latin typeface="Arial"/>
                <a:cs typeface="Arial"/>
              </a:rPr>
              <a:t> </a:t>
            </a:r>
            <a:r>
              <a:rPr sz="1900" dirty="0">
                <a:latin typeface="Arial"/>
                <a:cs typeface="Arial"/>
              </a:rPr>
              <a:t>U1OHA30535),</a:t>
            </a:r>
            <a:r>
              <a:rPr sz="1900" spc="50" dirty="0">
                <a:latin typeface="Arial"/>
                <a:cs typeface="Arial"/>
              </a:rPr>
              <a:t> </a:t>
            </a:r>
            <a:r>
              <a:rPr sz="1900" dirty="0">
                <a:latin typeface="Arial"/>
                <a:cs typeface="Arial"/>
              </a:rPr>
              <a:t>the</a:t>
            </a:r>
            <a:r>
              <a:rPr sz="1900" spc="60" dirty="0">
                <a:latin typeface="Arial"/>
                <a:cs typeface="Arial"/>
              </a:rPr>
              <a:t> </a:t>
            </a:r>
            <a:r>
              <a:rPr sz="1900" dirty="0">
                <a:latin typeface="Arial"/>
                <a:cs typeface="Arial"/>
              </a:rPr>
              <a:t>National</a:t>
            </a:r>
            <a:r>
              <a:rPr sz="1900" spc="55" dirty="0">
                <a:latin typeface="Arial"/>
                <a:cs typeface="Arial"/>
              </a:rPr>
              <a:t> </a:t>
            </a:r>
            <a:r>
              <a:rPr sz="1900" dirty="0">
                <a:latin typeface="Arial"/>
                <a:cs typeface="Arial"/>
              </a:rPr>
              <a:t>Institute</a:t>
            </a:r>
            <a:r>
              <a:rPr sz="1900" spc="55" dirty="0">
                <a:latin typeface="Arial"/>
                <a:cs typeface="Arial"/>
              </a:rPr>
              <a:t> </a:t>
            </a:r>
            <a:r>
              <a:rPr sz="1900" dirty="0">
                <a:latin typeface="Arial"/>
                <a:cs typeface="Arial"/>
              </a:rPr>
              <a:t>on</a:t>
            </a:r>
            <a:r>
              <a:rPr sz="1900" spc="60" dirty="0">
                <a:latin typeface="Arial"/>
                <a:cs typeface="Arial"/>
              </a:rPr>
              <a:t> </a:t>
            </a:r>
            <a:r>
              <a:rPr sz="1900" dirty="0">
                <a:latin typeface="Arial"/>
                <a:cs typeface="Arial"/>
              </a:rPr>
              <a:t>Drug</a:t>
            </a:r>
            <a:r>
              <a:rPr sz="1900" spc="-50" dirty="0">
                <a:latin typeface="Arial"/>
                <a:cs typeface="Arial"/>
              </a:rPr>
              <a:t> </a:t>
            </a:r>
            <a:r>
              <a:rPr sz="1900" spc="-10" dirty="0">
                <a:latin typeface="Arial"/>
                <a:cs typeface="Arial"/>
              </a:rPr>
              <a:t>Abuse </a:t>
            </a:r>
            <a:r>
              <a:rPr sz="1900" dirty="0">
                <a:latin typeface="Arial"/>
                <a:cs typeface="Arial"/>
              </a:rPr>
              <a:t>(UH3DA044823),</a:t>
            </a:r>
            <a:r>
              <a:rPr sz="1900" spc="55" dirty="0">
                <a:latin typeface="Arial"/>
                <a:cs typeface="Arial"/>
              </a:rPr>
              <a:t> </a:t>
            </a:r>
            <a:r>
              <a:rPr sz="1900" dirty="0">
                <a:latin typeface="Arial"/>
                <a:cs typeface="Arial"/>
              </a:rPr>
              <a:t>and</a:t>
            </a:r>
            <a:r>
              <a:rPr sz="1900" spc="60" dirty="0">
                <a:latin typeface="Arial"/>
                <a:cs typeface="Arial"/>
              </a:rPr>
              <a:t> </a:t>
            </a:r>
            <a:r>
              <a:rPr sz="1900" dirty="0">
                <a:latin typeface="Arial"/>
                <a:cs typeface="Arial"/>
              </a:rPr>
              <a:t>the</a:t>
            </a:r>
            <a:r>
              <a:rPr sz="1900" spc="65" dirty="0">
                <a:latin typeface="Arial"/>
                <a:cs typeface="Arial"/>
              </a:rPr>
              <a:t> </a:t>
            </a:r>
            <a:r>
              <a:rPr sz="1900" dirty="0">
                <a:latin typeface="Arial"/>
                <a:cs typeface="Arial"/>
              </a:rPr>
              <a:t>National</a:t>
            </a:r>
            <a:r>
              <a:rPr sz="1900" spc="55" dirty="0">
                <a:latin typeface="Arial"/>
                <a:cs typeface="Arial"/>
              </a:rPr>
              <a:t> </a:t>
            </a:r>
            <a:r>
              <a:rPr sz="1900" dirty="0">
                <a:latin typeface="Arial"/>
                <a:cs typeface="Arial"/>
              </a:rPr>
              <a:t>Institute</a:t>
            </a:r>
            <a:r>
              <a:rPr sz="1900" spc="65" dirty="0">
                <a:latin typeface="Arial"/>
                <a:cs typeface="Arial"/>
              </a:rPr>
              <a:t> </a:t>
            </a:r>
            <a:r>
              <a:rPr sz="1900" dirty="0">
                <a:latin typeface="Arial"/>
                <a:cs typeface="Arial"/>
              </a:rPr>
              <a:t>of</a:t>
            </a:r>
            <a:r>
              <a:rPr sz="1900" spc="-60" dirty="0">
                <a:latin typeface="Arial"/>
                <a:cs typeface="Arial"/>
              </a:rPr>
              <a:t> </a:t>
            </a:r>
            <a:r>
              <a:rPr sz="1900" dirty="0">
                <a:latin typeface="Arial"/>
                <a:cs typeface="Arial"/>
              </a:rPr>
              <a:t>Allergy</a:t>
            </a:r>
            <a:r>
              <a:rPr sz="1900" spc="65" dirty="0">
                <a:latin typeface="Arial"/>
                <a:cs typeface="Arial"/>
              </a:rPr>
              <a:t> </a:t>
            </a:r>
            <a:r>
              <a:rPr sz="1900" dirty="0">
                <a:latin typeface="Arial"/>
                <a:cs typeface="Arial"/>
              </a:rPr>
              <a:t>and</a:t>
            </a:r>
            <a:r>
              <a:rPr sz="1900" spc="60" dirty="0">
                <a:latin typeface="Arial"/>
                <a:cs typeface="Arial"/>
              </a:rPr>
              <a:t> </a:t>
            </a:r>
            <a:r>
              <a:rPr sz="1900" dirty="0">
                <a:latin typeface="Arial"/>
                <a:cs typeface="Arial"/>
              </a:rPr>
              <a:t>Infectious</a:t>
            </a:r>
            <a:r>
              <a:rPr sz="1900" spc="65" dirty="0">
                <a:latin typeface="Arial"/>
                <a:cs typeface="Arial"/>
              </a:rPr>
              <a:t> </a:t>
            </a:r>
            <a:r>
              <a:rPr sz="1900" spc="-10" dirty="0">
                <a:latin typeface="Arial"/>
                <a:cs typeface="Arial"/>
              </a:rPr>
              <a:t>Diseases </a:t>
            </a:r>
            <a:r>
              <a:rPr sz="1900" dirty="0">
                <a:latin typeface="Arial"/>
                <a:cs typeface="Arial"/>
              </a:rPr>
              <a:t>(P30AI50410,</a:t>
            </a:r>
            <a:r>
              <a:rPr sz="1900" spc="114" dirty="0">
                <a:latin typeface="Arial"/>
                <a:cs typeface="Arial"/>
              </a:rPr>
              <a:t> </a:t>
            </a:r>
            <a:r>
              <a:rPr sz="1900" dirty="0">
                <a:latin typeface="Arial"/>
                <a:cs typeface="Arial"/>
              </a:rPr>
              <a:t>R61AI174285,</a:t>
            </a:r>
            <a:r>
              <a:rPr sz="1900" spc="114" dirty="0">
                <a:latin typeface="Arial"/>
                <a:cs typeface="Arial"/>
              </a:rPr>
              <a:t> </a:t>
            </a:r>
            <a:r>
              <a:rPr sz="1900" dirty="0">
                <a:latin typeface="Arial"/>
                <a:cs typeface="Arial"/>
              </a:rPr>
              <a:t>UM1AI069423,</a:t>
            </a:r>
            <a:r>
              <a:rPr sz="1900" spc="114" dirty="0">
                <a:latin typeface="Arial"/>
                <a:cs typeface="Arial"/>
              </a:rPr>
              <a:t> </a:t>
            </a:r>
            <a:r>
              <a:rPr sz="1900" spc="-10" dirty="0">
                <a:latin typeface="Arial"/>
                <a:cs typeface="Arial"/>
              </a:rPr>
              <a:t>UM1AI068619).</a:t>
            </a:r>
            <a:endParaRPr sz="1900">
              <a:latin typeface="Arial"/>
              <a:cs typeface="Arial"/>
            </a:endParaRPr>
          </a:p>
          <a:p>
            <a:pPr>
              <a:lnSpc>
                <a:spcPct val="100000"/>
              </a:lnSpc>
            </a:pPr>
            <a:endParaRPr sz="1900">
              <a:latin typeface="Arial"/>
              <a:cs typeface="Arial"/>
            </a:endParaRPr>
          </a:p>
          <a:p>
            <a:pPr marL="12700">
              <a:lnSpc>
                <a:spcPct val="100000"/>
              </a:lnSpc>
              <a:spcBef>
                <a:spcPts val="1150"/>
              </a:spcBef>
            </a:pPr>
            <a:r>
              <a:rPr sz="2000" b="1" dirty="0">
                <a:latin typeface="Arial"/>
                <a:cs typeface="Arial"/>
              </a:rPr>
              <a:t>The</a:t>
            </a:r>
            <a:r>
              <a:rPr sz="2000" b="1" spc="65" dirty="0">
                <a:latin typeface="Arial"/>
                <a:cs typeface="Arial"/>
              </a:rPr>
              <a:t> </a:t>
            </a:r>
            <a:r>
              <a:rPr sz="2000" b="1" dirty="0">
                <a:latin typeface="Arial"/>
                <a:cs typeface="Arial"/>
              </a:rPr>
              <a:t>views</a:t>
            </a:r>
            <a:r>
              <a:rPr sz="2000" b="1" spc="80" dirty="0">
                <a:latin typeface="Arial"/>
                <a:cs typeface="Arial"/>
              </a:rPr>
              <a:t> </a:t>
            </a:r>
            <a:r>
              <a:rPr sz="2000" b="1" dirty="0">
                <a:latin typeface="Arial"/>
                <a:cs typeface="Arial"/>
              </a:rPr>
              <a:t>expressed</a:t>
            </a:r>
            <a:r>
              <a:rPr sz="2000" b="1" spc="75" dirty="0">
                <a:latin typeface="Arial"/>
                <a:cs typeface="Arial"/>
              </a:rPr>
              <a:t> </a:t>
            </a:r>
            <a:r>
              <a:rPr sz="2000" b="1" dirty="0">
                <a:latin typeface="Arial"/>
                <a:cs typeface="Arial"/>
              </a:rPr>
              <a:t>are</a:t>
            </a:r>
            <a:r>
              <a:rPr sz="2000" b="1" spc="80" dirty="0">
                <a:latin typeface="Arial"/>
                <a:cs typeface="Arial"/>
              </a:rPr>
              <a:t> </a:t>
            </a:r>
            <a:r>
              <a:rPr sz="2000" b="1" dirty="0">
                <a:latin typeface="Arial"/>
                <a:cs typeface="Arial"/>
              </a:rPr>
              <a:t>not</a:t>
            </a:r>
            <a:r>
              <a:rPr sz="2000" b="1" spc="65" dirty="0">
                <a:latin typeface="Arial"/>
                <a:cs typeface="Arial"/>
              </a:rPr>
              <a:t> </a:t>
            </a:r>
            <a:r>
              <a:rPr sz="2000" b="1" dirty="0">
                <a:latin typeface="Arial"/>
                <a:cs typeface="Arial"/>
              </a:rPr>
              <a:t>necessarily</a:t>
            </a:r>
            <a:r>
              <a:rPr sz="2000" b="1" spc="80" dirty="0">
                <a:latin typeface="Arial"/>
                <a:cs typeface="Arial"/>
              </a:rPr>
              <a:t> </a:t>
            </a:r>
            <a:r>
              <a:rPr sz="2000" b="1" dirty="0">
                <a:latin typeface="Arial"/>
                <a:cs typeface="Arial"/>
              </a:rPr>
              <a:t>those</a:t>
            </a:r>
            <a:r>
              <a:rPr sz="2000" b="1" spc="80" dirty="0">
                <a:latin typeface="Arial"/>
                <a:cs typeface="Arial"/>
              </a:rPr>
              <a:t> </a:t>
            </a:r>
            <a:r>
              <a:rPr sz="2000" b="1" dirty="0">
                <a:latin typeface="Arial"/>
                <a:cs typeface="Arial"/>
              </a:rPr>
              <a:t>of</a:t>
            </a:r>
            <a:r>
              <a:rPr sz="2000" b="1" spc="70" dirty="0">
                <a:latin typeface="Arial"/>
                <a:cs typeface="Arial"/>
              </a:rPr>
              <a:t> </a:t>
            </a:r>
            <a:r>
              <a:rPr sz="2000" b="1" dirty="0">
                <a:latin typeface="Arial"/>
                <a:cs typeface="Arial"/>
              </a:rPr>
              <a:t>HRSA</a:t>
            </a:r>
            <a:r>
              <a:rPr sz="2000" b="1" spc="-5" dirty="0">
                <a:latin typeface="Arial"/>
                <a:cs typeface="Arial"/>
              </a:rPr>
              <a:t> </a:t>
            </a:r>
            <a:r>
              <a:rPr sz="2000" b="1" dirty="0">
                <a:latin typeface="Arial"/>
                <a:cs typeface="Arial"/>
              </a:rPr>
              <a:t>or</a:t>
            </a:r>
            <a:r>
              <a:rPr sz="2000" b="1" spc="65" dirty="0">
                <a:latin typeface="Arial"/>
                <a:cs typeface="Arial"/>
              </a:rPr>
              <a:t> </a:t>
            </a:r>
            <a:r>
              <a:rPr sz="2000" b="1" dirty="0">
                <a:latin typeface="Arial"/>
                <a:cs typeface="Arial"/>
              </a:rPr>
              <a:t>the</a:t>
            </a:r>
            <a:r>
              <a:rPr sz="2000" b="1" spc="80" dirty="0">
                <a:latin typeface="Arial"/>
                <a:cs typeface="Arial"/>
              </a:rPr>
              <a:t> </a:t>
            </a:r>
            <a:r>
              <a:rPr sz="2000" b="1" spc="-20" dirty="0">
                <a:latin typeface="Arial"/>
                <a:cs typeface="Arial"/>
              </a:rPr>
              <a:t>NIH.</a:t>
            </a:r>
            <a:endParaRPr sz="2000">
              <a:latin typeface="Arial"/>
              <a:cs typeface="Arial"/>
            </a:endParaRPr>
          </a:p>
        </p:txBody>
      </p:sp>
      <p:sp>
        <p:nvSpPr>
          <p:cNvPr id="6" name="object 6"/>
          <p:cNvSpPr txBox="1"/>
          <p:nvPr/>
        </p:nvSpPr>
        <p:spPr>
          <a:xfrm>
            <a:off x="8824601" y="7173976"/>
            <a:ext cx="889635" cy="223520"/>
          </a:xfrm>
          <a:prstGeom prst="rect">
            <a:avLst/>
          </a:prstGeom>
        </p:spPr>
        <p:txBody>
          <a:bodyPr vert="horz" wrap="square" lIns="0" tIns="12700" rIns="0" bIns="0" rtlCol="0">
            <a:spAutoFit/>
          </a:bodyPr>
          <a:lstStyle/>
          <a:p>
            <a:pPr marL="12700">
              <a:lnSpc>
                <a:spcPct val="100000"/>
              </a:lnSpc>
              <a:spcBef>
                <a:spcPts val="100"/>
              </a:spcBef>
            </a:pPr>
            <a:r>
              <a:rPr sz="1300" spc="-65" dirty="0">
                <a:solidFill>
                  <a:srgbClr val="BFBFBF"/>
                </a:solidFill>
                <a:latin typeface="Arial"/>
                <a:cs typeface="Arial"/>
              </a:rPr>
              <a:t>11</a:t>
            </a:r>
            <a:r>
              <a:rPr sz="1300" spc="-100" dirty="0">
                <a:solidFill>
                  <a:srgbClr val="BFBFBF"/>
                </a:solidFill>
                <a:latin typeface="Arial"/>
                <a:cs typeface="Arial"/>
              </a:rPr>
              <a:t> </a:t>
            </a:r>
            <a:r>
              <a:rPr sz="1300" dirty="0">
                <a:solidFill>
                  <a:srgbClr val="BFBFBF"/>
                </a:solidFill>
                <a:latin typeface="Arial"/>
                <a:cs typeface="Arial"/>
              </a:rPr>
              <a:t>Apr</a:t>
            </a:r>
            <a:r>
              <a:rPr sz="1300" spc="-30" dirty="0">
                <a:solidFill>
                  <a:srgbClr val="BFBFBF"/>
                </a:solidFill>
                <a:latin typeface="Arial"/>
                <a:cs typeface="Arial"/>
              </a:rPr>
              <a:t> </a:t>
            </a:r>
            <a:r>
              <a:rPr sz="1300" spc="-20" dirty="0">
                <a:solidFill>
                  <a:srgbClr val="BFBFBF"/>
                </a:solidFill>
                <a:latin typeface="Arial"/>
                <a:cs typeface="Arial"/>
              </a:rPr>
              <a:t>2023</a:t>
            </a:r>
            <a:endParaRPr sz="13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41</a:t>
            </a:r>
            <a:endParaRPr sz="90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Diagnosing</a:t>
            </a:r>
            <a:r>
              <a:rPr spc="-95" dirty="0"/>
              <a:t> </a:t>
            </a:r>
            <a:r>
              <a:rPr spc="-10" dirty="0"/>
              <a:t>syphilis</a:t>
            </a:r>
          </a:p>
        </p:txBody>
      </p:sp>
      <p:sp>
        <p:nvSpPr>
          <p:cNvPr id="4" name="object 4"/>
          <p:cNvSpPr txBox="1"/>
          <p:nvPr/>
        </p:nvSpPr>
        <p:spPr>
          <a:xfrm>
            <a:off x="363458" y="7170928"/>
            <a:ext cx="1934845" cy="223520"/>
          </a:xfrm>
          <a:prstGeom prst="rect">
            <a:avLst/>
          </a:prstGeom>
        </p:spPr>
        <p:txBody>
          <a:bodyPr vert="horz" wrap="square" lIns="0" tIns="12700" rIns="0" bIns="0" rtlCol="0">
            <a:spAutoFit/>
          </a:bodyPr>
          <a:lstStyle/>
          <a:p>
            <a:pPr marL="12700">
              <a:lnSpc>
                <a:spcPct val="100000"/>
              </a:lnSpc>
              <a:spcBef>
                <a:spcPts val="100"/>
              </a:spcBef>
            </a:pPr>
            <a:r>
              <a:rPr sz="1300" dirty="0">
                <a:solidFill>
                  <a:srgbClr val="A6A6A6"/>
                </a:solidFill>
                <a:latin typeface="Arial"/>
                <a:cs typeface="Arial"/>
              </a:rPr>
              <a:t>Figure</a:t>
            </a:r>
            <a:r>
              <a:rPr sz="1300" spc="-70" dirty="0">
                <a:solidFill>
                  <a:srgbClr val="A6A6A6"/>
                </a:solidFill>
                <a:latin typeface="Arial"/>
                <a:cs typeface="Arial"/>
              </a:rPr>
              <a:t> </a:t>
            </a:r>
            <a:r>
              <a:rPr sz="1300" dirty="0">
                <a:solidFill>
                  <a:srgbClr val="A6A6A6"/>
                </a:solidFill>
                <a:latin typeface="Arial"/>
                <a:cs typeface="Arial"/>
              </a:rPr>
              <a:t>by</a:t>
            </a:r>
            <a:r>
              <a:rPr sz="1300" spc="-60" dirty="0">
                <a:solidFill>
                  <a:srgbClr val="A6A6A6"/>
                </a:solidFill>
                <a:latin typeface="Arial"/>
                <a:cs typeface="Arial"/>
              </a:rPr>
              <a:t> </a:t>
            </a:r>
            <a:r>
              <a:rPr sz="1300" spc="-10" dirty="0">
                <a:solidFill>
                  <a:srgbClr val="A6A6A6"/>
                </a:solidFill>
                <a:latin typeface="Arial"/>
                <a:cs typeface="Arial"/>
              </a:rPr>
              <a:t>Christopher</a:t>
            </a:r>
            <a:r>
              <a:rPr sz="1300" spc="-55" dirty="0">
                <a:solidFill>
                  <a:srgbClr val="A6A6A6"/>
                </a:solidFill>
                <a:latin typeface="Arial"/>
                <a:cs typeface="Arial"/>
              </a:rPr>
              <a:t> </a:t>
            </a:r>
            <a:r>
              <a:rPr sz="1300" spc="-20" dirty="0">
                <a:solidFill>
                  <a:srgbClr val="A6A6A6"/>
                </a:solidFill>
                <a:latin typeface="Arial"/>
                <a:cs typeface="Arial"/>
              </a:rPr>
              <a:t>Hurt</a:t>
            </a:r>
            <a:endParaRPr sz="1300">
              <a:latin typeface="Arial"/>
              <a:cs typeface="Arial"/>
            </a:endParaRPr>
          </a:p>
        </p:txBody>
      </p:sp>
      <p:grpSp>
        <p:nvGrpSpPr>
          <p:cNvPr id="5" name="object 5"/>
          <p:cNvGrpSpPr/>
          <p:nvPr/>
        </p:nvGrpSpPr>
        <p:grpSpPr>
          <a:xfrm>
            <a:off x="2448267" y="1282699"/>
            <a:ext cx="6817995" cy="2762250"/>
            <a:chOff x="2448267" y="1282699"/>
            <a:chExt cx="6817995" cy="2762250"/>
          </a:xfrm>
        </p:grpSpPr>
        <p:pic>
          <p:nvPicPr>
            <p:cNvPr id="6" name="object 6"/>
            <p:cNvPicPr/>
            <p:nvPr/>
          </p:nvPicPr>
          <p:blipFill>
            <a:blip r:embed="rId2" cstate="print"/>
            <a:stretch>
              <a:fillRect/>
            </a:stretch>
          </p:blipFill>
          <p:spPr>
            <a:xfrm>
              <a:off x="2448267" y="1282699"/>
              <a:ext cx="4966818" cy="1139334"/>
            </a:xfrm>
            <a:prstGeom prst="rect">
              <a:avLst/>
            </a:prstGeom>
          </p:spPr>
        </p:pic>
        <p:sp>
          <p:nvSpPr>
            <p:cNvPr id="7" name="object 7"/>
            <p:cNvSpPr/>
            <p:nvPr/>
          </p:nvSpPr>
          <p:spPr>
            <a:xfrm>
              <a:off x="3486354" y="2132793"/>
              <a:ext cx="780415" cy="1595755"/>
            </a:xfrm>
            <a:custGeom>
              <a:avLst/>
              <a:gdLst/>
              <a:ahLst/>
              <a:cxnLst/>
              <a:rect l="l" t="t" r="r" b="b"/>
              <a:pathLst>
                <a:path w="780414" h="1595754">
                  <a:moveTo>
                    <a:pt x="780389" y="0"/>
                  </a:moveTo>
                  <a:lnTo>
                    <a:pt x="585292" y="0"/>
                  </a:lnTo>
                  <a:lnTo>
                    <a:pt x="585292" y="1156550"/>
                  </a:lnTo>
                  <a:lnTo>
                    <a:pt x="577832" y="1202800"/>
                  </a:lnTo>
                  <a:lnTo>
                    <a:pt x="557061" y="1242968"/>
                  </a:lnTo>
                  <a:lnTo>
                    <a:pt x="525386" y="1274645"/>
                  </a:lnTo>
                  <a:lnTo>
                    <a:pt x="485217" y="1295419"/>
                  </a:lnTo>
                  <a:lnTo>
                    <a:pt x="438962" y="1302880"/>
                  </a:lnTo>
                  <a:lnTo>
                    <a:pt x="195097" y="1302880"/>
                  </a:lnTo>
                  <a:lnTo>
                    <a:pt x="195097" y="1205331"/>
                  </a:lnTo>
                  <a:lnTo>
                    <a:pt x="0" y="1400429"/>
                  </a:lnTo>
                  <a:lnTo>
                    <a:pt x="195097" y="1595526"/>
                  </a:lnTo>
                  <a:lnTo>
                    <a:pt x="195097" y="1497977"/>
                  </a:lnTo>
                  <a:lnTo>
                    <a:pt x="438962" y="1497977"/>
                  </a:lnTo>
                  <a:lnTo>
                    <a:pt x="485293" y="1494860"/>
                  </a:lnTo>
                  <a:lnTo>
                    <a:pt x="529729" y="1485781"/>
                  </a:lnTo>
                  <a:lnTo>
                    <a:pt x="571863" y="1471147"/>
                  </a:lnTo>
                  <a:lnTo>
                    <a:pt x="611289" y="1451363"/>
                  </a:lnTo>
                  <a:lnTo>
                    <a:pt x="647600" y="1426838"/>
                  </a:lnTo>
                  <a:lnTo>
                    <a:pt x="680389" y="1397977"/>
                  </a:lnTo>
                  <a:lnTo>
                    <a:pt x="709250" y="1365188"/>
                  </a:lnTo>
                  <a:lnTo>
                    <a:pt x="733775" y="1328877"/>
                  </a:lnTo>
                  <a:lnTo>
                    <a:pt x="753559" y="1289451"/>
                  </a:lnTo>
                  <a:lnTo>
                    <a:pt x="768193" y="1247317"/>
                  </a:lnTo>
                  <a:lnTo>
                    <a:pt x="777272" y="1202881"/>
                  </a:lnTo>
                  <a:lnTo>
                    <a:pt x="780389" y="1156550"/>
                  </a:lnTo>
                  <a:lnTo>
                    <a:pt x="780389" y="0"/>
                  </a:lnTo>
                  <a:close/>
                </a:path>
              </a:pathLst>
            </a:custGeom>
            <a:solidFill>
              <a:srgbClr val="5B9BD5"/>
            </a:solidFill>
          </p:spPr>
          <p:txBody>
            <a:bodyPr wrap="square" lIns="0" tIns="0" rIns="0" bIns="0" rtlCol="0"/>
            <a:lstStyle/>
            <a:p>
              <a:endParaRPr/>
            </a:p>
          </p:txBody>
        </p:sp>
        <p:sp>
          <p:nvSpPr>
            <p:cNvPr id="8" name="object 8"/>
            <p:cNvSpPr/>
            <p:nvPr/>
          </p:nvSpPr>
          <p:spPr>
            <a:xfrm>
              <a:off x="3486252" y="2132593"/>
              <a:ext cx="781050" cy="1595755"/>
            </a:xfrm>
            <a:custGeom>
              <a:avLst/>
              <a:gdLst/>
              <a:ahLst/>
              <a:cxnLst/>
              <a:rect l="l" t="t" r="r" b="b"/>
              <a:pathLst>
                <a:path w="781050" h="1595754">
                  <a:moveTo>
                    <a:pt x="780491" y="0"/>
                  </a:moveTo>
                  <a:lnTo>
                    <a:pt x="780491" y="1156697"/>
                  </a:lnTo>
                  <a:lnTo>
                    <a:pt x="777373" y="1203032"/>
                  </a:lnTo>
                  <a:lnTo>
                    <a:pt x="768293" y="1247472"/>
                  </a:lnTo>
                  <a:lnTo>
                    <a:pt x="753657" y="1289610"/>
                  </a:lnTo>
                  <a:lnTo>
                    <a:pt x="733871" y="1329041"/>
                  </a:lnTo>
                  <a:lnTo>
                    <a:pt x="709342" y="1365356"/>
                  </a:lnTo>
                  <a:lnTo>
                    <a:pt x="680478" y="1398149"/>
                  </a:lnTo>
                  <a:lnTo>
                    <a:pt x="647685" y="1427013"/>
                  </a:lnTo>
                  <a:lnTo>
                    <a:pt x="611370" y="1451541"/>
                  </a:lnTo>
                  <a:lnTo>
                    <a:pt x="571939" y="1471327"/>
                  </a:lnTo>
                  <a:lnTo>
                    <a:pt x="529801" y="1485964"/>
                  </a:lnTo>
                  <a:lnTo>
                    <a:pt x="485361" y="1495044"/>
                  </a:lnTo>
                  <a:lnTo>
                    <a:pt x="439026" y="1498161"/>
                  </a:lnTo>
                  <a:lnTo>
                    <a:pt x="195121" y="1498161"/>
                  </a:lnTo>
                  <a:lnTo>
                    <a:pt x="195121" y="1595723"/>
                  </a:lnTo>
                  <a:lnTo>
                    <a:pt x="0" y="1400600"/>
                  </a:lnTo>
                  <a:lnTo>
                    <a:pt x="195121" y="1205478"/>
                  </a:lnTo>
                  <a:lnTo>
                    <a:pt x="195121" y="1303039"/>
                  </a:lnTo>
                  <a:lnTo>
                    <a:pt x="439026" y="1303039"/>
                  </a:lnTo>
                  <a:lnTo>
                    <a:pt x="485282" y="1295579"/>
                  </a:lnTo>
                  <a:lnTo>
                    <a:pt x="525454" y="1274804"/>
                  </a:lnTo>
                  <a:lnTo>
                    <a:pt x="557133" y="1243125"/>
                  </a:lnTo>
                  <a:lnTo>
                    <a:pt x="577908" y="1202952"/>
                  </a:lnTo>
                  <a:lnTo>
                    <a:pt x="585369" y="1156697"/>
                  </a:lnTo>
                  <a:lnTo>
                    <a:pt x="585367" y="0"/>
                  </a:lnTo>
                  <a:lnTo>
                    <a:pt x="780491" y="0"/>
                  </a:lnTo>
                  <a:close/>
                </a:path>
              </a:pathLst>
            </a:custGeom>
            <a:ln w="13548">
              <a:solidFill>
                <a:srgbClr val="41719C"/>
              </a:solidFill>
            </a:ln>
          </p:spPr>
          <p:txBody>
            <a:bodyPr wrap="square" lIns="0" tIns="0" rIns="0" bIns="0" rtlCol="0"/>
            <a:lstStyle/>
            <a:p>
              <a:endParaRPr/>
            </a:p>
          </p:txBody>
        </p:sp>
        <p:pic>
          <p:nvPicPr>
            <p:cNvPr id="9" name="object 9"/>
            <p:cNvPicPr/>
            <p:nvPr/>
          </p:nvPicPr>
          <p:blipFill>
            <a:blip r:embed="rId3" cstate="print"/>
            <a:stretch>
              <a:fillRect/>
            </a:stretch>
          </p:blipFill>
          <p:spPr>
            <a:xfrm>
              <a:off x="7726679" y="3474719"/>
              <a:ext cx="188975" cy="222503"/>
            </a:xfrm>
            <a:prstGeom prst="rect">
              <a:avLst/>
            </a:prstGeom>
          </p:spPr>
        </p:pic>
        <p:sp>
          <p:nvSpPr>
            <p:cNvPr id="10" name="object 10"/>
            <p:cNvSpPr/>
            <p:nvPr/>
          </p:nvSpPr>
          <p:spPr>
            <a:xfrm>
              <a:off x="7809246" y="3536707"/>
              <a:ext cx="20955" cy="86995"/>
            </a:xfrm>
            <a:custGeom>
              <a:avLst/>
              <a:gdLst/>
              <a:ahLst/>
              <a:cxnLst/>
              <a:rect l="l" t="t" r="r" b="b"/>
              <a:pathLst>
                <a:path w="20954" h="86995">
                  <a:moveTo>
                    <a:pt x="0" y="86710"/>
                  </a:moveTo>
                  <a:lnTo>
                    <a:pt x="20552" y="0"/>
                  </a:lnTo>
                </a:path>
              </a:pathLst>
            </a:custGeom>
            <a:ln w="34959">
              <a:solidFill>
                <a:srgbClr val="4F81BD"/>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8116823" y="3505200"/>
              <a:ext cx="192024" cy="188975"/>
            </a:xfrm>
            <a:prstGeom prst="rect">
              <a:avLst/>
            </a:prstGeom>
          </p:spPr>
        </p:pic>
        <p:sp>
          <p:nvSpPr>
            <p:cNvPr id="12" name="object 12"/>
            <p:cNvSpPr/>
            <p:nvPr/>
          </p:nvSpPr>
          <p:spPr>
            <a:xfrm>
              <a:off x="8200699" y="3562537"/>
              <a:ext cx="43815" cy="27305"/>
            </a:xfrm>
            <a:custGeom>
              <a:avLst/>
              <a:gdLst/>
              <a:ahLst/>
              <a:cxnLst/>
              <a:rect l="l" t="t" r="r" b="b"/>
              <a:pathLst>
                <a:path w="43815" h="27304">
                  <a:moveTo>
                    <a:pt x="43416" y="0"/>
                  </a:moveTo>
                  <a:lnTo>
                    <a:pt x="0" y="26777"/>
                  </a:lnTo>
                </a:path>
              </a:pathLst>
            </a:custGeom>
            <a:ln w="34959">
              <a:solidFill>
                <a:srgbClr val="4F81BD"/>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8156447" y="3569207"/>
              <a:ext cx="192024" cy="188975"/>
            </a:xfrm>
            <a:prstGeom prst="rect">
              <a:avLst/>
            </a:prstGeom>
          </p:spPr>
        </p:pic>
        <p:sp>
          <p:nvSpPr>
            <p:cNvPr id="14" name="object 14"/>
            <p:cNvSpPr/>
            <p:nvPr/>
          </p:nvSpPr>
          <p:spPr>
            <a:xfrm>
              <a:off x="8240104" y="3626350"/>
              <a:ext cx="43815" cy="27305"/>
            </a:xfrm>
            <a:custGeom>
              <a:avLst/>
              <a:gdLst/>
              <a:ahLst/>
              <a:cxnLst/>
              <a:rect l="l" t="t" r="r" b="b"/>
              <a:pathLst>
                <a:path w="43815" h="27304">
                  <a:moveTo>
                    <a:pt x="43416" y="0"/>
                  </a:moveTo>
                  <a:lnTo>
                    <a:pt x="0" y="26777"/>
                  </a:lnTo>
                </a:path>
              </a:pathLst>
            </a:custGeom>
            <a:ln w="34959">
              <a:solidFill>
                <a:srgbClr val="4F81BD"/>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8278367" y="3142488"/>
              <a:ext cx="225551" cy="188975"/>
            </a:xfrm>
            <a:prstGeom prst="rect">
              <a:avLst/>
            </a:prstGeom>
          </p:spPr>
        </p:pic>
        <p:sp>
          <p:nvSpPr>
            <p:cNvPr id="16" name="object 16"/>
            <p:cNvSpPr/>
            <p:nvPr/>
          </p:nvSpPr>
          <p:spPr>
            <a:xfrm>
              <a:off x="8364460" y="3206468"/>
              <a:ext cx="86995" cy="20955"/>
            </a:xfrm>
            <a:custGeom>
              <a:avLst/>
              <a:gdLst/>
              <a:ahLst/>
              <a:cxnLst/>
              <a:rect l="l" t="t" r="r" b="b"/>
              <a:pathLst>
                <a:path w="86995" h="20955">
                  <a:moveTo>
                    <a:pt x="86710" y="20552"/>
                  </a:moveTo>
                  <a:lnTo>
                    <a:pt x="0" y="0"/>
                  </a:lnTo>
                </a:path>
              </a:pathLst>
            </a:custGeom>
            <a:ln w="34959">
              <a:solidFill>
                <a:srgbClr val="4F81BD"/>
              </a:solidFill>
            </a:ln>
          </p:spPr>
          <p:txBody>
            <a:bodyPr wrap="square" lIns="0" tIns="0" rIns="0" bIns="0" rtlCol="0"/>
            <a:lstStyle/>
            <a:p>
              <a:endParaRPr/>
            </a:p>
          </p:txBody>
        </p:sp>
        <p:pic>
          <p:nvPicPr>
            <p:cNvPr id="17" name="object 17"/>
            <p:cNvPicPr/>
            <p:nvPr/>
          </p:nvPicPr>
          <p:blipFill>
            <a:blip r:embed="rId7" cstate="print"/>
            <a:stretch>
              <a:fillRect/>
            </a:stretch>
          </p:blipFill>
          <p:spPr>
            <a:xfrm>
              <a:off x="8159496" y="3099816"/>
              <a:ext cx="429768" cy="862584"/>
            </a:xfrm>
            <a:prstGeom prst="rect">
              <a:avLst/>
            </a:prstGeom>
          </p:spPr>
        </p:pic>
        <p:pic>
          <p:nvPicPr>
            <p:cNvPr id="18" name="object 18"/>
            <p:cNvPicPr/>
            <p:nvPr/>
          </p:nvPicPr>
          <p:blipFill>
            <a:blip r:embed="rId8" cstate="print"/>
            <a:stretch>
              <a:fillRect/>
            </a:stretch>
          </p:blipFill>
          <p:spPr>
            <a:xfrm>
              <a:off x="8209445" y="3126536"/>
              <a:ext cx="329895" cy="765276"/>
            </a:xfrm>
            <a:prstGeom prst="rect">
              <a:avLst/>
            </a:prstGeom>
          </p:spPr>
        </p:pic>
        <p:sp>
          <p:nvSpPr>
            <p:cNvPr id="19" name="object 19"/>
            <p:cNvSpPr/>
            <p:nvPr/>
          </p:nvSpPr>
          <p:spPr>
            <a:xfrm>
              <a:off x="8209439" y="3126189"/>
              <a:ext cx="330200" cy="765810"/>
            </a:xfrm>
            <a:custGeom>
              <a:avLst/>
              <a:gdLst/>
              <a:ahLst/>
              <a:cxnLst/>
              <a:rect l="l" t="t" r="r" b="b"/>
              <a:pathLst>
                <a:path w="330200" h="765810">
                  <a:moveTo>
                    <a:pt x="329790" y="708796"/>
                  </a:moveTo>
                  <a:lnTo>
                    <a:pt x="237851" y="765502"/>
                  </a:lnTo>
                  <a:lnTo>
                    <a:pt x="0" y="379870"/>
                  </a:lnTo>
                  <a:lnTo>
                    <a:pt x="90038" y="0"/>
                  </a:lnTo>
                  <a:lnTo>
                    <a:pt x="193264" y="24466"/>
                  </a:lnTo>
                  <a:lnTo>
                    <a:pt x="113012" y="363047"/>
                  </a:lnTo>
                  <a:lnTo>
                    <a:pt x="329790" y="708796"/>
                  </a:lnTo>
                  <a:close/>
                </a:path>
              </a:pathLst>
            </a:custGeom>
            <a:ln w="10162">
              <a:solidFill>
                <a:srgbClr val="F69240"/>
              </a:solidFill>
            </a:ln>
          </p:spPr>
          <p:txBody>
            <a:bodyPr wrap="square" lIns="0" tIns="0" rIns="0" bIns="0" rtlCol="0"/>
            <a:lstStyle/>
            <a:p>
              <a:endParaRPr/>
            </a:p>
          </p:txBody>
        </p:sp>
        <p:pic>
          <p:nvPicPr>
            <p:cNvPr id="20" name="object 20"/>
            <p:cNvPicPr/>
            <p:nvPr/>
          </p:nvPicPr>
          <p:blipFill>
            <a:blip r:embed="rId9" cstate="print"/>
            <a:stretch>
              <a:fillRect/>
            </a:stretch>
          </p:blipFill>
          <p:spPr>
            <a:xfrm>
              <a:off x="7711440" y="3416807"/>
              <a:ext cx="740664" cy="627888"/>
            </a:xfrm>
            <a:prstGeom prst="rect">
              <a:avLst/>
            </a:prstGeom>
          </p:spPr>
        </p:pic>
        <p:pic>
          <p:nvPicPr>
            <p:cNvPr id="21" name="object 21"/>
            <p:cNvPicPr/>
            <p:nvPr/>
          </p:nvPicPr>
          <p:blipFill>
            <a:blip r:embed="rId10" cstate="print"/>
            <a:stretch>
              <a:fillRect/>
            </a:stretch>
          </p:blipFill>
          <p:spPr>
            <a:xfrm>
              <a:off x="7761795" y="3443363"/>
              <a:ext cx="642264" cy="531990"/>
            </a:xfrm>
            <a:prstGeom prst="rect">
              <a:avLst/>
            </a:prstGeom>
          </p:spPr>
        </p:pic>
        <p:sp>
          <p:nvSpPr>
            <p:cNvPr id="22" name="object 22"/>
            <p:cNvSpPr/>
            <p:nvPr/>
          </p:nvSpPr>
          <p:spPr>
            <a:xfrm>
              <a:off x="7762022" y="3443059"/>
              <a:ext cx="642620" cy="532765"/>
            </a:xfrm>
            <a:custGeom>
              <a:avLst/>
              <a:gdLst/>
              <a:ahLst/>
              <a:cxnLst/>
              <a:rect l="l" t="t" r="r" b="b"/>
              <a:pathLst>
                <a:path w="642620" h="532764">
                  <a:moveTo>
                    <a:pt x="550250" y="532377"/>
                  </a:moveTo>
                  <a:lnTo>
                    <a:pt x="642189" y="475670"/>
                  </a:lnTo>
                  <a:lnTo>
                    <a:pt x="404337" y="90038"/>
                  </a:lnTo>
                  <a:lnTo>
                    <a:pt x="24467" y="0"/>
                  </a:lnTo>
                  <a:lnTo>
                    <a:pt x="0" y="103225"/>
                  </a:lnTo>
                  <a:lnTo>
                    <a:pt x="338580" y="183477"/>
                  </a:lnTo>
                  <a:lnTo>
                    <a:pt x="550250" y="532377"/>
                  </a:lnTo>
                  <a:close/>
                </a:path>
              </a:pathLst>
            </a:custGeom>
            <a:ln w="10162">
              <a:solidFill>
                <a:srgbClr val="F69240"/>
              </a:solidFill>
            </a:ln>
          </p:spPr>
          <p:txBody>
            <a:bodyPr wrap="square" lIns="0" tIns="0" rIns="0" bIns="0" rtlCol="0"/>
            <a:lstStyle/>
            <a:p>
              <a:endParaRPr/>
            </a:p>
          </p:txBody>
        </p:sp>
        <p:pic>
          <p:nvPicPr>
            <p:cNvPr id="23" name="object 23"/>
            <p:cNvPicPr/>
            <p:nvPr/>
          </p:nvPicPr>
          <p:blipFill>
            <a:blip r:embed="rId11" cstate="print"/>
            <a:stretch>
              <a:fillRect/>
            </a:stretch>
          </p:blipFill>
          <p:spPr>
            <a:xfrm>
              <a:off x="7680960" y="3557016"/>
              <a:ext cx="448055" cy="268224"/>
            </a:xfrm>
            <a:prstGeom prst="rect">
              <a:avLst/>
            </a:prstGeom>
          </p:spPr>
        </p:pic>
        <p:pic>
          <p:nvPicPr>
            <p:cNvPr id="24" name="object 24"/>
            <p:cNvPicPr/>
            <p:nvPr/>
          </p:nvPicPr>
          <p:blipFill>
            <a:blip r:embed="rId12" cstate="print"/>
            <a:stretch>
              <a:fillRect/>
            </a:stretch>
          </p:blipFill>
          <p:spPr>
            <a:xfrm>
              <a:off x="7729397" y="3585425"/>
              <a:ext cx="350837" cy="169138"/>
            </a:xfrm>
            <a:prstGeom prst="rect">
              <a:avLst/>
            </a:prstGeom>
          </p:spPr>
        </p:pic>
        <p:sp>
          <p:nvSpPr>
            <p:cNvPr id="25" name="object 25"/>
            <p:cNvSpPr/>
            <p:nvPr/>
          </p:nvSpPr>
          <p:spPr>
            <a:xfrm>
              <a:off x="7729219" y="3585357"/>
              <a:ext cx="351155" cy="169545"/>
            </a:xfrm>
            <a:custGeom>
              <a:avLst/>
              <a:gdLst/>
              <a:ahLst/>
              <a:cxnLst/>
              <a:rect l="l" t="t" r="r" b="b"/>
              <a:pathLst>
                <a:path w="351154" h="169545">
                  <a:moveTo>
                    <a:pt x="351009" y="75641"/>
                  </a:moveTo>
                  <a:lnTo>
                    <a:pt x="329521" y="169251"/>
                  </a:lnTo>
                  <a:lnTo>
                    <a:pt x="0" y="93610"/>
                  </a:lnTo>
                  <a:lnTo>
                    <a:pt x="21488" y="0"/>
                  </a:lnTo>
                  <a:lnTo>
                    <a:pt x="351009" y="75641"/>
                  </a:lnTo>
                  <a:close/>
                </a:path>
              </a:pathLst>
            </a:custGeom>
            <a:ln w="10164">
              <a:solidFill>
                <a:srgbClr val="F69240"/>
              </a:solidFill>
            </a:ln>
          </p:spPr>
          <p:txBody>
            <a:bodyPr wrap="square" lIns="0" tIns="0" rIns="0" bIns="0" rtlCol="0"/>
            <a:lstStyle/>
            <a:p>
              <a:endParaRPr/>
            </a:p>
          </p:txBody>
        </p:sp>
        <p:pic>
          <p:nvPicPr>
            <p:cNvPr id="26" name="object 26"/>
            <p:cNvPicPr/>
            <p:nvPr/>
          </p:nvPicPr>
          <p:blipFill>
            <a:blip r:embed="rId13" cstate="print"/>
            <a:stretch>
              <a:fillRect/>
            </a:stretch>
          </p:blipFill>
          <p:spPr>
            <a:xfrm>
              <a:off x="8314944" y="3130295"/>
              <a:ext cx="268224" cy="448055"/>
            </a:xfrm>
            <a:prstGeom prst="rect">
              <a:avLst/>
            </a:prstGeom>
          </p:spPr>
        </p:pic>
        <p:pic>
          <p:nvPicPr>
            <p:cNvPr id="27" name="object 27"/>
            <p:cNvPicPr/>
            <p:nvPr/>
          </p:nvPicPr>
          <p:blipFill>
            <a:blip r:embed="rId14" cstate="print"/>
            <a:stretch>
              <a:fillRect/>
            </a:stretch>
          </p:blipFill>
          <p:spPr>
            <a:xfrm>
              <a:off x="8363356" y="3157829"/>
              <a:ext cx="171195" cy="350951"/>
            </a:xfrm>
            <a:prstGeom prst="rect">
              <a:avLst/>
            </a:prstGeom>
          </p:spPr>
        </p:pic>
        <p:sp>
          <p:nvSpPr>
            <p:cNvPr id="28" name="object 28"/>
            <p:cNvSpPr/>
            <p:nvPr/>
          </p:nvSpPr>
          <p:spPr>
            <a:xfrm>
              <a:off x="8363400" y="3158006"/>
              <a:ext cx="171450" cy="351155"/>
            </a:xfrm>
            <a:custGeom>
              <a:avLst/>
              <a:gdLst/>
              <a:ahLst/>
              <a:cxnLst/>
              <a:rect l="l" t="t" r="r" b="b"/>
              <a:pathLst>
                <a:path w="171450" h="351154">
                  <a:moveTo>
                    <a:pt x="93382" y="350776"/>
                  </a:moveTo>
                  <a:lnTo>
                    <a:pt x="0" y="328716"/>
                  </a:lnTo>
                  <a:lnTo>
                    <a:pt x="77652" y="0"/>
                  </a:lnTo>
                  <a:lnTo>
                    <a:pt x="171034" y="22059"/>
                  </a:lnTo>
                  <a:lnTo>
                    <a:pt x="93382" y="350776"/>
                  </a:lnTo>
                  <a:close/>
                </a:path>
              </a:pathLst>
            </a:custGeom>
            <a:ln w="10155">
              <a:solidFill>
                <a:srgbClr val="F69240"/>
              </a:solidFill>
            </a:ln>
          </p:spPr>
          <p:txBody>
            <a:bodyPr wrap="square" lIns="0" tIns="0" rIns="0" bIns="0" rtlCol="0"/>
            <a:lstStyle/>
            <a:p>
              <a:endParaRPr/>
            </a:p>
          </p:txBody>
        </p:sp>
        <p:pic>
          <p:nvPicPr>
            <p:cNvPr id="29" name="object 29"/>
            <p:cNvPicPr/>
            <p:nvPr/>
          </p:nvPicPr>
          <p:blipFill>
            <a:blip r:embed="rId15" cstate="print"/>
            <a:stretch>
              <a:fillRect/>
            </a:stretch>
          </p:blipFill>
          <p:spPr>
            <a:xfrm>
              <a:off x="8772144" y="2593847"/>
              <a:ext cx="170688" cy="182879"/>
            </a:xfrm>
            <a:prstGeom prst="rect">
              <a:avLst/>
            </a:prstGeom>
          </p:spPr>
        </p:pic>
        <p:sp>
          <p:nvSpPr>
            <p:cNvPr id="30" name="object 30"/>
            <p:cNvSpPr/>
            <p:nvPr/>
          </p:nvSpPr>
          <p:spPr>
            <a:xfrm>
              <a:off x="8855617" y="2658258"/>
              <a:ext cx="3175" cy="51435"/>
            </a:xfrm>
            <a:custGeom>
              <a:avLst/>
              <a:gdLst/>
              <a:ahLst/>
              <a:cxnLst/>
              <a:rect l="l" t="t" r="r" b="b"/>
              <a:pathLst>
                <a:path w="3175" h="51435">
                  <a:moveTo>
                    <a:pt x="0" y="50884"/>
                  </a:moveTo>
                  <a:lnTo>
                    <a:pt x="2915" y="0"/>
                  </a:lnTo>
                </a:path>
              </a:pathLst>
            </a:custGeom>
            <a:ln w="34930">
              <a:solidFill>
                <a:srgbClr val="4F81BD"/>
              </a:solidFill>
            </a:ln>
          </p:spPr>
          <p:txBody>
            <a:bodyPr wrap="square" lIns="0" tIns="0" rIns="0" bIns="0" rtlCol="0"/>
            <a:lstStyle/>
            <a:p>
              <a:endParaRPr/>
            </a:p>
          </p:txBody>
        </p:sp>
        <p:pic>
          <p:nvPicPr>
            <p:cNvPr id="31" name="object 31"/>
            <p:cNvPicPr/>
            <p:nvPr/>
          </p:nvPicPr>
          <p:blipFill>
            <a:blip r:embed="rId16" cstate="print"/>
            <a:stretch>
              <a:fillRect/>
            </a:stretch>
          </p:blipFill>
          <p:spPr>
            <a:xfrm>
              <a:off x="8695944" y="2590800"/>
              <a:ext cx="173735" cy="182879"/>
            </a:xfrm>
            <a:prstGeom prst="rect">
              <a:avLst/>
            </a:prstGeom>
          </p:spPr>
        </p:pic>
        <p:sp>
          <p:nvSpPr>
            <p:cNvPr id="32" name="object 32"/>
            <p:cNvSpPr/>
            <p:nvPr/>
          </p:nvSpPr>
          <p:spPr>
            <a:xfrm>
              <a:off x="8780743" y="2653931"/>
              <a:ext cx="3175" cy="51435"/>
            </a:xfrm>
            <a:custGeom>
              <a:avLst/>
              <a:gdLst/>
              <a:ahLst/>
              <a:cxnLst/>
              <a:rect l="l" t="t" r="r" b="b"/>
              <a:pathLst>
                <a:path w="3175" h="51435">
                  <a:moveTo>
                    <a:pt x="0" y="50884"/>
                  </a:moveTo>
                  <a:lnTo>
                    <a:pt x="2915" y="0"/>
                  </a:lnTo>
                </a:path>
              </a:pathLst>
            </a:custGeom>
            <a:ln w="34930">
              <a:solidFill>
                <a:srgbClr val="4F81BD"/>
              </a:solidFill>
            </a:ln>
          </p:spPr>
          <p:txBody>
            <a:bodyPr wrap="square" lIns="0" tIns="0" rIns="0" bIns="0" rtlCol="0"/>
            <a:lstStyle/>
            <a:p>
              <a:endParaRPr/>
            </a:p>
          </p:txBody>
        </p:sp>
        <p:pic>
          <p:nvPicPr>
            <p:cNvPr id="33" name="object 33"/>
            <p:cNvPicPr/>
            <p:nvPr/>
          </p:nvPicPr>
          <p:blipFill>
            <a:blip r:embed="rId17" cstate="print"/>
            <a:stretch>
              <a:fillRect/>
            </a:stretch>
          </p:blipFill>
          <p:spPr>
            <a:xfrm>
              <a:off x="8939784" y="2947416"/>
              <a:ext cx="222503" cy="219455"/>
            </a:xfrm>
            <a:prstGeom prst="rect">
              <a:avLst/>
            </a:prstGeom>
          </p:spPr>
        </p:pic>
        <p:sp>
          <p:nvSpPr>
            <p:cNvPr id="34" name="object 34"/>
            <p:cNvSpPr/>
            <p:nvPr/>
          </p:nvSpPr>
          <p:spPr>
            <a:xfrm>
              <a:off x="9011679" y="3011945"/>
              <a:ext cx="66675" cy="59690"/>
            </a:xfrm>
            <a:custGeom>
              <a:avLst/>
              <a:gdLst/>
              <a:ahLst/>
              <a:cxnLst/>
              <a:rect l="l" t="t" r="r" b="b"/>
              <a:pathLst>
                <a:path w="66675" h="59689">
                  <a:moveTo>
                    <a:pt x="0" y="59256"/>
                  </a:moveTo>
                  <a:lnTo>
                    <a:pt x="66457" y="0"/>
                  </a:lnTo>
                </a:path>
              </a:pathLst>
            </a:custGeom>
            <a:ln w="34930">
              <a:solidFill>
                <a:srgbClr val="4F81BD"/>
              </a:solidFill>
            </a:ln>
          </p:spPr>
          <p:txBody>
            <a:bodyPr wrap="square" lIns="0" tIns="0" rIns="0" bIns="0" rtlCol="0"/>
            <a:lstStyle/>
            <a:p>
              <a:endParaRPr/>
            </a:p>
          </p:txBody>
        </p:sp>
        <p:pic>
          <p:nvPicPr>
            <p:cNvPr id="35" name="object 35"/>
            <p:cNvPicPr/>
            <p:nvPr/>
          </p:nvPicPr>
          <p:blipFill>
            <a:blip r:embed="rId18" cstate="print"/>
            <a:stretch>
              <a:fillRect/>
            </a:stretch>
          </p:blipFill>
          <p:spPr>
            <a:xfrm>
              <a:off x="8412479" y="2657855"/>
              <a:ext cx="816864" cy="487679"/>
            </a:xfrm>
            <a:prstGeom prst="rect">
              <a:avLst/>
            </a:prstGeom>
          </p:spPr>
        </p:pic>
        <p:pic>
          <p:nvPicPr>
            <p:cNvPr id="36" name="object 36"/>
            <p:cNvPicPr/>
            <p:nvPr/>
          </p:nvPicPr>
          <p:blipFill>
            <a:blip r:embed="rId19" cstate="print"/>
            <a:stretch>
              <a:fillRect/>
            </a:stretch>
          </p:blipFill>
          <p:spPr>
            <a:xfrm>
              <a:off x="8463038" y="2686812"/>
              <a:ext cx="718083" cy="388137"/>
            </a:xfrm>
            <a:prstGeom prst="rect">
              <a:avLst/>
            </a:prstGeom>
          </p:spPr>
        </p:pic>
        <p:sp>
          <p:nvSpPr>
            <p:cNvPr id="37" name="object 37"/>
            <p:cNvSpPr/>
            <p:nvPr/>
          </p:nvSpPr>
          <p:spPr>
            <a:xfrm>
              <a:off x="8462906" y="2687024"/>
              <a:ext cx="718185" cy="387985"/>
            </a:xfrm>
            <a:custGeom>
              <a:avLst/>
              <a:gdLst/>
              <a:ahLst/>
              <a:cxnLst/>
              <a:rect l="l" t="t" r="r" b="b"/>
              <a:pathLst>
                <a:path w="718184" h="387985">
                  <a:moveTo>
                    <a:pt x="0" y="107754"/>
                  </a:moveTo>
                  <a:lnTo>
                    <a:pt x="6172" y="0"/>
                  </a:lnTo>
                  <a:lnTo>
                    <a:pt x="458143" y="25888"/>
                  </a:lnTo>
                  <a:lnTo>
                    <a:pt x="717744" y="317035"/>
                  </a:lnTo>
                  <a:lnTo>
                    <a:pt x="638628" y="387578"/>
                  </a:lnTo>
                  <a:lnTo>
                    <a:pt x="407245" y="128078"/>
                  </a:lnTo>
                  <a:lnTo>
                    <a:pt x="0" y="107754"/>
                  </a:lnTo>
                  <a:close/>
                </a:path>
              </a:pathLst>
            </a:custGeom>
            <a:ln w="10153">
              <a:solidFill>
                <a:srgbClr val="F69240"/>
              </a:solidFill>
            </a:ln>
          </p:spPr>
          <p:txBody>
            <a:bodyPr wrap="square" lIns="0" tIns="0" rIns="0" bIns="0" rtlCol="0"/>
            <a:lstStyle/>
            <a:p>
              <a:endParaRPr/>
            </a:p>
          </p:txBody>
        </p:sp>
        <p:pic>
          <p:nvPicPr>
            <p:cNvPr id="38" name="object 38"/>
            <p:cNvPicPr/>
            <p:nvPr/>
          </p:nvPicPr>
          <p:blipFill>
            <a:blip r:embed="rId20" cstate="print"/>
            <a:stretch>
              <a:fillRect/>
            </a:stretch>
          </p:blipFill>
          <p:spPr>
            <a:xfrm>
              <a:off x="8979408" y="2267711"/>
              <a:ext cx="219455" cy="222503"/>
            </a:xfrm>
            <a:prstGeom prst="rect">
              <a:avLst/>
            </a:prstGeom>
          </p:spPr>
        </p:pic>
        <p:sp>
          <p:nvSpPr>
            <p:cNvPr id="39" name="object 39"/>
            <p:cNvSpPr/>
            <p:nvPr/>
          </p:nvSpPr>
          <p:spPr>
            <a:xfrm>
              <a:off x="9055198" y="2318009"/>
              <a:ext cx="59690" cy="66675"/>
            </a:xfrm>
            <a:custGeom>
              <a:avLst/>
              <a:gdLst/>
              <a:ahLst/>
              <a:cxnLst/>
              <a:rect l="l" t="t" r="r" b="b"/>
              <a:pathLst>
                <a:path w="59690" h="66675">
                  <a:moveTo>
                    <a:pt x="0" y="0"/>
                  </a:moveTo>
                  <a:lnTo>
                    <a:pt x="59256" y="66457"/>
                  </a:lnTo>
                </a:path>
              </a:pathLst>
            </a:custGeom>
            <a:ln w="34930">
              <a:solidFill>
                <a:srgbClr val="4F81BD"/>
              </a:solidFill>
            </a:ln>
          </p:spPr>
          <p:txBody>
            <a:bodyPr wrap="square" lIns="0" tIns="0" rIns="0" bIns="0" rtlCol="0"/>
            <a:lstStyle/>
            <a:p>
              <a:endParaRPr/>
            </a:p>
          </p:txBody>
        </p:sp>
        <p:pic>
          <p:nvPicPr>
            <p:cNvPr id="40" name="object 40"/>
            <p:cNvPicPr/>
            <p:nvPr/>
          </p:nvPicPr>
          <p:blipFill>
            <a:blip r:embed="rId21" cstate="print"/>
            <a:stretch>
              <a:fillRect/>
            </a:stretch>
          </p:blipFill>
          <p:spPr>
            <a:xfrm>
              <a:off x="8421623" y="2295144"/>
              <a:ext cx="844296" cy="438912"/>
            </a:xfrm>
            <a:prstGeom prst="rect">
              <a:avLst/>
            </a:prstGeom>
          </p:spPr>
        </p:pic>
        <p:pic>
          <p:nvPicPr>
            <p:cNvPr id="41" name="object 41"/>
            <p:cNvPicPr/>
            <p:nvPr/>
          </p:nvPicPr>
          <p:blipFill>
            <a:blip r:embed="rId22" cstate="print"/>
            <a:stretch>
              <a:fillRect/>
            </a:stretch>
          </p:blipFill>
          <p:spPr>
            <a:xfrm>
              <a:off x="8472207" y="2323223"/>
              <a:ext cx="743699" cy="338810"/>
            </a:xfrm>
            <a:prstGeom prst="rect">
              <a:avLst/>
            </a:prstGeom>
          </p:spPr>
        </p:pic>
        <p:sp>
          <p:nvSpPr>
            <p:cNvPr id="42" name="object 42"/>
            <p:cNvSpPr/>
            <p:nvPr/>
          </p:nvSpPr>
          <p:spPr>
            <a:xfrm>
              <a:off x="8472396" y="2322867"/>
              <a:ext cx="743585" cy="339090"/>
            </a:xfrm>
            <a:custGeom>
              <a:avLst/>
              <a:gdLst/>
              <a:ahLst/>
              <a:cxnLst/>
              <a:rect l="l" t="t" r="r" b="b"/>
              <a:pathLst>
                <a:path w="743584" h="339089">
                  <a:moveTo>
                    <a:pt x="6172" y="205072"/>
                  </a:moveTo>
                  <a:lnTo>
                    <a:pt x="0" y="312827"/>
                  </a:lnTo>
                  <a:lnTo>
                    <a:pt x="451971" y="338716"/>
                  </a:lnTo>
                  <a:lnTo>
                    <a:pt x="743118" y="79115"/>
                  </a:lnTo>
                  <a:lnTo>
                    <a:pt x="672574" y="0"/>
                  </a:lnTo>
                  <a:lnTo>
                    <a:pt x="413074" y="231382"/>
                  </a:lnTo>
                  <a:lnTo>
                    <a:pt x="6172" y="205072"/>
                  </a:lnTo>
                  <a:close/>
                </a:path>
              </a:pathLst>
            </a:custGeom>
            <a:ln w="10153">
              <a:solidFill>
                <a:srgbClr val="F69240"/>
              </a:solidFill>
            </a:ln>
          </p:spPr>
          <p:txBody>
            <a:bodyPr wrap="square" lIns="0" tIns="0" rIns="0" bIns="0" rtlCol="0"/>
            <a:lstStyle/>
            <a:p>
              <a:endParaRPr/>
            </a:p>
          </p:txBody>
        </p:sp>
        <p:pic>
          <p:nvPicPr>
            <p:cNvPr id="43" name="object 43"/>
            <p:cNvPicPr/>
            <p:nvPr/>
          </p:nvPicPr>
          <p:blipFill>
            <a:blip r:embed="rId23" cstate="print"/>
            <a:stretch>
              <a:fillRect/>
            </a:stretch>
          </p:blipFill>
          <p:spPr>
            <a:xfrm>
              <a:off x="8753855" y="2191511"/>
              <a:ext cx="414527" cy="396239"/>
            </a:xfrm>
            <a:prstGeom prst="rect">
              <a:avLst/>
            </a:prstGeom>
          </p:spPr>
        </p:pic>
        <p:pic>
          <p:nvPicPr>
            <p:cNvPr id="44" name="object 44"/>
            <p:cNvPicPr/>
            <p:nvPr/>
          </p:nvPicPr>
          <p:blipFill>
            <a:blip r:embed="rId24" cstate="print"/>
            <a:stretch>
              <a:fillRect/>
            </a:stretch>
          </p:blipFill>
          <p:spPr>
            <a:xfrm>
              <a:off x="8804643" y="2220709"/>
              <a:ext cx="315163" cy="297713"/>
            </a:xfrm>
            <a:prstGeom prst="rect">
              <a:avLst/>
            </a:prstGeom>
          </p:spPr>
        </p:pic>
        <p:sp>
          <p:nvSpPr>
            <p:cNvPr id="45" name="object 45"/>
            <p:cNvSpPr/>
            <p:nvPr/>
          </p:nvSpPr>
          <p:spPr>
            <a:xfrm>
              <a:off x="8804626" y="2220691"/>
              <a:ext cx="315595" cy="297815"/>
            </a:xfrm>
            <a:custGeom>
              <a:avLst/>
              <a:gdLst/>
              <a:ahLst/>
              <a:cxnLst/>
              <a:rect l="l" t="t" r="r" b="b"/>
              <a:pathLst>
                <a:path w="315595" h="297814">
                  <a:moveTo>
                    <a:pt x="64350" y="297728"/>
                  </a:moveTo>
                  <a:lnTo>
                    <a:pt x="0" y="226520"/>
                  </a:lnTo>
                  <a:lnTo>
                    <a:pt x="250661" y="0"/>
                  </a:lnTo>
                  <a:lnTo>
                    <a:pt x="315011" y="71208"/>
                  </a:lnTo>
                  <a:lnTo>
                    <a:pt x="64350" y="297728"/>
                  </a:lnTo>
                  <a:close/>
                </a:path>
              </a:pathLst>
            </a:custGeom>
            <a:ln w="10157">
              <a:solidFill>
                <a:srgbClr val="F69240"/>
              </a:solidFill>
            </a:ln>
          </p:spPr>
          <p:txBody>
            <a:bodyPr wrap="square" lIns="0" tIns="0" rIns="0" bIns="0" rtlCol="0"/>
            <a:lstStyle/>
            <a:p>
              <a:endParaRPr/>
            </a:p>
          </p:txBody>
        </p:sp>
        <p:pic>
          <p:nvPicPr>
            <p:cNvPr id="46" name="object 46"/>
            <p:cNvPicPr/>
            <p:nvPr/>
          </p:nvPicPr>
          <p:blipFill>
            <a:blip r:embed="rId25" cstate="print"/>
            <a:stretch>
              <a:fillRect/>
            </a:stretch>
          </p:blipFill>
          <p:spPr>
            <a:xfrm>
              <a:off x="8729472" y="2822447"/>
              <a:ext cx="393192" cy="414527"/>
            </a:xfrm>
            <a:prstGeom prst="rect">
              <a:avLst/>
            </a:prstGeom>
          </p:spPr>
        </p:pic>
        <p:pic>
          <p:nvPicPr>
            <p:cNvPr id="47" name="object 47"/>
            <p:cNvPicPr/>
            <p:nvPr/>
          </p:nvPicPr>
          <p:blipFill>
            <a:blip r:embed="rId26" cstate="print"/>
            <a:stretch>
              <a:fillRect/>
            </a:stretch>
          </p:blipFill>
          <p:spPr>
            <a:xfrm>
              <a:off x="8777656" y="2850324"/>
              <a:ext cx="296456" cy="316191"/>
            </a:xfrm>
            <a:prstGeom prst="rect">
              <a:avLst/>
            </a:prstGeom>
          </p:spPr>
        </p:pic>
        <p:sp>
          <p:nvSpPr>
            <p:cNvPr id="48" name="object 48"/>
            <p:cNvSpPr/>
            <p:nvPr/>
          </p:nvSpPr>
          <p:spPr>
            <a:xfrm>
              <a:off x="8777659" y="2850284"/>
              <a:ext cx="297180" cy="316230"/>
            </a:xfrm>
            <a:custGeom>
              <a:avLst/>
              <a:gdLst/>
              <a:ahLst/>
              <a:cxnLst/>
              <a:rect l="l" t="t" r="r" b="b"/>
              <a:pathLst>
                <a:path w="297179" h="316230">
                  <a:moveTo>
                    <a:pt x="0" y="63892"/>
                  </a:moveTo>
                  <a:lnTo>
                    <a:pt x="71665" y="0"/>
                  </a:lnTo>
                  <a:lnTo>
                    <a:pt x="296576" y="252271"/>
                  </a:lnTo>
                  <a:lnTo>
                    <a:pt x="224911" y="316164"/>
                  </a:lnTo>
                  <a:lnTo>
                    <a:pt x="0" y="63892"/>
                  </a:lnTo>
                  <a:close/>
                </a:path>
              </a:pathLst>
            </a:custGeom>
            <a:ln w="10161">
              <a:solidFill>
                <a:srgbClr val="F69240"/>
              </a:solidFill>
            </a:ln>
          </p:spPr>
          <p:txBody>
            <a:bodyPr wrap="square" lIns="0" tIns="0" rIns="0" bIns="0" rtlCol="0"/>
            <a:lstStyle/>
            <a:p>
              <a:endParaRPr/>
            </a:p>
          </p:txBody>
        </p:sp>
        <p:pic>
          <p:nvPicPr>
            <p:cNvPr id="49" name="object 49"/>
            <p:cNvPicPr/>
            <p:nvPr/>
          </p:nvPicPr>
          <p:blipFill>
            <a:blip r:embed="rId27" cstate="print"/>
            <a:stretch>
              <a:fillRect/>
            </a:stretch>
          </p:blipFill>
          <p:spPr>
            <a:xfrm>
              <a:off x="8147303" y="1911095"/>
              <a:ext cx="195072" cy="192024"/>
            </a:xfrm>
            <a:prstGeom prst="rect">
              <a:avLst/>
            </a:prstGeom>
          </p:spPr>
        </p:pic>
        <p:sp>
          <p:nvSpPr>
            <p:cNvPr id="50" name="object 50"/>
            <p:cNvSpPr/>
            <p:nvPr/>
          </p:nvSpPr>
          <p:spPr>
            <a:xfrm>
              <a:off x="8233002" y="1975096"/>
              <a:ext cx="42545" cy="29209"/>
            </a:xfrm>
            <a:custGeom>
              <a:avLst/>
              <a:gdLst/>
              <a:ahLst/>
              <a:cxnLst/>
              <a:rect l="l" t="t" r="r" b="b"/>
              <a:pathLst>
                <a:path w="42545" h="29210">
                  <a:moveTo>
                    <a:pt x="42200" y="28600"/>
                  </a:moveTo>
                  <a:lnTo>
                    <a:pt x="0" y="0"/>
                  </a:lnTo>
                </a:path>
              </a:pathLst>
            </a:custGeom>
            <a:ln w="34938">
              <a:solidFill>
                <a:srgbClr val="4F81BD"/>
              </a:solidFill>
            </a:ln>
          </p:spPr>
          <p:txBody>
            <a:bodyPr wrap="square" lIns="0" tIns="0" rIns="0" bIns="0" rtlCol="0"/>
            <a:lstStyle/>
            <a:p>
              <a:endParaRPr/>
            </a:p>
          </p:txBody>
        </p:sp>
        <p:pic>
          <p:nvPicPr>
            <p:cNvPr id="51" name="object 51"/>
            <p:cNvPicPr/>
            <p:nvPr/>
          </p:nvPicPr>
          <p:blipFill>
            <a:blip r:embed="rId28" cstate="print"/>
            <a:stretch>
              <a:fillRect/>
            </a:stretch>
          </p:blipFill>
          <p:spPr>
            <a:xfrm>
              <a:off x="8104632" y="1975103"/>
              <a:ext cx="195072" cy="188975"/>
            </a:xfrm>
            <a:prstGeom prst="rect">
              <a:avLst/>
            </a:prstGeom>
          </p:spPr>
        </p:pic>
        <p:sp>
          <p:nvSpPr>
            <p:cNvPr id="52" name="object 52"/>
            <p:cNvSpPr/>
            <p:nvPr/>
          </p:nvSpPr>
          <p:spPr>
            <a:xfrm>
              <a:off x="8190905" y="2037166"/>
              <a:ext cx="42545" cy="29209"/>
            </a:xfrm>
            <a:custGeom>
              <a:avLst/>
              <a:gdLst/>
              <a:ahLst/>
              <a:cxnLst/>
              <a:rect l="l" t="t" r="r" b="b"/>
              <a:pathLst>
                <a:path w="42545" h="29210">
                  <a:moveTo>
                    <a:pt x="42200" y="28600"/>
                  </a:moveTo>
                  <a:lnTo>
                    <a:pt x="0" y="0"/>
                  </a:lnTo>
                </a:path>
              </a:pathLst>
            </a:custGeom>
            <a:ln w="34938">
              <a:solidFill>
                <a:srgbClr val="4F81BD"/>
              </a:solidFill>
            </a:ln>
          </p:spPr>
          <p:txBody>
            <a:bodyPr wrap="square" lIns="0" tIns="0" rIns="0" bIns="0" rtlCol="0"/>
            <a:lstStyle/>
            <a:p>
              <a:endParaRPr/>
            </a:p>
          </p:txBody>
        </p:sp>
        <p:pic>
          <p:nvPicPr>
            <p:cNvPr id="53" name="object 53"/>
            <p:cNvPicPr/>
            <p:nvPr/>
          </p:nvPicPr>
          <p:blipFill>
            <a:blip r:embed="rId29" cstate="print"/>
            <a:stretch>
              <a:fillRect/>
            </a:stretch>
          </p:blipFill>
          <p:spPr>
            <a:xfrm>
              <a:off x="8564879" y="1904999"/>
              <a:ext cx="185927" cy="222503"/>
            </a:xfrm>
            <a:prstGeom prst="rect">
              <a:avLst/>
            </a:prstGeom>
          </p:spPr>
        </p:pic>
        <p:sp>
          <p:nvSpPr>
            <p:cNvPr id="54" name="object 54"/>
            <p:cNvSpPr/>
            <p:nvPr/>
          </p:nvSpPr>
          <p:spPr>
            <a:xfrm>
              <a:off x="8649274" y="1967840"/>
              <a:ext cx="17145" cy="87630"/>
            </a:xfrm>
            <a:custGeom>
              <a:avLst/>
              <a:gdLst/>
              <a:ahLst/>
              <a:cxnLst/>
              <a:rect l="l" t="t" r="r" b="b"/>
              <a:pathLst>
                <a:path w="17145" h="87630">
                  <a:moveTo>
                    <a:pt x="16801" y="87460"/>
                  </a:moveTo>
                  <a:lnTo>
                    <a:pt x="0" y="0"/>
                  </a:lnTo>
                </a:path>
              </a:pathLst>
            </a:custGeom>
            <a:ln w="34938">
              <a:solidFill>
                <a:srgbClr val="4F81BD"/>
              </a:solidFill>
            </a:ln>
          </p:spPr>
          <p:txBody>
            <a:bodyPr wrap="square" lIns="0" tIns="0" rIns="0" bIns="0" rtlCol="0"/>
            <a:lstStyle/>
            <a:p>
              <a:endParaRPr/>
            </a:p>
          </p:txBody>
        </p:sp>
        <p:pic>
          <p:nvPicPr>
            <p:cNvPr id="55" name="object 55"/>
            <p:cNvPicPr/>
            <p:nvPr/>
          </p:nvPicPr>
          <p:blipFill>
            <a:blip r:embed="rId30" cstate="print"/>
            <a:stretch>
              <a:fillRect/>
            </a:stretch>
          </p:blipFill>
          <p:spPr>
            <a:xfrm>
              <a:off x="8010144" y="1847087"/>
              <a:ext cx="755903" cy="609600"/>
            </a:xfrm>
            <a:prstGeom prst="rect">
              <a:avLst/>
            </a:prstGeom>
          </p:spPr>
        </p:pic>
        <p:pic>
          <p:nvPicPr>
            <p:cNvPr id="56" name="object 56"/>
            <p:cNvPicPr/>
            <p:nvPr/>
          </p:nvPicPr>
          <p:blipFill>
            <a:blip r:embed="rId31" cstate="print"/>
            <a:stretch>
              <a:fillRect/>
            </a:stretch>
          </p:blipFill>
          <p:spPr>
            <a:xfrm>
              <a:off x="8057984" y="1875574"/>
              <a:ext cx="657567" cy="509028"/>
            </a:xfrm>
            <a:prstGeom prst="rect">
              <a:avLst/>
            </a:prstGeom>
          </p:spPr>
        </p:pic>
        <p:sp>
          <p:nvSpPr>
            <p:cNvPr id="57" name="object 57"/>
            <p:cNvSpPr/>
            <p:nvPr/>
          </p:nvSpPr>
          <p:spPr>
            <a:xfrm>
              <a:off x="8058030" y="1875705"/>
              <a:ext cx="657225" cy="509270"/>
            </a:xfrm>
            <a:custGeom>
              <a:avLst/>
              <a:gdLst/>
              <a:ahLst/>
              <a:cxnLst/>
              <a:rect l="l" t="t" r="r" b="b"/>
              <a:pathLst>
                <a:path w="657225" h="509269">
                  <a:moveTo>
                    <a:pt x="89367" y="509017"/>
                  </a:moveTo>
                  <a:lnTo>
                    <a:pt x="0" y="448453"/>
                  </a:lnTo>
                  <a:lnTo>
                    <a:pt x="254031" y="73608"/>
                  </a:lnTo>
                  <a:lnTo>
                    <a:pt x="637188" y="0"/>
                  </a:lnTo>
                  <a:lnTo>
                    <a:pt x="657190" y="104118"/>
                  </a:lnTo>
                  <a:lnTo>
                    <a:pt x="315681" y="169725"/>
                  </a:lnTo>
                  <a:lnTo>
                    <a:pt x="89367" y="509017"/>
                  </a:lnTo>
                  <a:close/>
                </a:path>
              </a:pathLst>
            </a:custGeom>
            <a:ln w="10155">
              <a:solidFill>
                <a:srgbClr val="F69240"/>
              </a:solidFill>
            </a:ln>
          </p:spPr>
          <p:txBody>
            <a:bodyPr wrap="square" lIns="0" tIns="0" rIns="0" bIns="0" rtlCol="0"/>
            <a:lstStyle/>
            <a:p>
              <a:endParaRPr/>
            </a:p>
          </p:txBody>
        </p:sp>
        <p:pic>
          <p:nvPicPr>
            <p:cNvPr id="58" name="object 58"/>
            <p:cNvPicPr/>
            <p:nvPr/>
          </p:nvPicPr>
          <p:blipFill>
            <a:blip r:embed="rId32" cstate="print"/>
            <a:stretch>
              <a:fillRect/>
            </a:stretch>
          </p:blipFill>
          <p:spPr>
            <a:xfrm>
              <a:off x="7988808" y="1551431"/>
              <a:ext cx="225551" cy="185927"/>
            </a:xfrm>
            <a:prstGeom prst="rect">
              <a:avLst/>
            </a:prstGeom>
          </p:spPr>
        </p:pic>
        <p:sp>
          <p:nvSpPr>
            <p:cNvPr id="59" name="object 59"/>
            <p:cNvSpPr/>
            <p:nvPr/>
          </p:nvSpPr>
          <p:spPr>
            <a:xfrm>
              <a:off x="8041682" y="1615026"/>
              <a:ext cx="87630" cy="17145"/>
            </a:xfrm>
            <a:custGeom>
              <a:avLst/>
              <a:gdLst/>
              <a:ahLst/>
              <a:cxnLst/>
              <a:rect l="l" t="t" r="r" b="b"/>
              <a:pathLst>
                <a:path w="87629" h="17144">
                  <a:moveTo>
                    <a:pt x="0" y="16801"/>
                  </a:moveTo>
                  <a:lnTo>
                    <a:pt x="87460" y="0"/>
                  </a:lnTo>
                </a:path>
              </a:pathLst>
            </a:custGeom>
            <a:ln w="34938">
              <a:solidFill>
                <a:srgbClr val="4F81BD"/>
              </a:solidFill>
            </a:ln>
          </p:spPr>
          <p:txBody>
            <a:bodyPr wrap="square" lIns="0" tIns="0" rIns="0" bIns="0" rtlCol="0"/>
            <a:lstStyle/>
            <a:p>
              <a:endParaRPr/>
            </a:p>
          </p:txBody>
        </p:sp>
        <p:pic>
          <p:nvPicPr>
            <p:cNvPr id="60" name="object 60"/>
            <p:cNvPicPr/>
            <p:nvPr/>
          </p:nvPicPr>
          <p:blipFill>
            <a:blip r:embed="rId33" cstate="print"/>
            <a:stretch>
              <a:fillRect/>
            </a:stretch>
          </p:blipFill>
          <p:spPr>
            <a:xfrm>
              <a:off x="7876032" y="1508759"/>
              <a:ext cx="441959" cy="856488"/>
            </a:xfrm>
            <a:prstGeom prst="rect">
              <a:avLst/>
            </a:prstGeom>
          </p:spPr>
        </p:pic>
        <p:pic>
          <p:nvPicPr>
            <p:cNvPr id="61" name="object 61"/>
            <p:cNvPicPr/>
            <p:nvPr/>
          </p:nvPicPr>
          <p:blipFill>
            <a:blip r:embed="rId34" cstate="print"/>
            <a:stretch>
              <a:fillRect/>
            </a:stretch>
          </p:blipFill>
          <p:spPr>
            <a:xfrm>
              <a:off x="7926400" y="1537118"/>
              <a:ext cx="343636" cy="758240"/>
            </a:xfrm>
            <a:prstGeom prst="rect">
              <a:avLst/>
            </a:prstGeom>
          </p:spPr>
        </p:pic>
        <p:sp>
          <p:nvSpPr>
            <p:cNvPr id="62" name="object 62"/>
            <p:cNvSpPr/>
            <p:nvPr/>
          </p:nvSpPr>
          <p:spPr>
            <a:xfrm>
              <a:off x="7926363" y="1537170"/>
              <a:ext cx="343535" cy="758190"/>
            </a:xfrm>
            <a:custGeom>
              <a:avLst/>
              <a:gdLst/>
              <a:ahLst/>
              <a:cxnLst/>
              <a:rect l="l" t="t" r="r" b="b"/>
              <a:pathLst>
                <a:path w="343534" h="758189">
                  <a:moveTo>
                    <a:pt x="0" y="697438"/>
                  </a:moveTo>
                  <a:lnTo>
                    <a:pt x="89367" y="758002"/>
                  </a:lnTo>
                  <a:lnTo>
                    <a:pt x="343399" y="383156"/>
                  </a:lnTo>
                  <a:lnTo>
                    <a:pt x="269790" y="0"/>
                  </a:lnTo>
                  <a:lnTo>
                    <a:pt x="165672" y="20002"/>
                  </a:lnTo>
                  <a:lnTo>
                    <a:pt x="231279" y="361511"/>
                  </a:lnTo>
                  <a:lnTo>
                    <a:pt x="0" y="697438"/>
                  </a:lnTo>
                  <a:close/>
                </a:path>
              </a:pathLst>
            </a:custGeom>
            <a:ln w="10155">
              <a:solidFill>
                <a:srgbClr val="F69240"/>
              </a:solidFill>
            </a:ln>
          </p:spPr>
          <p:txBody>
            <a:bodyPr wrap="square" lIns="0" tIns="0" rIns="0" bIns="0" rtlCol="0"/>
            <a:lstStyle/>
            <a:p>
              <a:endParaRPr/>
            </a:p>
          </p:txBody>
        </p:sp>
        <p:pic>
          <p:nvPicPr>
            <p:cNvPr id="63" name="object 63"/>
            <p:cNvPicPr/>
            <p:nvPr/>
          </p:nvPicPr>
          <p:blipFill>
            <a:blip r:embed="rId35" cstate="print"/>
            <a:stretch>
              <a:fillRect/>
            </a:stretch>
          </p:blipFill>
          <p:spPr>
            <a:xfrm>
              <a:off x="7909560" y="1536191"/>
              <a:ext cx="259079" cy="448055"/>
            </a:xfrm>
            <a:prstGeom prst="rect">
              <a:avLst/>
            </a:prstGeom>
          </p:spPr>
        </p:pic>
        <p:pic>
          <p:nvPicPr>
            <p:cNvPr id="64" name="object 64"/>
            <p:cNvPicPr/>
            <p:nvPr/>
          </p:nvPicPr>
          <p:blipFill>
            <a:blip r:embed="rId36" cstate="print"/>
            <a:stretch>
              <a:fillRect/>
            </a:stretch>
          </p:blipFill>
          <p:spPr>
            <a:xfrm>
              <a:off x="7958289" y="1563002"/>
              <a:ext cx="160007" cy="350164"/>
            </a:xfrm>
            <a:prstGeom prst="rect">
              <a:avLst/>
            </a:prstGeom>
          </p:spPr>
        </p:pic>
        <p:sp>
          <p:nvSpPr>
            <p:cNvPr id="65" name="object 65"/>
            <p:cNvSpPr/>
            <p:nvPr/>
          </p:nvSpPr>
          <p:spPr>
            <a:xfrm>
              <a:off x="7958127" y="1562924"/>
              <a:ext cx="160655" cy="350520"/>
            </a:xfrm>
            <a:custGeom>
              <a:avLst/>
              <a:gdLst/>
              <a:ahLst/>
              <a:cxnLst/>
              <a:rect l="l" t="t" r="r" b="b"/>
              <a:pathLst>
                <a:path w="160654" h="350519">
                  <a:moveTo>
                    <a:pt x="160166" y="331533"/>
                  </a:moveTo>
                  <a:lnTo>
                    <a:pt x="65984" y="350278"/>
                  </a:lnTo>
                  <a:lnTo>
                    <a:pt x="0" y="18744"/>
                  </a:lnTo>
                  <a:lnTo>
                    <a:pt x="94182" y="0"/>
                  </a:lnTo>
                  <a:lnTo>
                    <a:pt x="160166" y="331533"/>
                  </a:lnTo>
                  <a:close/>
                </a:path>
              </a:pathLst>
            </a:custGeom>
            <a:ln w="10163">
              <a:solidFill>
                <a:srgbClr val="F69240"/>
              </a:solidFill>
            </a:ln>
          </p:spPr>
          <p:txBody>
            <a:bodyPr wrap="square" lIns="0" tIns="0" rIns="0" bIns="0" rtlCol="0"/>
            <a:lstStyle/>
            <a:p>
              <a:endParaRPr/>
            </a:p>
          </p:txBody>
        </p:sp>
        <p:pic>
          <p:nvPicPr>
            <p:cNvPr id="66" name="object 66"/>
            <p:cNvPicPr/>
            <p:nvPr/>
          </p:nvPicPr>
          <p:blipFill>
            <a:blip r:embed="rId37" cstate="print"/>
            <a:stretch>
              <a:fillRect/>
            </a:stretch>
          </p:blipFill>
          <p:spPr>
            <a:xfrm>
              <a:off x="8345423" y="1990343"/>
              <a:ext cx="448055" cy="256032"/>
            </a:xfrm>
            <a:prstGeom prst="rect">
              <a:avLst/>
            </a:prstGeom>
          </p:spPr>
        </p:pic>
        <p:pic>
          <p:nvPicPr>
            <p:cNvPr id="67" name="object 67"/>
            <p:cNvPicPr/>
            <p:nvPr/>
          </p:nvPicPr>
          <p:blipFill>
            <a:blip r:embed="rId38" cstate="print"/>
            <a:stretch>
              <a:fillRect/>
            </a:stretch>
          </p:blipFill>
          <p:spPr>
            <a:xfrm>
              <a:off x="8393214" y="2017814"/>
              <a:ext cx="349961" cy="157924"/>
            </a:xfrm>
            <a:prstGeom prst="rect">
              <a:avLst/>
            </a:prstGeom>
          </p:spPr>
        </p:pic>
        <p:sp>
          <p:nvSpPr>
            <p:cNvPr id="68" name="object 68"/>
            <p:cNvSpPr/>
            <p:nvPr/>
          </p:nvSpPr>
          <p:spPr>
            <a:xfrm>
              <a:off x="8393229" y="2017870"/>
              <a:ext cx="350520" cy="158115"/>
            </a:xfrm>
            <a:custGeom>
              <a:avLst/>
              <a:gdLst/>
              <a:ahLst/>
              <a:cxnLst/>
              <a:rect l="l" t="t" r="r" b="b"/>
              <a:pathLst>
                <a:path w="350520" h="158114">
                  <a:moveTo>
                    <a:pt x="18059" y="157867"/>
                  </a:moveTo>
                  <a:lnTo>
                    <a:pt x="0" y="63570"/>
                  </a:lnTo>
                  <a:lnTo>
                    <a:pt x="331935" y="0"/>
                  </a:lnTo>
                  <a:lnTo>
                    <a:pt x="349994" y="94296"/>
                  </a:lnTo>
                  <a:lnTo>
                    <a:pt x="18059" y="157867"/>
                  </a:lnTo>
                  <a:close/>
                </a:path>
              </a:pathLst>
            </a:custGeom>
            <a:ln w="10161">
              <a:solidFill>
                <a:srgbClr val="F69240"/>
              </a:solidFill>
            </a:ln>
          </p:spPr>
          <p:txBody>
            <a:bodyPr wrap="square" lIns="0" tIns="0" rIns="0" bIns="0" rtlCol="0"/>
            <a:lstStyle/>
            <a:p>
              <a:endParaRPr/>
            </a:p>
          </p:txBody>
        </p:sp>
      </p:grpSp>
      <p:grpSp>
        <p:nvGrpSpPr>
          <p:cNvPr id="69" name="object 69"/>
          <p:cNvGrpSpPr/>
          <p:nvPr/>
        </p:nvGrpSpPr>
        <p:grpSpPr>
          <a:xfrm>
            <a:off x="2616302" y="3346275"/>
            <a:ext cx="635635" cy="664845"/>
            <a:chOff x="2616302" y="3346275"/>
            <a:chExt cx="635635" cy="664845"/>
          </a:xfrm>
        </p:grpSpPr>
        <p:pic>
          <p:nvPicPr>
            <p:cNvPr id="70" name="object 70"/>
            <p:cNvPicPr/>
            <p:nvPr/>
          </p:nvPicPr>
          <p:blipFill>
            <a:blip r:embed="rId39" cstate="print"/>
            <a:stretch>
              <a:fillRect/>
            </a:stretch>
          </p:blipFill>
          <p:spPr>
            <a:xfrm>
              <a:off x="2616302" y="3652781"/>
              <a:ext cx="245992" cy="247160"/>
            </a:xfrm>
            <a:prstGeom prst="rect">
              <a:avLst/>
            </a:prstGeom>
          </p:spPr>
        </p:pic>
        <p:sp>
          <p:nvSpPr>
            <p:cNvPr id="71" name="object 71"/>
            <p:cNvSpPr/>
            <p:nvPr/>
          </p:nvSpPr>
          <p:spPr>
            <a:xfrm>
              <a:off x="2884918" y="3352989"/>
              <a:ext cx="254000" cy="254000"/>
            </a:xfrm>
            <a:custGeom>
              <a:avLst/>
              <a:gdLst/>
              <a:ahLst/>
              <a:cxnLst/>
              <a:rect l="l" t="t" r="r" b="b"/>
              <a:pathLst>
                <a:path w="254000" h="254000">
                  <a:moveTo>
                    <a:pt x="104686" y="0"/>
                  </a:moveTo>
                  <a:lnTo>
                    <a:pt x="0" y="150342"/>
                  </a:lnTo>
                  <a:lnTo>
                    <a:pt x="148755" y="253923"/>
                  </a:lnTo>
                  <a:lnTo>
                    <a:pt x="253441" y="103581"/>
                  </a:lnTo>
                  <a:lnTo>
                    <a:pt x="104686" y="0"/>
                  </a:lnTo>
                  <a:close/>
                </a:path>
              </a:pathLst>
            </a:custGeom>
            <a:solidFill>
              <a:srgbClr val="FFC000"/>
            </a:solidFill>
          </p:spPr>
          <p:txBody>
            <a:bodyPr wrap="square" lIns="0" tIns="0" rIns="0" bIns="0" rtlCol="0"/>
            <a:lstStyle/>
            <a:p>
              <a:endParaRPr/>
            </a:p>
          </p:txBody>
        </p:sp>
        <p:sp>
          <p:nvSpPr>
            <p:cNvPr id="72" name="object 72"/>
            <p:cNvSpPr/>
            <p:nvPr/>
          </p:nvSpPr>
          <p:spPr>
            <a:xfrm>
              <a:off x="2884918" y="3353047"/>
              <a:ext cx="254000" cy="254000"/>
            </a:xfrm>
            <a:custGeom>
              <a:avLst/>
              <a:gdLst/>
              <a:ahLst/>
              <a:cxnLst/>
              <a:rect l="l" t="t" r="r" b="b"/>
              <a:pathLst>
                <a:path w="254000" h="254000">
                  <a:moveTo>
                    <a:pt x="0" y="150284"/>
                  </a:moveTo>
                  <a:lnTo>
                    <a:pt x="104697" y="0"/>
                  </a:lnTo>
                  <a:lnTo>
                    <a:pt x="253398" y="103594"/>
                  </a:lnTo>
                  <a:lnTo>
                    <a:pt x="148700" y="253878"/>
                  </a:lnTo>
                  <a:lnTo>
                    <a:pt x="0" y="150284"/>
                  </a:lnTo>
                  <a:close/>
                </a:path>
              </a:pathLst>
            </a:custGeom>
            <a:ln w="13543">
              <a:solidFill>
                <a:srgbClr val="BC8C00"/>
              </a:solidFill>
            </a:ln>
          </p:spPr>
          <p:txBody>
            <a:bodyPr wrap="square" lIns="0" tIns="0" rIns="0" bIns="0" rtlCol="0"/>
            <a:lstStyle/>
            <a:p>
              <a:endParaRPr/>
            </a:p>
          </p:txBody>
        </p:sp>
        <p:pic>
          <p:nvPicPr>
            <p:cNvPr id="73" name="object 73"/>
            <p:cNvPicPr/>
            <p:nvPr/>
          </p:nvPicPr>
          <p:blipFill>
            <a:blip r:embed="rId40" cstate="print"/>
            <a:stretch>
              <a:fillRect/>
            </a:stretch>
          </p:blipFill>
          <p:spPr>
            <a:xfrm>
              <a:off x="3036011" y="3796750"/>
              <a:ext cx="215534" cy="213827"/>
            </a:xfrm>
            <a:prstGeom prst="rect">
              <a:avLst/>
            </a:prstGeom>
          </p:spPr>
        </p:pic>
      </p:grpSp>
      <p:grpSp>
        <p:nvGrpSpPr>
          <p:cNvPr id="74" name="object 74"/>
          <p:cNvGrpSpPr/>
          <p:nvPr/>
        </p:nvGrpSpPr>
        <p:grpSpPr>
          <a:xfrm>
            <a:off x="2282598" y="3473110"/>
            <a:ext cx="270510" cy="271145"/>
            <a:chOff x="2282598" y="3473110"/>
            <a:chExt cx="270510" cy="271145"/>
          </a:xfrm>
        </p:grpSpPr>
        <p:sp>
          <p:nvSpPr>
            <p:cNvPr id="75" name="object 75"/>
            <p:cNvSpPr/>
            <p:nvPr/>
          </p:nvSpPr>
          <p:spPr>
            <a:xfrm>
              <a:off x="2289374" y="3479952"/>
              <a:ext cx="257175" cy="257175"/>
            </a:xfrm>
            <a:custGeom>
              <a:avLst/>
              <a:gdLst/>
              <a:ahLst/>
              <a:cxnLst/>
              <a:rect l="l" t="t" r="r" b="b"/>
              <a:pathLst>
                <a:path w="257175" h="257175">
                  <a:moveTo>
                    <a:pt x="118198" y="0"/>
                  </a:moveTo>
                  <a:lnTo>
                    <a:pt x="0" y="139966"/>
                  </a:lnTo>
                  <a:lnTo>
                    <a:pt x="138493" y="256921"/>
                  </a:lnTo>
                  <a:lnTo>
                    <a:pt x="256692" y="116954"/>
                  </a:lnTo>
                  <a:lnTo>
                    <a:pt x="118198" y="0"/>
                  </a:lnTo>
                  <a:close/>
                </a:path>
              </a:pathLst>
            </a:custGeom>
            <a:solidFill>
              <a:srgbClr val="FFC000"/>
            </a:solidFill>
          </p:spPr>
          <p:txBody>
            <a:bodyPr wrap="square" lIns="0" tIns="0" rIns="0" bIns="0" rtlCol="0"/>
            <a:lstStyle/>
            <a:p>
              <a:endParaRPr/>
            </a:p>
          </p:txBody>
        </p:sp>
        <p:sp>
          <p:nvSpPr>
            <p:cNvPr id="76" name="object 76"/>
            <p:cNvSpPr/>
            <p:nvPr/>
          </p:nvSpPr>
          <p:spPr>
            <a:xfrm>
              <a:off x="2289374" y="3479886"/>
              <a:ext cx="257175" cy="257175"/>
            </a:xfrm>
            <a:custGeom>
              <a:avLst/>
              <a:gdLst/>
              <a:ahLst/>
              <a:cxnLst/>
              <a:rect l="l" t="t" r="r" b="b"/>
              <a:pathLst>
                <a:path w="257175" h="257175">
                  <a:moveTo>
                    <a:pt x="0" y="140033"/>
                  </a:moveTo>
                  <a:lnTo>
                    <a:pt x="118221" y="0"/>
                  </a:lnTo>
                  <a:lnTo>
                    <a:pt x="256778" y="116975"/>
                  </a:lnTo>
                  <a:lnTo>
                    <a:pt x="138557" y="257008"/>
                  </a:lnTo>
                  <a:lnTo>
                    <a:pt x="0" y="140033"/>
                  </a:lnTo>
                  <a:close/>
                </a:path>
              </a:pathLst>
            </a:custGeom>
            <a:ln w="13551">
              <a:solidFill>
                <a:srgbClr val="BC8C00"/>
              </a:solidFill>
            </a:ln>
          </p:spPr>
          <p:txBody>
            <a:bodyPr wrap="square" lIns="0" tIns="0" rIns="0" bIns="0" rtlCol="0"/>
            <a:lstStyle/>
            <a:p>
              <a:endParaRPr/>
            </a:p>
          </p:txBody>
        </p:sp>
      </p:grpSp>
      <p:pic>
        <p:nvPicPr>
          <p:cNvPr id="77" name="object 77"/>
          <p:cNvPicPr/>
          <p:nvPr/>
        </p:nvPicPr>
        <p:blipFill>
          <a:blip r:embed="rId41" cstate="print"/>
          <a:stretch>
            <a:fillRect/>
          </a:stretch>
        </p:blipFill>
        <p:spPr>
          <a:xfrm>
            <a:off x="2325315" y="3994894"/>
            <a:ext cx="227370" cy="228880"/>
          </a:xfrm>
          <a:prstGeom prst="rect">
            <a:avLst/>
          </a:prstGeom>
        </p:spPr>
      </p:pic>
      <p:sp>
        <p:nvSpPr>
          <p:cNvPr id="78" name="object 78"/>
          <p:cNvSpPr txBox="1"/>
          <p:nvPr/>
        </p:nvSpPr>
        <p:spPr>
          <a:xfrm>
            <a:off x="2763744" y="4598416"/>
            <a:ext cx="3181985" cy="1482725"/>
          </a:xfrm>
          <a:prstGeom prst="rect">
            <a:avLst/>
          </a:prstGeom>
        </p:spPr>
        <p:txBody>
          <a:bodyPr vert="horz" wrap="square" lIns="0" tIns="10795" rIns="0" bIns="0" rtlCol="0">
            <a:spAutoFit/>
          </a:bodyPr>
          <a:lstStyle/>
          <a:p>
            <a:pPr marL="12700" marR="5080">
              <a:lnSpc>
                <a:spcPct val="100699"/>
              </a:lnSpc>
              <a:spcBef>
                <a:spcPts val="85"/>
              </a:spcBef>
            </a:pPr>
            <a:r>
              <a:rPr sz="1900" b="1" dirty="0">
                <a:latin typeface="Arial"/>
                <a:cs typeface="Arial"/>
              </a:rPr>
              <a:t>Non-treponemal</a:t>
            </a:r>
            <a:r>
              <a:rPr sz="1900" b="1" spc="135" dirty="0">
                <a:latin typeface="Arial"/>
                <a:cs typeface="Arial"/>
              </a:rPr>
              <a:t> </a:t>
            </a:r>
            <a:r>
              <a:rPr sz="1900" b="1" spc="-10" dirty="0">
                <a:latin typeface="Arial"/>
                <a:cs typeface="Arial"/>
              </a:rPr>
              <a:t>antibodies </a:t>
            </a:r>
            <a:r>
              <a:rPr sz="1900" dirty="0">
                <a:latin typeface="Arial"/>
                <a:cs typeface="Arial"/>
              </a:rPr>
              <a:t>that</a:t>
            </a:r>
            <a:r>
              <a:rPr sz="1900" spc="30" dirty="0">
                <a:latin typeface="Arial"/>
                <a:cs typeface="Arial"/>
              </a:rPr>
              <a:t> </a:t>
            </a:r>
            <a:r>
              <a:rPr sz="1900" dirty="0">
                <a:latin typeface="Arial"/>
                <a:cs typeface="Arial"/>
              </a:rPr>
              <a:t>can</a:t>
            </a:r>
            <a:r>
              <a:rPr sz="1900" spc="35" dirty="0">
                <a:latin typeface="Arial"/>
                <a:cs typeface="Arial"/>
              </a:rPr>
              <a:t> </a:t>
            </a:r>
            <a:r>
              <a:rPr sz="1900" dirty="0">
                <a:latin typeface="Arial"/>
                <a:cs typeface="Arial"/>
              </a:rPr>
              <a:t>bind</a:t>
            </a:r>
            <a:r>
              <a:rPr sz="1900" spc="40" dirty="0">
                <a:latin typeface="Arial"/>
                <a:cs typeface="Arial"/>
              </a:rPr>
              <a:t> </a:t>
            </a:r>
            <a:r>
              <a:rPr sz="1900" dirty="0">
                <a:latin typeface="Arial"/>
                <a:cs typeface="Arial"/>
              </a:rPr>
              <a:t>those</a:t>
            </a:r>
            <a:r>
              <a:rPr sz="1900" spc="40" dirty="0">
                <a:latin typeface="Arial"/>
                <a:cs typeface="Arial"/>
              </a:rPr>
              <a:t> </a:t>
            </a:r>
            <a:r>
              <a:rPr sz="1900" spc="-20" dirty="0">
                <a:latin typeface="Arial"/>
                <a:cs typeface="Arial"/>
              </a:rPr>
              <a:t>human </a:t>
            </a:r>
            <a:r>
              <a:rPr sz="1900" dirty="0">
                <a:latin typeface="Arial"/>
                <a:cs typeface="Arial"/>
              </a:rPr>
              <a:t>substances</a:t>
            </a:r>
            <a:r>
              <a:rPr sz="1900" spc="40" dirty="0">
                <a:latin typeface="Arial"/>
                <a:cs typeface="Arial"/>
              </a:rPr>
              <a:t> </a:t>
            </a:r>
            <a:r>
              <a:rPr sz="1900" b="1" dirty="0">
                <a:latin typeface="Arial"/>
                <a:cs typeface="Arial"/>
              </a:rPr>
              <a:t>will</a:t>
            </a:r>
            <a:r>
              <a:rPr sz="1900" b="1" spc="45" dirty="0">
                <a:latin typeface="Arial"/>
                <a:cs typeface="Arial"/>
              </a:rPr>
              <a:t> </a:t>
            </a:r>
            <a:r>
              <a:rPr sz="1900" b="1" dirty="0">
                <a:latin typeface="Arial"/>
                <a:cs typeface="Arial"/>
              </a:rPr>
              <a:t>rise</a:t>
            </a:r>
            <a:r>
              <a:rPr sz="1900" b="1" spc="50" dirty="0">
                <a:latin typeface="Arial"/>
                <a:cs typeface="Arial"/>
              </a:rPr>
              <a:t> </a:t>
            </a:r>
            <a:r>
              <a:rPr sz="1900" b="1" dirty="0">
                <a:latin typeface="Arial"/>
                <a:cs typeface="Arial"/>
              </a:rPr>
              <a:t>and</a:t>
            </a:r>
            <a:r>
              <a:rPr sz="1900" b="1" spc="50" dirty="0">
                <a:latin typeface="Arial"/>
                <a:cs typeface="Arial"/>
              </a:rPr>
              <a:t> </a:t>
            </a:r>
            <a:r>
              <a:rPr sz="1900" b="1" spc="-20" dirty="0">
                <a:latin typeface="Arial"/>
                <a:cs typeface="Arial"/>
              </a:rPr>
              <a:t>fall </a:t>
            </a:r>
            <a:r>
              <a:rPr sz="1900" dirty="0">
                <a:latin typeface="Arial"/>
                <a:cs typeface="Arial"/>
              </a:rPr>
              <a:t>related</a:t>
            </a:r>
            <a:r>
              <a:rPr sz="1900" spc="40" dirty="0">
                <a:latin typeface="Arial"/>
                <a:cs typeface="Arial"/>
              </a:rPr>
              <a:t> </a:t>
            </a:r>
            <a:r>
              <a:rPr sz="1900" dirty="0">
                <a:latin typeface="Arial"/>
                <a:cs typeface="Arial"/>
              </a:rPr>
              <a:t>to</a:t>
            </a:r>
            <a:r>
              <a:rPr sz="1900" spc="40" dirty="0">
                <a:latin typeface="Arial"/>
                <a:cs typeface="Arial"/>
              </a:rPr>
              <a:t> </a:t>
            </a:r>
            <a:r>
              <a:rPr sz="1900" dirty="0">
                <a:latin typeface="Arial"/>
                <a:cs typeface="Arial"/>
              </a:rPr>
              <a:t>growth</a:t>
            </a:r>
            <a:r>
              <a:rPr sz="1900" spc="45" dirty="0">
                <a:latin typeface="Arial"/>
                <a:cs typeface="Arial"/>
              </a:rPr>
              <a:t> </a:t>
            </a:r>
            <a:r>
              <a:rPr sz="1900" dirty="0">
                <a:latin typeface="Arial"/>
                <a:cs typeface="Arial"/>
              </a:rPr>
              <a:t>&amp;</a:t>
            </a:r>
            <a:r>
              <a:rPr sz="1900" spc="40" dirty="0">
                <a:latin typeface="Arial"/>
                <a:cs typeface="Arial"/>
              </a:rPr>
              <a:t> </a:t>
            </a:r>
            <a:r>
              <a:rPr sz="1900" dirty="0">
                <a:latin typeface="Arial"/>
                <a:cs typeface="Arial"/>
              </a:rPr>
              <a:t>spread</a:t>
            </a:r>
            <a:r>
              <a:rPr sz="1900" spc="45" dirty="0">
                <a:latin typeface="Arial"/>
                <a:cs typeface="Arial"/>
              </a:rPr>
              <a:t> </a:t>
            </a:r>
            <a:r>
              <a:rPr sz="1900" spc="-25" dirty="0">
                <a:latin typeface="Arial"/>
                <a:cs typeface="Arial"/>
              </a:rPr>
              <a:t>of</a:t>
            </a:r>
            <a:endParaRPr sz="1900">
              <a:latin typeface="Arial"/>
              <a:cs typeface="Arial"/>
            </a:endParaRPr>
          </a:p>
          <a:p>
            <a:pPr marL="12700">
              <a:lnSpc>
                <a:spcPct val="100000"/>
              </a:lnSpc>
              <a:spcBef>
                <a:spcPts val="20"/>
              </a:spcBef>
            </a:pPr>
            <a:r>
              <a:rPr sz="1900" i="1" spc="-65" dirty="0">
                <a:latin typeface="Arial"/>
                <a:cs typeface="Arial"/>
              </a:rPr>
              <a:t>T.</a:t>
            </a:r>
            <a:r>
              <a:rPr sz="1900" i="1" spc="-5" dirty="0">
                <a:latin typeface="Arial"/>
                <a:cs typeface="Arial"/>
              </a:rPr>
              <a:t> </a:t>
            </a:r>
            <a:r>
              <a:rPr sz="1900" i="1" dirty="0">
                <a:latin typeface="Arial"/>
                <a:cs typeface="Arial"/>
              </a:rPr>
              <a:t>pallidum</a:t>
            </a:r>
            <a:r>
              <a:rPr sz="1900" i="1" spc="10" dirty="0">
                <a:latin typeface="Arial"/>
                <a:cs typeface="Arial"/>
              </a:rPr>
              <a:t> </a:t>
            </a:r>
            <a:r>
              <a:rPr sz="1900" dirty="0">
                <a:latin typeface="Arial"/>
                <a:cs typeface="Arial"/>
              </a:rPr>
              <a:t>in</a:t>
            </a:r>
            <a:r>
              <a:rPr sz="1900" spc="5" dirty="0">
                <a:latin typeface="Arial"/>
                <a:cs typeface="Arial"/>
              </a:rPr>
              <a:t> </a:t>
            </a:r>
            <a:r>
              <a:rPr sz="1900" spc="-10" dirty="0">
                <a:latin typeface="Arial"/>
                <a:cs typeface="Arial"/>
              </a:rPr>
              <a:t>tissues</a:t>
            </a:r>
            <a:endParaRPr sz="1900">
              <a:latin typeface="Arial"/>
              <a:cs typeface="Arial"/>
            </a:endParaRPr>
          </a:p>
        </p:txBody>
      </p:sp>
      <p:sp>
        <p:nvSpPr>
          <p:cNvPr id="79" name="object 79"/>
          <p:cNvSpPr txBox="1"/>
          <p:nvPr/>
        </p:nvSpPr>
        <p:spPr>
          <a:xfrm>
            <a:off x="2763744" y="6235191"/>
            <a:ext cx="3614420" cy="617220"/>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2F92"/>
                </a:solidFill>
                <a:latin typeface="Arial"/>
                <a:cs typeface="Arial"/>
              </a:rPr>
              <a:t>Rapid</a:t>
            </a:r>
            <a:r>
              <a:rPr sz="1300" b="1" spc="-60" dirty="0">
                <a:solidFill>
                  <a:srgbClr val="FF2F92"/>
                </a:solidFill>
                <a:latin typeface="Arial"/>
                <a:cs typeface="Arial"/>
              </a:rPr>
              <a:t> </a:t>
            </a:r>
            <a:r>
              <a:rPr sz="1300" b="1" spc="-10" dirty="0">
                <a:solidFill>
                  <a:srgbClr val="FF2F92"/>
                </a:solidFill>
                <a:latin typeface="Arial"/>
                <a:cs typeface="Arial"/>
              </a:rPr>
              <a:t>plasma</a:t>
            </a:r>
            <a:r>
              <a:rPr sz="1300" b="1" spc="-70" dirty="0">
                <a:solidFill>
                  <a:srgbClr val="FF2F92"/>
                </a:solidFill>
                <a:latin typeface="Arial"/>
                <a:cs typeface="Arial"/>
              </a:rPr>
              <a:t> </a:t>
            </a:r>
            <a:r>
              <a:rPr sz="1300" b="1" dirty="0">
                <a:solidFill>
                  <a:srgbClr val="FF2F92"/>
                </a:solidFill>
                <a:latin typeface="Arial"/>
                <a:cs typeface="Arial"/>
              </a:rPr>
              <a:t>reagin</a:t>
            </a:r>
            <a:r>
              <a:rPr sz="1300" b="1" spc="-55" dirty="0">
                <a:solidFill>
                  <a:srgbClr val="FF2F92"/>
                </a:solidFill>
                <a:latin typeface="Arial"/>
                <a:cs typeface="Arial"/>
              </a:rPr>
              <a:t> </a:t>
            </a:r>
            <a:r>
              <a:rPr sz="1300" b="1" spc="-20" dirty="0">
                <a:solidFill>
                  <a:srgbClr val="FF2F92"/>
                </a:solidFill>
                <a:latin typeface="Arial"/>
                <a:cs typeface="Arial"/>
              </a:rPr>
              <a:t>(RPR)</a:t>
            </a:r>
            <a:endParaRPr sz="1300">
              <a:latin typeface="Arial"/>
              <a:cs typeface="Arial"/>
            </a:endParaRPr>
          </a:p>
          <a:p>
            <a:pPr marL="12700" marR="5080">
              <a:lnSpc>
                <a:spcPts val="1490"/>
              </a:lnSpc>
              <a:spcBef>
                <a:spcPts val="155"/>
              </a:spcBef>
            </a:pPr>
            <a:r>
              <a:rPr sz="1300" b="1" spc="-20" dirty="0">
                <a:solidFill>
                  <a:srgbClr val="FF2F92"/>
                </a:solidFill>
                <a:latin typeface="Arial"/>
                <a:cs typeface="Arial"/>
              </a:rPr>
              <a:t>Toluidine</a:t>
            </a:r>
            <a:r>
              <a:rPr sz="1300" b="1" spc="-50" dirty="0">
                <a:solidFill>
                  <a:srgbClr val="FF2F92"/>
                </a:solidFill>
                <a:latin typeface="Arial"/>
                <a:cs typeface="Arial"/>
              </a:rPr>
              <a:t> </a:t>
            </a:r>
            <a:r>
              <a:rPr sz="1300" b="1" dirty="0">
                <a:solidFill>
                  <a:srgbClr val="FF2F92"/>
                </a:solidFill>
                <a:latin typeface="Arial"/>
                <a:cs typeface="Arial"/>
              </a:rPr>
              <a:t>red</a:t>
            </a:r>
            <a:r>
              <a:rPr sz="1300" b="1" spc="-40" dirty="0">
                <a:solidFill>
                  <a:srgbClr val="FF2F92"/>
                </a:solidFill>
                <a:latin typeface="Arial"/>
                <a:cs typeface="Arial"/>
              </a:rPr>
              <a:t> </a:t>
            </a:r>
            <a:r>
              <a:rPr sz="1300" b="1" spc="-10" dirty="0">
                <a:solidFill>
                  <a:srgbClr val="FF2F92"/>
                </a:solidFill>
                <a:latin typeface="Arial"/>
                <a:cs typeface="Arial"/>
              </a:rPr>
              <a:t>unheated</a:t>
            </a:r>
            <a:r>
              <a:rPr sz="1300" b="1" spc="-45" dirty="0">
                <a:solidFill>
                  <a:srgbClr val="FF2F92"/>
                </a:solidFill>
                <a:latin typeface="Arial"/>
                <a:cs typeface="Arial"/>
              </a:rPr>
              <a:t> </a:t>
            </a:r>
            <a:r>
              <a:rPr sz="1300" b="1" dirty="0">
                <a:solidFill>
                  <a:srgbClr val="FF2F92"/>
                </a:solidFill>
                <a:latin typeface="Arial"/>
                <a:cs typeface="Arial"/>
              </a:rPr>
              <a:t>serum</a:t>
            </a:r>
            <a:r>
              <a:rPr sz="1300" b="1" spc="-50" dirty="0">
                <a:solidFill>
                  <a:srgbClr val="FF2F92"/>
                </a:solidFill>
                <a:latin typeface="Arial"/>
                <a:cs typeface="Arial"/>
              </a:rPr>
              <a:t> </a:t>
            </a:r>
            <a:r>
              <a:rPr sz="1300" b="1" dirty="0">
                <a:solidFill>
                  <a:srgbClr val="FF2F92"/>
                </a:solidFill>
                <a:latin typeface="Arial"/>
                <a:cs typeface="Arial"/>
              </a:rPr>
              <a:t>test</a:t>
            </a:r>
            <a:r>
              <a:rPr sz="1300" b="1" spc="-40" dirty="0">
                <a:solidFill>
                  <a:srgbClr val="FF2F92"/>
                </a:solidFill>
                <a:latin typeface="Arial"/>
                <a:cs typeface="Arial"/>
              </a:rPr>
              <a:t> </a:t>
            </a:r>
            <a:r>
              <a:rPr sz="1300" b="1" spc="-10" dirty="0">
                <a:solidFill>
                  <a:srgbClr val="FF2F92"/>
                </a:solidFill>
                <a:latin typeface="Arial"/>
                <a:cs typeface="Arial"/>
              </a:rPr>
              <a:t>(TRUST) </a:t>
            </a:r>
            <a:r>
              <a:rPr sz="1300" b="1" spc="-20" dirty="0">
                <a:solidFill>
                  <a:srgbClr val="FF2F92"/>
                </a:solidFill>
                <a:latin typeface="Arial"/>
                <a:cs typeface="Arial"/>
              </a:rPr>
              <a:t>Venereal</a:t>
            </a:r>
            <a:r>
              <a:rPr sz="1300" b="1" spc="-45" dirty="0">
                <a:solidFill>
                  <a:srgbClr val="FF2F92"/>
                </a:solidFill>
                <a:latin typeface="Arial"/>
                <a:cs typeface="Arial"/>
              </a:rPr>
              <a:t> </a:t>
            </a:r>
            <a:r>
              <a:rPr sz="1300" b="1" spc="-10" dirty="0">
                <a:solidFill>
                  <a:srgbClr val="FF2F92"/>
                </a:solidFill>
                <a:latin typeface="Arial"/>
                <a:cs typeface="Arial"/>
              </a:rPr>
              <a:t>Disease</a:t>
            </a:r>
            <a:r>
              <a:rPr sz="1300" b="1" spc="-55" dirty="0">
                <a:solidFill>
                  <a:srgbClr val="FF2F92"/>
                </a:solidFill>
                <a:latin typeface="Arial"/>
                <a:cs typeface="Arial"/>
              </a:rPr>
              <a:t> </a:t>
            </a:r>
            <a:r>
              <a:rPr sz="1300" b="1" spc="-10" dirty="0">
                <a:solidFill>
                  <a:srgbClr val="FF2F92"/>
                </a:solidFill>
                <a:latin typeface="Arial"/>
                <a:cs typeface="Arial"/>
              </a:rPr>
              <a:t>Research</a:t>
            </a:r>
            <a:r>
              <a:rPr sz="1300" b="1" spc="-45" dirty="0">
                <a:solidFill>
                  <a:srgbClr val="FF2F92"/>
                </a:solidFill>
                <a:latin typeface="Arial"/>
                <a:cs typeface="Arial"/>
              </a:rPr>
              <a:t> </a:t>
            </a:r>
            <a:r>
              <a:rPr sz="1300" b="1" spc="-10" dirty="0">
                <a:solidFill>
                  <a:srgbClr val="FF2F92"/>
                </a:solidFill>
                <a:latin typeface="Arial"/>
                <a:cs typeface="Arial"/>
              </a:rPr>
              <a:t>Laboratory</a:t>
            </a:r>
            <a:r>
              <a:rPr sz="1300" b="1" spc="-50" dirty="0">
                <a:solidFill>
                  <a:srgbClr val="FF2F92"/>
                </a:solidFill>
                <a:latin typeface="Arial"/>
                <a:cs typeface="Arial"/>
              </a:rPr>
              <a:t> </a:t>
            </a:r>
            <a:r>
              <a:rPr sz="1300" b="1" spc="-10" dirty="0">
                <a:solidFill>
                  <a:srgbClr val="FF2F92"/>
                </a:solidFill>
                <a:latin typeface="Arial"/>
                <a:cs typeface="Arial"/>
              </a:rPr>
              <a:t>(VDRL)</a:t>
            </a:r>
            <a:endParaRPr sz="1300">
              <a:latin typeface="Arial"/>
              <a:cs typeface="Arial"/>
            </a:endParaRPr>
          </a:p>
        </p:txBody>
      </p:sp>
      <p:sp>
        <p:nvSpPr>
          <p:cNvPr id="80" name="object 80"/>
          <p:cNvSpPr txBox="1"/>
          <p:nvPr/>
        </p:nvSpPr>
        <p:spPr>
          <a:xfrm>
            <a:off x="419595" y="2339847"/>
            <a:ext cx="2639060" cy="900430"/>
          </a:xfrm>
          <a:prstGeom prst="rect">
            <a:avLst/>
          </a:prstGeom>
        </p:spPr>
        <p:txBody>
          <a:bodyPr vert="horz" wrap="square" lIns="0" tIns="9525" rIns="0" bIns="0" rtlCol="0">
            <a:spAutoFit/>
          </a:bodyPr>
          <a:lstStyle/>
          <a:p>
            <a:pPr marL="12700" marR="5080" indent="40640" algn="just">
              <a:lnSpc>
                <a:spcPct val="101099"/>
              </a:lnSpc>
              <a:spcBef>
                <a:spcPts val="75"/>
              </a:spcBef>
            </a:pPr>
            <a:r>
              <a:rPr sz="1900" i="1" spc="-65" dirty="0">
                <a:latin typeface="Arial"/>
                <a:cs typeface="Arial"/>
              </a:rPr>
              <a:t>T.</a:t>
            </a:r>
            <a:r>
              <a:rPr sz="1900" i="1" spc="-10" dirty="0">
                <a:latin typeface="Arial"/>
                <a:cs typeface="Arial"/>
              </a:rPr>
              <a:t> </a:t>
            </a:r>
            <a:r>
              <a:rPr sz="1900" i="1" dirty="0">
                <a:latin typeface="Arial"/>
                <a:cs typeface="Arial"/>
              </a:rPr>
              <a:t>pallidum</a:t>
            </a:r>
            <a:r>
              <a:rPr sz="1900" i="1" spc="5" dirty="0">
                <a:latin typeface="Arial"/>
                <a:cs typeface="Arial"/>
              </a:rPr>
              <a:t> </a:t>
            </a:r>
            <a:r>
              <a:rPr sz="1900" spc="-10" dirty="0">
                <a:latin typeface="Arial"/>
                <a:cs typeface="Arial"/>
              </a:rPr>
              <a:t>incorporates </a:t>
            </a:r>
            <a:r>
              <a:rPr sz="1900" dirty="0">
                <a:latin typeface="Arial"/>
                <a:cs typeface="Arial"/>
              </a:rPr>
              <a:t>substances</a:t>
            </a:r>
            <a:r>
              <a:rPr sz="1900" spc="55" dirty="0">
                <a:latin typeface="Arial"/>
                <a:cs typeface="Arial"/>
              </a:rPr>
              <a:t> </a:t>
            </a:r>
            <a:r>
              <a:rPr sz="1900" dirty="0">
                <a:latin typeface="Arial"/>
                <a:cs typeface="Arial"/>
              </a:rPr>
              <a:t>from</a:t>
            </a:r>
            <a:r>
              <a:rPr sz="1900" spc="75" dirty="0">
                <a:latin typeface="Arial"/>
                <a:cs typeface="Arial"/>
              </a:rPr>
              <a:t> </a:t>
            </a:r>
            <a:r>
              <a:rPr sz="1900" spc="-20" dirty="0">
                <a:latin typeface="Arial"/>
                <a:cs typeface="Arial"/>
              </a:rPr>
              <a:t>human </a:t>
            </a:r>
            <a:r>
              <a:rPr sz="1900" dirty="0">
                <a:latin typeface="Arial"/>
                <a:cs typeface="Arial"/>
              </a:rPr>
              <a:t>cells</a:t>
            </a:r>
            <a:r>
              <a:rPr sz="1900" spc="15" dirty="0">
                <a:latin typeface="Arial"/>
                <a:cs typeface="Arial"/>
              </a:rPr>
              <a:t> </a:t>
            </a:r>
            <a:r>
              <a:rPr sz="1900" dirty="0">
                <a:latin typeface="Arial"/>
                <a:cs typeface="Arial"/>
              </a:rPr>
              <a:t>into</a:t>
            </a:r>
            <a:r>
              <a:rPr sz="1900" spc="20" dirty="0">
                <a:latin typeface="Arial"/>
                <a:cs typeface="Arial"/>
              </a:rPr>
              <a:t> </a:t>
            </a:r>
            <a:r>
              <a:rPr sz="1900" u="sng" dirty="0">
                <a:uFill>
                  <a:solidFill>
                    <a:srgbClr val="000000"/>
                  </a:solidFill>
                </a:uFill>
                <a:latin typeface="Arial"/>
                <a:cs typeface="Arial"/>
              </a:rPr>
              <a:t>its</a:t>
            </a:r>
            <a:r>
              <a:rPr sz="1900" spc="20" dirty="0">
                <a:latin typeface="Arial"/>
                <a:cs typeface="Arial"/>
              </a:rPr>
              <a:t> </a:t>
            </a:r>
            <a:r>
              <a:rPr sz="1900" spc="-10" dirty="0">
                <a:latin typeface="Arial"/>
                <a:cs typeface="Arial"/>
              </a:rPr>
              <a:t>membranes</a:t>
            </a:r>
            <a:endParaRPr sz="1900">
              <a:latin typeface="Arial"/>
              <a:cs typeface="Arial"/>
            </a:endParaRPr>
          </a:p>
        </p:txBody>
      </p:sp>
      <p:grpSp>
        <p:nvGrpSpPr>
          <p:cNvPr id="81" name="object 81"/>
          <p:cNvGrpSpPr/>
          <p:nvPr/>
        </p:nvGrpSpPr>
        <p:grpSpPr>
          <a:xfrm>
            <a:off x="512063" y="3714581"/>
            <a:ext cx="1984375" cy="2656205"/>
            <a:chOff x="512063" y="3714581"/>
            <a:chExt cx="1984375" cy="2656205"/>
          </a:xfrm>
        </p:grpSpPr>
        <p:sp>
          <p:nvSpPr>
            <p:cNvPr id="82" name="object 82"/>
            <p:cNvSpPr/>
            <p:nvPr/>
          </p:nvSpPr>
          <p:spPr>
            <a:xfrm>
              <a:off x="1124181" y="3721572"/>
              <a:ext cx="906144" cy="1319530"/>
            </a:xfrm>
            <a:custGeom>
              <a:avLst/>
              <a:gdLst/>
              <a:ahLst/>
              <a:cxnLst/>
              <a:rect l="l" t="t" r="r" b="b"/>
              <a:pathLst>
                <a:path w="906144" h="1319529">
                  <a:moveTo>
                    <a:pt x="830116" y="0"/>
                  </a:moveTo>
                  <a:lnTo>
                    <a:pt x="303180" y="196024"/>
                  </a:lnTo>
                  <a:lnTo>
                    <a:pt x="259366" y="214890"/>
                  </a:lnTo>
                  <a:lnTo>
                    <a:pt x="218465" y="237639"/>
                  </a:lnTo>
                  <a:lnTo>
                    <a:pt x="180614" y="263971"/>
                  </a:lnTo>
                  <a:lnTo>
                    <a:pt x="145953" y="293583"/>
                  </a:lnTo>
                  <a:lnTo>
                    <a:pt x="114618" y="326176"/>
                  </a:lnTo>
                  <a:lnTo>
                    <a:pt x="86747" y="361447"/>
                  </a:lnTo>
                  <a:lnTo>
                    <a:pt x="62479" y="399096"/>
                  </a:lnTo>
                  <a:lnTo>
                    <a:pt x="41951" y="438821"/>
                  </a:lnTo>
                  <a:lnTo>
                    <a:pt x="25301" y="480321"/>
                  </a:lnTo>
                  <a:lnTo>
                    <a:pt x="12667" y="523295"/>
                  </a:lnTo>
                  <a:lnTo>
                    <a:pt x="4187" y="567442"/>
                  </a:lnTo>
                  <a:lnTo>
                    <a:pt x="0" y="612460"/>
                  </a:lnTo>
                  <a:lnTo>
                    <a:pt x="241" y="658048"/>
                  </a:lnTo>
                  <a:lnTo>
                    <a:pt x="5051" y="703906"/>
                  </a:lnTo>
                  <a:lnTo>
                    <a:pt x="14565" y="749731"/>
                  </a:lnTo>
                  <a:lnTo>
                    <a:pt x="28924" y="795223"/>
                  </a:lnTo>
                  <a:lnTo>
                    <a:pt x="144964" y="1107186"/>
                  </a:lnTo>
                  <a:lnTo>
                    <a:pt x="29673" y="1150073"/>
                  </a:lnTo>
                  <a:lnTo>
                    <a:pt x="339197" y="1319034"/>
                  </a:lnTo>
                  <a:lnTo>
                    <a:pt x="463035" y="988860"/>
                  </a:lnTo>
                  <a:lnTo>
                    <a:pt x="347745" y="1031747"/>
                  </a:lnTo>
                  <a:lnTo>
                    <a:pt x="231692" y="719797"/>
                  </a:lnTo>
                  <a:lnTo>
                    <a:pt x="219816" y="676338"/>
                  </a:lnTo>
                  <a:lnTo>
                    <a:pt x="215960" y="632711"/>
                  </a:lnTo>
                  <a:lnTo>
                    <a:pt x="219706" y="589824"/>
                  </a:lnTo>
                  <a:lnTo>
                    <a:pt x="230642" y="548583"/>
                  </a:lnTo>
                  <a:lnTo>
                    <a:pt x="248350" y="509894"/>
                  </a:lnTo>
                  <a:lnTo>
                    <a:pt x="272418" y="474664"/>
                  </a:lnTo>
                  <a:lnTo>
                    <a:pt x="302428" y="443799"/>
                  </a:lnTo>
                  <a:lnTo>
                    <a:pt x="337967" y="418207"/>
                  </a:lnTo>
                  <a:lnTo>
                    <a:pt x="378618" y="398792"/>
                  </a:lnTo>
                  <a:lnTo>
                    <a:pt x="905554" y="202780"/>
                  </a:lnTo>
                  <a:lnTo>
                    <a:pt x="830116" y="0"/>
                  </a:lnTo>
                  <a:close/>
                </a:path>
              </a:pathLst>
            </a:custGeom>
            <a:solidFill>
              <a:srgbClr val="5B9BD5"/>
            </a:solidFill>
          </p:spPr>
          <p:txBody>
            <a:bodyPr wrap="square" lIns="0" tIns="0" rIns="0" bIns="0" rtlCol="0"/>
            <a:lstStyle/>
            <a:p>
              <a:endParaRPr/>
            </a:p>
          </p:txBody>
        </p:sp>
        <p:sp>
          <p:nvSpPr>
            <p:cNvPr id="83" name="object 83"/>
            <p:cNvSpPr/>
            <p:nvPr/>
          </p:nvSpPr>
          <p:spPr>
            <a:xfrm>
              <a:off x="1124197" y="3721353"/>
              <a:ext cx="905510" cy="1319530"/>
            </a:xfrm>
            <a:custGeom>
              <a:avLst/>
              <a:gdLst/>
              <a:ahLst/>
              <a:cxnLst/>
              <a:rect l="l" t="t" r="r" b="b"/>
              <a:pathLst>
                <a:path w="905510" h="1319529">
                  <a:moveTo>
                    <a:pt x="829839" y="0"/>
                  </a:moveTo>
                  <a:lnTo>
                    <a:pt x="303036" y="196128"/>
                  </a:lnTo>
                  <a:lnTo>
                    <a:pt x="259232" y="215003"/>
                  </a:lnTo>
                  <a:lnTo>
                    <a:pt x="218342" y="237760"/>
                  </a:lnTo>
                  <a:lnTo>
                    <a:pt x="180503" y="264098"/>
                  </a:lnTo>
                  <a:lnTo>
                    <a:pt x="145853" y="293716"/>
                  </a:lnTo>
                  <a:lnTo>
                    <a:pt x="114531" y="326312"/>
                  </a:lnTo>
                  <a:lnTo>
                    <a:pt x="86673" y="361586"/>
                  </a:lnTo>
                  <a:lnTo>
                    <a:pt x="62417" y="399236"/>
                  </a:lnTo>
                  <a:lnTo>
                    <a:pt x="41902" y="438961"/>
                  </a:lnTo>
                  <a:lnTo>
                    <a:pt x="25265" y="480459"/>
                  </a:lnTo>
                  <a:lnTo>
                    <a:pt x="12644" y="523431"/>
                  </a:lnTo>
                  <a:lnTo>
                    <a:pt x="4176" y="567574"/>
                  </a:lnTo>
                  <a:lnTo>
                    <a:pt x="0" y="612587"/>
                  </a:lnTo>
                  <a:lnTo>
                    <a:pt x="252" y="658169"/>
                  </a:lnTo>
                  <a:lnTo>
                    <a:pt x="5071" y="704019"/>
                  </a:lnTo>
                  <a:lnTo>
                    <a:pt x="14595" y="749836"/>
                  </a:lnTo>
                  <a:lnTo>
                    <a:pt x="28962" y="795318"/>
                  </a:lnTo>
                  <a:lnTo>
                    <a:pt x="145075" y="1107198"/>
                  </a:lnTo>
                  <a:lnTo>
                    <a:pt x="29809" y="1150111"/>
                  </a:lnTo>
                  <a:lnTo>
                    <a:pt x="339329" y="1318964"/>
                  </a:lnTo>
                  <a:lnTo>
                    <a:pt x="463067" y="988810"/>
                  </a:lnTo>
                  <a:lnTo>
                    <a:pt x="347802" y="1031723"/>
                  </a:lnTo>
                  <a:lnTo>
                    <a:pt x="231689" y="719843"/>
                  </a:lnTo>
                  <a:lnTo>
                    <a:pt x="219804" y="676395"/>
                  </a:lnTo>
                  <a:lnTo>
                    <a:pt x="215936" y="632778"/>
                  </a:lnTo>
                  <a:lnTo>
                    <a:pt x="219671" y="589898"/>
                  </a:lnTo>
                  <a:lnTo>
                    <a:pt x="230594" y="548660"/>
                  </a:lnTo>
                  <a:lnTo>
                    <a:pt x="248290" y="509973"/>
                  </a:lnTo>
                  <a:lnTo>
                    <a:pt x="272344" y="474743"/>
                  </a:lnTo>
                  <a:lnTo>
                    <a:pt x="302342" y="443875"/>
                  </a:lnTo>
                  <a:lnTo>
                    <a:pt x="337869" y="418277"/>
                  </a:lnTo>
                  <a:lnTo>
                    <a:pt x="378511" y="398855"/>
                  </a:lnTo>
                  <a:lnTo>
                    <a:pt x="905314" y="202727"/>
                  </a:lnTo>
                  <a:lnTo>
                    <a:pt x="829839" y="0"/>
                  </a:lnTo>
                  <a:close/>
                </a:path>
              </a:pathLst>
            </a:custGeom>
            <a:ln w="13544">
              <a:solidFill>
                <a:srgbClr val="41719C"/>
              </a:solidFill>
            </a:ln>
          </p:spPr>
          <p:txBody>
            <a:bodyPr wrap="square" lIns="0" tIns="0" rIns="0" bIns="0" rtlCol="0"/>
            <a:lstStyle/>
            <a:p>
              <a:endParaRPr/>
            </a:p>
          </p:txBody>
        </p:sp>
        <p:pic>
          <p:nvPicPr>
            <p:cNvPr id="84" name="object 84"/>
            <p:cNvPicPr/>
            <p:nvPr/>
          </p:nvPicPr>
          <p:blipFill>
            <a:blip r:embed="rId42" cstate="print"/>
            <a:stretch>
              <a:fillRect/>
            </a:stretch>
          </p:blipFill>
          <p:spPr>
            <a:xfrm>
              <a:off x="862584" y="5324856"/>
              <a:ext cx="185928" cy="188975"/>
            </a:xfrm>
            <a:prstGeom prst="rect">
              <a:avLst/>
            </a:prstGeom>
          </p:spPr>
        </p:pic>
        <p:sp>
          <p:nvSpPr>
            <p:cNvPr id="85" name="object 85"/>
            <p:cNvSpPr/>
            <p:nvPr/>
          </p:nvSpPr>
          <p:spPr>
            <a:xfrm>
              <a:off x="931765" y="5381147"/>
              <a:ext cx="33020" cy="25400"/>
            </a:xfrm>
            <a:custGeom>
              <a:avLst/>
              <a:gdLst/>
              <a:ahLst/>
              <a:cxnLst/>
              <a:rect l="l" t="t" r="r" b="b"/>
              <a:pathLst>
                <a:path w="33019" h="25400">
                  <a:moveTo>
                    <a:pt x="0" y="0"/>
                  </a:moveTo>
                  <a:lnTo>
                    <a:pt x="32572" y="25264"/>
                  </a:lnTo>
                </a:path>
              </a:pathLst>
            </a:custGeom>
            <a:ln w="34969">
              <a:solidFill>
                <a:srgbClr val="4F81BD"/>
              </a:solidFill>
            </a:ln>
          </p:spPr>
          <p:txBody>
            <a:bodyPr wrap="square" lIns="0" tIns="0" rIns="0" bIns="0" rtlCol="0"/>
            <a:lstStyle/>
            <a:p>
              <a:endParaRPr/>
            </a:p>
          </p:txBody>
        </p:sp>
        <p:pic>
          <p:nvPicPr>
            <p:cNvPr id="86" name="object 86"/>
            <p:cNvPicPr/>
            <p:nvPr/>
          </p:nvPicPr>
          <p:blipFill>
            <a:blip r:embed="rId43" cstate="print"/>
            <a:stretch>
              <a:fillRect/>
            </a:stretch>
          </p:blipFill>
          <p:spPr>
            <a:xfrm>
              <a:off x="899159" y="5279136"/>
              <a:ext cx="185928" cy="185927"/>
            </a:xfrm>
            <a:prstGeom prst="rect">
              <a:avLst/>
            </a:prstGeom>
          </p:spPr>
        </p:pic>
        <p:sp>
          <p:nvSpPr>
            <p:cNvPr id="87" name="object 87"/>
            <p:cNvSpPr/>
            <p:nvPr/>
          </p:nvSpPr>
          <p:spPr>
            <a:xfrm>
              <a:off x="968908" y="5333277"/>
              <a:ext cx="33020" cy="25400"/>
            </a:xfrm>
            <a:custGeom>
              <a:avLst/>
              <a:gdLst/>
              <a:ahLst/>
              <a:cxnLst/>
              <a:rect l="l" t="t" r="r" b="b"/>
              <a:pathLst>
                <a:path w="33019" h="25400">
                  <a:moveTo>
                    <a:pt x="0" y="0"/>
                  </a:moveTo>
                  <a:lnTo>
                    <a:pt x="32572" y="25264"/>
                  </a:lnTo>
                </a:path>
              </a:pathLst>
            </a:custGeom>
            <a:ln w="34969">
              <a:solidFill>
                <a:srgbClr val="4F81BD"/>
              </a:solidFill>
            </a:ln>
          </p:spPr>
          <p:txBody>
            <a:bodyPr wrap="square" lIns="0" tIns="0" rIns="0" bIns="0" rtlCol="0"/>
            <a:lstStyle/>
            <a:p>
              <a:endParaRPr/>
            </a:p>
          </p:txBody>
        </p:sp>
        <p:pic>
          <p:nvPicPr>
            <p:cNvPr id="88" name="object 88"/>
            <p:cNvPicPr/>
            <p:nvPr/>
          </p:nvPicPr>
          <p:blipFill>
            <a:blip r:embed="rId44" cstate="print"/>
            <a:stretch>
              <a:fillRect/>
            </a:stretch>
          </p:blipFill>
          <p:spPr>
            <a:xfrm>
              <a:off x="533399" y="5291328"/>
              <a:ext cx="179831" cy="204216"/>
            </a:xfrm>
            <a:prstGeom prst="rect">
              <a:avLst/>
            </a:prstGeom>
          </p:spPr>
        </p:pic>
        <p:sp>
          <p:nvSpPr>
            <p:cNvPr id="89" name="object 89"/>
            <p:cNvSpPr/>
            <p:nvPr/>
          </p:nvSpPr>
          <p:spPr>
            <a:xfrm>
              <a:off x="619295" y="5319374"/>
              <a:ext cx="9525" cy="71755"/>
            </a:xfrm>
            <a:custGeom>
              <a:avLst/>
              <a:gdLst/>
              <a:ahLst/>
              <a:cxnLst/>
              <a:rect l="l" t="t" r="r" b="b"/>
              <a:pathLst>
                <a:path w="9525" h="71754">
                  <a:moveTo>
                    <a:pt x="0" y="0"/>
                  </a:moveTo>
                  <a:lnTo>
                    <a:pt x="9029" y="71445"/>
                  </a:lnTo>
                </a:path>
              </a:pathLst>
            </a:custGeom>
            <a:ln w="34969">
              <a:solidFill>
                <a:srgbClr val="4F81BD"/>
              </a:solidFill>
            </a:ln>
          </p:spPr>
          <p:txBody>
            <a:bodyPr wrap="square" lIns="0" tIns="0" rIns="0" bIns="0" rtlCol="0"/>
            <a:lstStyle/>
            <a:p>
              <a:endParaRPr/>
            </a:p>
          </p:txBody>
        </p:sp>
        <p:pic>
          <p:nvPicPr>
            <p:cNvPr id="90" name="object 90"/>
            <p:cNvPicPr/>
            <p:nvPr/>
          </p:nvPicPr>
          <p:blipFill>
            <a:blip r:embed="rId45" cstate="print"/>
            <a:stretch>
              <a:fillRect/>
            </a:stretch>
          </p:blipFill>
          <p:spPr>
            <a:xfrm>
              <a:off x="527303" y="5053584"/>
              <a:ext cx="646176" cy="478536"/>
            </a:xfrm>
            <a:prstGeom prst="rect">
              <a:avLst/>
            </a:prstGeom>
          </p:spPr>
        </p:pic>
        <p:pic>
          <p:nvPicPr>
            <p:cNvPr id="91" name="object 91"/>
            <p:cNvPicPr/>
            <p:nvPr/>
          </p:nvPicPr>
          <p:blipFill>
            <a:blip r:embed="rId46" cstate="print"/>
            <a:stretch>
              <a:fillRect/>
            </a:stretch>
          </p:blipFill>
          <p:spPr>
            <a:xfrm>
              <a:off x="575500" y="5080647"/>
              <a:ext cx="547928" cy="382104"/>
            </a:xfrm>
            <a:prstGeom prst="rect">
              <a:avLst/>
            </a:prstGeom>
          </p:spPr>
        </p:pic>
        <p:sp>
          <p:nvSpPr>
            <p:cNvPr id="92" name="object 92"/>
            <p:cNvSpPr/>
            <p:nvPr/>
          </p:nvSpPr>
          <p:spPr>
            <a:xfrm>
              <a:off x="575419" y="5080680"/>
              <a:ext cx="548640" cy="382905"/>
            </a:xfrm>
            <a:custGeom>
              <a:avLst/>
              <a:gdLst/>
              <a:ahLst/>
              <a:cxnLst/>
              <a:rect l="l" t="t" r="r" b="b"/>
              <a:pathLst>
                <a:path w="548640" h="382904">
                  <a:moveTo>
                    <a:pt x="479168" y="0"/>
                  </a:moveTo>
                  <a:lnTo>
                    <a:pt x="548145" y="53499"/>
                  </a:lnTo>
                  <a:lnTo>
                    <a:pt x="323745" y="342822"/>
                  </a:lnTo>
                  <a:lnTo>
                    <a:pt x="10748" y="382379"/>
                  </a:lnTo>
                  <a:lnTo>
                    <a:pt x="0" y="297325"/>
                  </a:lnTo>
                  <a:lnTo>
                    <a:pt x="278975" y="262069"/>
                  </a:lnTo>
                  <a:lnTo>
                    <a:pt x="479168" y="0"/>
                  </a:lnTo>
                  <a:close/>
                </a:path>
              </a:pathLst>
            </a:custGeom>
            <a:ln w="10165">
              <a:solidFill>
                <a:srgbClr val="4A7EBB"/>
              </a:solidFill>
            </a:ln>
          </p:spPr>
          <p:txBody>
            <a:bodyPr wrap="square" lIns="0" tIns="0" rIns="0" bIns="0" rtlCol="0"/>
            <a:lstStyle/>
            <a:p>
              <a:endParaRPr/>
            </a:p>
          </p:txBody>
        </p:sp>
        <p:pic>
          <p:nvPicPr>
            <p:cNvPr id="93" name="object 93"/>
            <p:cNvPicPr/>
            <p:nvPr/>
          </p:nvPicPr>
          <p:blipFill>
            <a:blip r:embed="rId47" cstate="print"/>
            <a:stretch>
              <a:fillRect/>
            </a:stretch>
          </p:blipFill>
          <p:spPr>
            <a:xfrm>
              <a:off x="944880" y="5629655"/>
              <a:ext cx="204215" cy="179831"/>
            </a:xfrm>
            <a:prstGeom prst="rect">
              <a:avLst/>
            </a:prstGeom>
          </p:spPr>
        </p:pic>
        <p:sp>
          <p:nvSpPr>
            <p:cNvPr id="94" name="object 94"/>
            <p:cNvSpPr/>
            <p:nvPr/>
          </p:nvSpPr>
          <p:spPr>
            <a:xfrm>
              <a:off x="1029405" y="5693011"/>
              <a:ext cx="71755" cy="9525"/>
            </a:xfrm>
            <a:custGeom>
              <a:avLst/>
              <a:gdLst/>
              <a:ahLst/>
              <a:cxnLst/>
              <a:rect l="l" t="t" r="r" b="b"/>
              <a:pathLst>
                <a:path w="71755" h="9525">
                  <a:moveTo>
                    <a:pt x="71445" y="0"/>
                  </a:moveTo>
                  <a:lnTo>
                    <a:pt x="0" y="9029"/>
                  </a:lnTo>
                </a:path>
              </a:pathLst>
            </a:custGeom>
            <a:ln w="34969">
              <a:solidFill>
                <a:srgbClr val="4F81BD"/>
              </a:solidFill>
            </a:ln>
          </p:spPr>
          <p:txBody>
            <a:bodyPr wrap="square" lIns="0" tIns="0" rIns="0" bIns="0" rtlCol="0"/>
            <a:lstStyle/>
            <a:p>
              <a:endParaRPr/>
            </a:p>
          </p:txBody>
        </p:sp>
        <p:pic>
          <p:nvPicPr>
            <p:cNvPr id="95" name="object 95"/>
            <p:cNvPicPr/>
            <p:nvPr/>
          </p:nvPicPr>
          <p:blipFill>
            <a:blip r:embed="rId48" cstate="print"/>
            <a:stretch>
              <a:fillRect/>
            </a:stretch>
          </p:blipFill>
          <p:spPr>
            <a:xfrm>
              <a:off x="880872" y="5132832"/>
              <a:ext cx="393191" cy="697992"/>
            </a:xfrm>
            <a:prstGeom prst="rect">
              <a:avLst/>
            </a:prstGeom>
          </p:spPr>
        </p:pic>
        <p:pic>
          <p:nvPicPr>
            <p:cNvPr id="96" name="object 96"/>
            <p:cNvPicPr/>
            <p:nvPr/>
          </p:nvPicPr>
          <p:blipFill>
            <a:blip r:embed="rId49" cstate="print"/>
            <a:stretch>
              <a:fillRect/>
            </a:stretch>
          </p:blipFill>
          <p:spPr>
            <a:xfrm>
              <a:off x="931633" y="5159387"/>
              <a:ext cx="293281" cy="601992"/>
            </a:xfrm>
            <a:prstGeom prst="rect">
              <a:avLst/>
            </a:prstGeom>
          </p:spPr>
        </p:pic>
        <p:sp>
          <p:nvSpPr>
            <p:cNvPr id="97" name="object 97"/>
            <p:cNvSpPr/>
            <p:nvPr/>
          </p:nvSpPr>
          <p:spPr>
            <a:xfrm>
              <a:off x="931433" y="5159347"/>
              <a:ext cx="294005" cy="602615"/>
            </a:xfrm>
            <a:custGeom>
              <a:avLst/>
              <a:gdLst/>
              <a:ahLst/>
              <a:cxnLst/>
              <a:rect l="l" t="t" r="r" b="b"/>
              <a:pathLst>
                <a:path w="294005" h="602614">
                  <a:moveTo>
                    <a:pt x="293377" y="53499"/>
                  </a:moveTo>
                  <a:lnTo>
                    <a:pt x="224400" y="0"/>
                  </a:lnTo>
                  <a:lnTo>
                    <a:pt x="0" y="289323"/>
                  </a:lnTo>
                  <a:lnTo>
                    <a:pt x="39555" y="602320"/>
                  </a:lnTo>
                  <a:lnTo>
                    <a:pt x="124609" y="591571"/>
                  </a:lnTo>
                  <a:lnTo>
                    <a:pt x="89353" y="312596"/>
                  </a:lnTo>
                  <a:lnTo>
                    <a:pt x="293377" y="53499"/>
                  </a:lnTo>
                  <a:close/>
                </a:path>
              </a:pathLst>
            </a:custGeom>
            <a:ln w="10165">
              <a:solidFill>
                <a:srgbClr val="4A7EBB"/>
              </a:solidFill>
            </a:ln>
          </p:spPr>
          <p:txBody>
            <a:bodyPr wrap="square" lIns="0" tIns="0" rIns="0" bIns="0" rtlCol="0"/>
            <a:lstStyle/>
            <a:p>
              <a:endParaRPr/>
            </a:p>
          </p:txBody>
        </p:sp>
        <p:pic>
          <p:nvPicPr>
            <p:cNvPr id="98" name="object 98"/>
            <p:cNvPicPr/>
            <p:nvPr/>
          </p:nvPicPr>
          <p:blipFill>
            <a:blip r:embed="rId50" cstate="print"/>
            <a:stretch>
              <a:fillRect/>
            </a:stretch>
          </p:blipFill>
          <p:spPr>
            <a:xfrm>
              <a:off x="1002791" y="5440680"/>
              <a:ext cx="213359" cy="377951"/>
            </a:xfrm>
            <a:prstGeom prst="rect">
              <a:avLst/>
            </a:prstGeom>
          </p:spPr>
        </p:pic>
        <p:pic>
          <p:nvPicPr>
            <p:cNvPr id="99" name="object 99"/>
            <p:cNvPicPr/>
            <p:nvPr/>
          </p:nvPicPr>
          <p:blipFill>
            <a:blip r:embed="rId51" cstate="print"/>
            <a:stretch>
              <a:fillRect/>
            </a:stretch>
          </p:blipFill>
          <p:spPr>
            <a:xfrm>
              <a:off x="1052639" y="5467096"/>
              <a:ext cx="112864" cy="280847"/>
            </a:xfrm>
            <a:prstGeom prst="rect">
              <a:avLst/>
            </a:prstGeom>
          </p:spPr>
        </p:pic>
        <p:sp>
          <p:nvSpPr>
            <p:cNvPr id="100" name="object 100"/>
            <p:cNvSpPr/>
            <p:nvPr/>
          </p:nvSpPr>
          <p:spPr>
            <a:xfrm>
              <a:off x="1052634" y="5467065"/>
              <a:ext cx="113030" cy="281305"/>
            </a:xfrm>
            <a:custGeom>
              <a:avLst/>
              <a:gdLst/>
              <a:ahLst/>
              <a:cxnLst/>
              <a:rect l="l" t="t" r="r" b="b"/>
              <a:pathLst>
                <a:path w="113030" h="281304">
                  <a:moveTo>
                    <a:pt x="0" y="10249"/>
                  </a:moveTo>
                  <a:lnTo>
                    <a:pt x="76919" y="0"/>
                  </a:lnTo>
                  <a:lnTo>
                    <a:pt x="112999" y="270764"/>
                  </a:lnTo>
                  <a:lnTo>
                    <a:pt x="36080" y="281014"/>
                  </a:lnTo>
                  <a:lnTo>
                    <a:pt x="0" y="10249"/>
                  </a:lnTo>
                  <a:close/>
                </a:path>
              </a:pathLst>
            </a:custGeom>
            <a:ln w="10165">
              <a:solidFill>
                <a:srgbClr val="4A7EBB"/>
              </a:solidFill>
            </a:ln>
          </p:spPr>
          <p:txBody>
            <a:bodyPr wrap="square" lIns="0" tIns="0" rIns="0" bIns="0" rtlCol="0"/>
            <a:lstStyle/>
            <a:p>
              <a:endParaRPr/>
            </a:p>
          </p:txBody>
        </p:sp>
        <p:pic>
          <p:nvPicPr>
            <p:cNvPr id="101" name="object 101"/>
            <p:cNvPicPr/>
            <p:nvPr/>
          </p:nvPicPr>
          <p:blipFill>
            <a:blip r:embed="rId52" cstate="print"/>
            <a:stretch>
              <a:fillRect/>
            </a:stretch>
          </p:blipFill>
          <p:spPr>
            <a:xfrm>
              <a:off x="512063" y="5205984"/>
              <a:ext cx="377952" cy="210312"/>
            </a:xfrm>
            <a:prstGeom prst="rect">
              <a:avLst/>
            </a:prstGeom>
          </p:spPr>
        </p:pic>
        <p:pic>
          <p:nvPicPr>
            <p:cNvPr id="102" name="object 102"/>
            <p:cNvPicPr/>
            <p:nvPr/>
          </p:nvPicPr>
          <p:blipFill>
            <a:blip r:embed="rId53" cstate="print"/>
            <a:stretch>
              <a:fillRect/>
            </a:stretch>
          </p:blipFill>
          <p:spPr>
            <a:xfrm>
              <a:off x="560069" y="5235422"/>
              <a:ext cx="280568" cy="111124"/>
            </a:xfrm>
            <a:prstGeom prst="rect">
              <a:avLst/>
            </a:prstGeom>
          </p:spPr>
        </p:pic>
        <p:sp>
          <p:nvSpPr>
            <p:cNvPr id="103" name="object 103"/>
            <p:cNvSpPr/>
            <p:nvPr/>
          </p:nvSpPr>
          <p:spPr>
            <a:xfrm>
              <a:off x="560162" y="5235421"/>
              <a:ext cx="280670" cy="111125"/>
            </a:xfrm>
            <a:custGeom>
              <a:avLst/>
              <a:gdLst/>
              <a:ahLst/>
              <a:cxnLst/>
              <a:rect l="l" t="t" r="r" b="b"/>
              <a:pathLst>
                <a:path w="280669" h="111125">
                  <a:moveTo>
                    <a:pt x="270764" y="0"/>
                  </a:moveTo>
                  <a:lnTo>
                    <a:pt x="280460" y="76919"/>
                  </a:lnTo>
                  <a:lnTo>
                    <a:pt x="9695" y="111049"/>
                  </a:lnTo>
                  <a:lnTo>
                    <a:pt x="0" y="34129"/>
                  </a:lnTo>
                  <a:lnTo>
                    <a:pt x="270764" y="0"/>
                  </a:lnTo>
                  <a:close/>
                </a:path>
              </a:pathLst>
            </a:custGeom>
            <a:ln w="10156">
              <a:solidFill>
                <a:srgbClr val="4A7EBB"/>
              </a:solidFill>
            </a:ln>
          </p:spPr>
          <p:txBody>
            <a:bodyPr wrap="square" lIns="0" tIns="0" rIns="0" bIns="0" rtlCol="0"/>
            <a:lstStyle/>
            <a:p>
              <a:endParaRPr/>
            </a:p>
          </p:txBody>
        </p:sp>
        <p:pic>
          <p:nvPicPr>
            <p:cNvPr id="104" name="object 104"/>
            <p:cNvPicPr/>
            <p:nvPr/>
          </p:nvPicPr>
          <p:blipFill>
            <a:blip r:embed="rId54" cstate="print"/>
            <a:stretch>
              <a:fillRect/>
            </a:stretch>
          </p:blipFill>
          <p:spPr>
            <a:xfrm>
              <a:off x="1420367" y="5644896"/>
              <a:ext cx="207263" cy="185927"/>
            </a:xfrm>
            <a:prstGeom prst="rect">
              <a:avLst/>
            </a:prstGeom>
          </p:spPr>
        </p:pic>
        <p:sp>
          <p:nvSpPr>
            <p:cNvPr id="105" name="object 105"/>
            <p:cNvSpPr/>
            <p:nvPr/>
          </p:nvSpPr>
          <p:spPr>
            <a:xfrm>
              <a:off x="1471968" y="5708272"/>
              <a:ext cx="70485" cy="15875"/>
            </a:xfrm>
            <a:custGeom>
              <a:avLst/>
              <a:gdLst/>
              <a:ahLst/>
              <a:cxnLst/>
              <a:rect l="l" t="t" r="r" b="b"/>
              <a:pathLst>
                <a:path w="70484" h="15875">
                  <a:moveTo>
                    <a:pt x="0" y="0"/>
                  </a:moveTo>
                  <a:lnTo>
                    <a:pt x="70233" y="15694"/>
                  </a:lnTo>
                </a:path>
              </a:pathLst>
            </a:custGeom>
            <a:ln w="34946">
              <a:solidFill>
                <a:srgbClr val="4F81BD"/>
              </a:solidFill>
            </a:ln>
          </p:spPr>
          <p:txBody>
            <a:bodyPr wrap="square" lIns="0" tIns="0" rIns="0" bIns="0" rtlCol="0"/>
            <a:lstStyle/>
            <a:p>
              <a:endParaRPr/>
            </a:p>
          </p:txBody>
        </p:sp>
        <p:pic>
          <p:nvPicPr>
            <p:cNvPr id="106" name="object 106"/>
            <p:cNvPicPr/>
            <p:nvPr/>
          </p:nvPicPr>
          <p:blipFill>
            <a:blip r:embed="rId55" cstate="print"/>
            <a:stretch>
              <a:fillRect/>
            </a:stretch>
          </p:blipFill>
          <p:spPr>
            <a:xfrm>
              <a:off x="1417319" y="5961888"/>
              <a:ext cx="185928" cy="182880"/>
            </a:xfrm>
            <a:prstGeom prst="rect">
              <a:avLst/>
            </a:prstGeom>
          </p:spPr>
        </p:pic>
        <p:sp>
          <p:nvSpPr>
            <p:cNvPr id="107" name="object 107"/>
            <p:cNvSpPr/>
            <p:nvPr/>
          </p:nvSpPr>
          <p:spPr>
            <a:xfrm>
              <a:off x="1503273" y="6024201"/>
              <a:ext cx="22225" cy="34925"/>
            </a:xfrm>
            <a:custGeom>
              <a:avLst/>
              <a:gdLst/>
              <a:ahLst/>
              <a:cxnLst/>
              <a:rect l="l" t="t" r="r" b="b"/>
              <a:pathLst>
                <a:path w="22225" h="34925">
                  <a:moveTo>
                    <a:pt x="22074" y="34781"/>
                  </a:moveTo>
                  <a:lnTo>
                    <a:pt x="0" y="0"/>
                  </a:lnTo>
                </a:path>
              </a:pathLst>
            </a:custGeom>
            <a:ln w="34946">
              <a:solidFill>
                <a:srgbClr val="4F81BD"/>
              </a:solidFill>
            </a:ln>
          </p:spPr>
          <p:txBody>
            <a:bodyPr wrap="square" lIns="0" tIns="0" rIns="0" bIns="0" rtlCol="0"/>
            <a:lstStyle/>
            <a:p>
              <a:endParaRPr/>
            </a:p>
          </p:txBody>
        </p:sp>
        <p:pic>
          <p:nvPicPr>
            <p:cNvPr id="108" name="object 108"/>
            <p:cNvPicPr/>
            <p:nvPr/>
          </p:nvPicPr>
          <p:blipFill>
            <a:blip r:embed="rId56" cstate="print"/>
            <a:stretch>
              <a:fillRect/>
            </a:stretch>
          </p:blipFill>
          <p:spPr>
            <a:xfrm>
              <a:off x="1368552" y="5992368"/>
              <a:ext cx="182880" cy="185928"/>
            </a:xfrm>
            <a:prstGeom prst="rect">
              <a:avLst/>
            </a:prstGeom>
          </p:spPr>
        </p:pic>
        <p:sp>
          <p:nvSpPr>
            <p:cNvPr id="109" name="object 109"/>
            <p:cNvSpPr/>
            <p:nvPr/>
          </p:nvSpPr>
          <p:spPr>
            <a:xfrm>
              <a:off x="1452106" y="6056650"/>
              <a:ext cx="22225" cy="34925"/>
            </a:xfrm>
            <a:custGeom>
              <a:avLst/>
              <a:gdLst/>
              <a:ahLst/>
              <a:cxnLst/>
              <a:rect l="l" t="t" r="r" b="b"/>
              <a:pathLst>
                <a:path w="22225" h="34925">
                  <a:moveTo>
                    <a:pt x="22074" y="34781"/>
                  </a:moveTo>
                  <a:lnTo>
                    <a:pt x="0" y="0"/>
                  </a:lnTo>
                </a:path>
              </a:pathLst>
            </a:custGeom>
            <a:ln w="34946">
              <a:solidFill>
                <a:srgbClr val="4F81BD"/>
              </a:solidFill>
            </a:ln>
          </p:spPr>
          <p:txBody>
            <a:bodyPr wrap="square" lIns="0" tIns="0" rIns="0" bIns="0" rtlCol="0"/>
            <a:lstStyle/>
            <a:p>
              <a:endParaRPr/>
            </a:p>
          </p:txBody>
        </p:sp>
        <p:pic>
          <p:nvPicPr>
            <p:cNvPr id="110" name="object 110"/>
            <p:cNvPicPr/>
            <p:nvPr/>
          </p:nvPicPr>
          <p:blipFill>
            <a:blip r:embed="rId57" cstate="print"/>
            <a:stretch>
              <a:fillRect/>
            </a:stretch>
          </p:blipFill>
          <p:spPr>
            <a:xfrm>
              <a:off x="1716024" y="6089904"/>
              <a:ext cx="182880" cy="207263"/>
            </a:xfrm>
            <a:prstGeom prst="rect">
              <a:avLst/>
            </a:prstGeom>
          </p:spPr>
        </p:pic>
        <p:sp>
          <p:nvSpPr>
            <p:cNvPr id="111" name="object 111"/>
            <p:cNvSpPr/>
            <p:nvPr/>
          </p:nvSpPr>
          <p:spPr>
            <a:xfrm>
              <a:off x="1798388" y="6152770"/>
              <a:ext cx="15875" cy="70485"/>
            </a:xfrm>
            <a:custGeom>
              <a:avLst/>
              <a:gdLst/>
              <a:ahLst/>
              <a:cxnLst/>
              <a:rect l="l" t="t" r="r" b="b"/>
              <a:pathLst>
                <a:path w="15875" h="70485">
                  <a:moveTo>
                    <a:pt x="0" y="70233"/>
                  </a:moveTo>
                  <a:lnTo>
                    <a:pt x="15694" y="0"/>
                  </a:lnTo>
                </a:path>
              </a:pathLst>
            </a:custGeom>
            <a:ln w="34946">
              <a:solidFill>
                <a:srgbClr val="4F81BD"/>
              </a:solidFill>
            </a:ln>
          </p:spPr>
          <p:txBody>
            <a:bodyPr wrap="square" lIns="0" tIns="0" rIns="0" bIns="0" rtlCol="0"/>
            <a:lstStyle/>
            <a:p>
              <a:endParaRPr/>
            </a:p>
          </p:txBody>
        </p:sp>
        <p:pic>
          <p:nvPicPr>
            <p:cNvPr id="112" name="object 112"/>
            <p:cNvPicPr/>
            <p:nvPr/>
          </p:nvPicPr>
          <p:blipFill>
            <a:blip r:embed="rId58" cstate="print"/>
            <a:stretch>
              <a:fillRect/>
            </a:stretch>
          </p:blipFill>
          <p:spPr>
            <a:xfrm>
              <a:off x="1213104" y="6001511"/>
              <a:ext cx="713232" cy="368807"/>
            </a:xfrm>
            <a:prstGeom prst="rect">
              <a:avLst/>
            </a:prstGeom>
          </p:spPr>
        </p:pic>
        <p:pic>
          <p:nvPicPr>
            <p:cNvPr id="113" name="object 113"/>
            <p:cNvPicPr/>
            <p:nvPr/>
          </p:nvPicPr>
          <p:blipFill>
            <a:blip r:embed="rId59" cstate="print"/>
            <a:stretch>
              <a:fillRect/>
            </a:stretch>
          </p:blipFill>
          <p:spPr>
            <a:xfrm>
              <a:off x="1261313" y="6030429"/>
              <a:ext cx="616775" cy="269671"/>
            </a:xfrm>
            <a:prstGeom prst="rect">
              <a:avLst/>
            </a:prstGeom>
          </p:spPr>
        </p:pic>
        <p:sp>
          <p:nvSpPr>
            <p:cNvPr id="114" name="object 114"/>
            <p:cNvSpPr/>
            <p:nvPr/>
          </p:nvSpPr>
          <p:spPr>
            <a:xfrm>
              <a:off x="1261250" y="6030441"/>
              <a:ext cx="617220" cy="269875"/>
            </a:xfrm>
            <a:custGeom>
              <a:avLst/>
              <a:gdLst/>
              <a:ahLst/>
              <a:cxnLst/>
              <a:rect l="l" t="t" r="r" b="b"/>
              <a:pathLst>
                <a:path w="617219" h="269875">
                  <a:moveTo>
                    <a:pt x="46746" y="269730"/>
                  </a:moveTo>
                  <a:lnTo>
                    <a:pt x="0" y="196077"/>
                  </a:lnTo>
                  <a:lnTo>
                    <a:pt x="308931" y="0"/>
                  </a:lnTo>
                  <a:lnTo>
                    <a:pt x="616618" y="68758"/>
                  </a:lnTo>
                  <a:lnTo>
                    <a:pt x="597934" y="152368"/>
                  </a:lnTo>
                  <a:lnTo>
                    <a:pt x="323691" y="91084"/>
                  </a:lnTo>
                  <a:lnTo>
                    <a:pt x="46746" y="269730"/>
                  </a:lnTo>
                  <a:close/>
                </a:path>
              </a:pathLst>
            </a:custGeom>
            <a:ln w="10158">
              <a:solidFill>
                <a:srgbClr val="4A7EBB"/>
              </a:solidFill>
            </a:ln>
          </p:spPr>
          <p:txBody>
            <a:bodyPr wrap="square" lIns="0" tIns="0" rIns="0" bIns="0" rtlCol="0"/>
            <a:lstStyle/>
            <a:p>
              <a:endParaRPr/>
            </a:p>
          </p:txBody>
        </p:sp>
        <p:pic>
          <p:nvPicPr>
            <p:cNvPr id="115" name="object 115"/>
            <p:cNvPicPr/>
            <p:nvPr/>
          </p:nvPicPr>
          <p:blipFill>
            <a:blip r:embed="rId60" cstate="print"/>
            <a:stretch>
              <a:fillRect/>
            </a:stretch>
          </p:blipFill>
          <p:spPr>
            <a:xfrm>
              <a:off x="1143000" y="5641848"/>
              <a:ext cx="524256" cy="621791"/>
            </a:xfrm>
            <a:prstGeom prst="rect">
              <a:avLst/>
            </a:prstGeom>
          </p:spPr>
        </p:pic>
        <p:pic>
          <p:nvPicPr>
            <p:cNvPr id="116" name="object 116"/>
            <p:cNvPicPr/>
            <p:nvPr/>
          </p:nvPicPr>
          <p:blipFill>
            <a:blip r:embed="rId61" cstate="print"/>
            <a:stretch>
              <a:fillRect/>
            </a:stretch>
          </p:blipFill>
          <p:spPr>
            <a:xfrm>
              <a:off x="1192530" y="5669203"/>
              <a:ext cx="424675" cy="522427"/>
            </a:xfrm>
            <a:prstGeom prst="rect">
              <a:avLst/>
            </a:prstGeom>
          </p:spPr>
        </p:pic>
        <p:sp>
          <p:nvSpPr>
            <p:cNvPr id="117" name="object 117"/>
            <p:cNvSpPr/>
            <p:nvPr/>
          </p:nvSpPr>
          <p:spPr>
            <a:xfrm>
              <a:off x="1192570" y="5669077"/>
              <a:ext cx="424815" cy="522605"/>
            </a:xfrm>
            <a:custGeom>
              <a:avLst/>
              <a:gdLst/>
              <a:ahLst/>
              <a:cxnLst/>
              <a:rect l="l" t="t" r="r" b="b"/>
              <a:pathLst>
                <a:path w="424815" h="522604">
                  <a:moveTo>
                    <a:pt x="0" y="448796"/>
                  </a:moveTo>
                  <a:lnTo>
                    <a:pt x="46746" y="522449"/>
                  </a:lnTo>
                  <a:lnTo>
                    <a:pt x="355678" y="326371"/>
                  </a:lnTo>
                  <a:lnTo>
                    <a:pt x="424437" y="18684"/>
                  </a:lnTo>
                  <a:lnTo>
                    <a:pt x="340826" y="0"/>
                  </a:lnTo>
                  <a:lnTo>
                    <a:pt x="279541" y="274243"/>
                  </a:lnTo>
                  <a:lnTo>
                    <a:pt x="0" y="448796"/>
                  </a:lnTo>
                  <a:close/>
                </a:path>
              </a:pathLst>
            </a:custGeom>
            <a:ln w="10158">
              <a:solidFill>
                <a:srgbClr val="4A7EBB"/>
              </a:solidFill>
            </a:ln>
          </p:spPr>
          <p:txBody>
            <a:bodyPr wrap="square" lIns="0" tIns="0" rIns="0" bIns="0" rtlCol="0"/>
            <a:lstStyle/>
            <a:p>
              <a:endParaRPr/>
            </a:p>
          </p:txBody>
        </p:sp>
        <p:pic>
          <p:nvPicPr>
            <p:cNvPr id="118" name="object 118"/>
            <p:cNvPicPr/>
            <p:nvPr/>
          </p:nvPicPr>
          <p:blipFill>
            <a:blip r:embed="rId62" cstate="print"/>
            <a:stretch>
              <a:fillRect/>
            </a:stretch>
          </p:blipFill>
          <p:spPr>
            <a:xfrm>
              <a:off x="1319783" y="5617464"/>
              <a:ext cx="231647" cy="381000"/>
            </a:xfrm>
            <a:prstGeom prst="rect">
              <a:avLst/>
            </a:prstGeom>
          </p:spPr>
        </p:pic>
        <p:pic>
          <p:nvPicPr>
            <p:cNvPr id="119" name="object 119"/>
            <p:cNvPicPr/>
            <p:nvPr/>
          </p:nvPicPr>
          <p:blipFill>
            <a:blip r:embed="rId63" cstate="print"/>
            <a:stretch>
              <a:fillRect/>
            </a:stretch>
          </p:blipFill>
          <p:spPr>
            <a:xfrm>
              <a:off x="1368437" y="5644299"/>
              <a:ext cx="133654" cy="283248"/>
            </a:xfrm>
            <a:prstGeom prst="rect">
              <a:avLst/>
            </a:prstGeom>
          </p:spPr>
        </p:pic>
        <p:sp>
          <p:nvSpPr>
            <p:cNvPr id="120" name="object 120"/>
            <p:cNvSpPr/>
            <p:nvPr/>
          </p:nvSpPr>
          <p:spPr>
            <a:xfrm>
              <a:off x="1368415" y="5644241"/>
              <a:ext cx="133985" cy="283845"/>
            </a:xfrm>
            <a:custGeom>
              <a:avLst/>
              <a:gdLst/>
              <a:ahLst/>
              <a:cxnLst/>
              <a:rect l="l" t="t" r="r" b="b"/>
              <a:pathLst>
                <a:path w="133984" h="283845">
                  <a:moveTo>
                    <a:pt x="75811" y="283300"/>
                  </a:moveTo>
                  <a:lnTo>
                    <a:pt x="0" y="266864"/>
                  </a:lnTo>
                  <a:lnTo>
                    <a:pt x="57858" y="0"/>
                  </a:lnTo>
                  <a:lnTo>
                    <a:pt x="133669" y="16436"/>
                  </a:lnTo>
                  <a:lnTo>
                    <a:pt x="75811" y="283300"/>
                  </a:lnTo>
                  <a:close/>
                </a:path>
              </a:pathLst>
            </a:custGeom>
            <a:ln w="10162">
              <a:solidFill>
                <a:srgbClr val="4A7EBB"/>
              </a:solidFill>
            </a:ln>
          </p:spPr>
          <p:txBody>
            <a:bodyPr wrap="square" lIns="0" tIns="0" rIns="0" bIns="0" rtlCol="0"/>
            <a:lstStyle/>
            <a:p>
              <a:endParaRPr/>
            </a:p>
          </p:txBody>
        </p:sp>
        <p:pic>
          <p:nvPicPr>
            <p:cNvPr id="121" name="object 121"/>
            <p:cNvPicPr/>
            <p:nvPr/>
          </p:nvPicPr>
          <p:blipFill>
            <a:blip r:embed="rId64" cstate="print"/>
            <a:stretch>
              <a:fillRect/>
            </a:stretch>
          </p:blipFill>
          <p:spPr>
            <a:xfrm>
              <a:off x="1520952" y="6126480"/>
              <a:ext cx="380999" cy="234695"/>
            </a:xfrm>
            <a:prstGeom prst="rect">
              <a:avLst/>
            </a:prstGeom>
          </p:spPr>
        </p:pic>
        <p:pic>
          <p:nvPicPr>
            <p:cNvPr id="122" name="object 122"/>
            <p:cNvPicPr/>
            <p:nvPr/>
          </p:nvPicPr>
          <p:blipFill>
            <a:blip r:embed="rId65" cstate="print"/>
            <a:stretch>
              <a:fillRect/>
            </a:stretch>
          </p:blipFill>
          <p:spPr>
            <a:xfrm>
              <a:off x="1570824" y="6154585"/>
              <a:ext cx="283362" cy="135318"/>
            </a:xfrm>
            <a:prstGeom prst="rect">
              <a:avLst/>
            </a:prstGeom>
          </p:spPr>
        </p:pic>
        <p:sp>
          <p:nvSpPr>
            <p:cNvPr id="123" name="object 123"/>
            <p:cNvSpPr/>
            <p:nvPr/>
          </p:nvSpPr>
          <p:spPr>
            <a:xfrm>
              <a:off x="1570829" y="6154542"/>
              <a:ext cx="283845" cy="135255"/>
            </a:xfrm>
            <a:custGeom>
              <a:avLst/>
              <a:gdLst/>
              <a:ahLst/>
              <a:cxnLst/>
              <a:rect l="l" t="t" r="r" b="b"/>
              <a:pathLst>
                <a:path w="283844" h="135254">
                  <a:moveTo>
                    <a:pt x="0" y="75719"/>
                  </a:moveTo>
                  <a:lnTo>
                    <a:pt x="16898" y="0"/>
                  </a:lnTo>
                  <a:lnTo>
                    <a:pt x="283437" y="59483"/>
                  </a:lnTo>
                  <a:lnTo>
                    <a:pt x="266539" y="135202"/>
                  </a:lnTo>
                  <a:lnTo>
                    <a:pt x="0" y="75719"/>
                  </a:lnTo>
                  <a:close/>
                </a:path>
              </a:pathLst>
            </a:custGeom>
            <a:ln w="10163">
              <a:solidFill>
                <a:srgbClr val="4A7EBB"/>
              </a:solidFill>
            </a:ln>
          </p:spPr>
          <p:txBody>
            <a:bodyPr wrap="square" lIns="0" tIns="0" rIns="0" bIns="0" rtlCol="0"/>
            <a:lstStyle/>
            <a:p>
              <a:endParaRPr/>
            </a:p>
          </p:txBody>
        </p:sp>
        <p:pic>
          <p:nvPicPr>
            <p:cNvPr id="124" name="object 124"/>
            <p:cNvPicPr/>
            <p:nvPr/>
          </p:nvPicPr>
          <p:blipFill>
            <a:blip r:embed="rId66" cstate="print"/>
            <a:stretch>
              <a:fillRect/>
            </a:stretch>
          </p:blipFill>
          <p:spPr>
            <a:xfrm>
              <a:off x="1959863" y="5266944"/>
              <a:ext cx="185927" cy="185927"/>
            </a:xfrm>
            <a:prstGeom prst="rect">
              <a:avLst/>
            </a:prstGeom>
          </p:spPr>
        </p:pic>
        <p:sp>
          <p:nvSpPr>
            <p:cNvPr id="125" name="object 125"/>
            <p:cNvSpPr/>
            <p:nvPr/>
          </p:nvSpPr>
          <p:spPr>
            <a:xfrm>
              <a:off x="2023102" y="5331582"/>
              <a:ext cx="37465" cy="18415"/>
            </a:xfrm>
            <a:custGeom>
              <a:avLst/>
              <a:gdLst/>
              <a:ahLst/>
              <a:cxnLst/>
              <a:rect l="l" t="t" r="r" b="b"/>
              <a:pathLst>
                <a:path w="37464" h="18414">
                  <a:moveTo>
                    <a:pt x="0" y="18100"/>
                  </a:moveTo>
                  <a:lnTo>
                    <a:pt x="36988" y="0"/>
                  </a:lnTo>
                </a:path>
              </a:pathLst>
            </a:custGeom>
            <a:ln w="34934">
              <a:solidFill>
                <a:srgbClr val="4F81BD"/>
              </a:solidFill>
            </a:ln>
          </p:spPr>
          <p:txBody>
            <a:bodyPr wrap="square" lIns="0" tIns="0" rIns="0" bIns="0" rtlCol="0"/>
            <a:lstStyle/>
            <a:p>
              <a:endParaRPr/>
            </a:p>
          </p:txBody>
        </p:sp>
        <p:pic>
          <p:nvPicPr>
            <p:cNvPr id="126" name="object 126"/>
            <p:cNvPicPr/>
            <p:nvPr/>
          </p:nvPicPr>
          <p:blipFill>
            <a:blip r:embed="rId67" cstate="print"/>
            <a:stretch>
              <a:fillRect/>
            </a:stretch>
          </p:blipFill>
          <p:spPr>
            <a:xfrm>
              <a:off x="1935480" y="5215128"/>
              <a:ext cx="182880" cy="182880"/>
            </a:xfrm>
            <a:prstGeom prst="rect">
              <a:avLst/>
            </a:prstGeom>
          </p:spPr>
        </p:pic>
        <p:sp>
          <p:nvSpPr>
            <p:cNvPr id="127" name="object 127"/>
            <p:cNvSpPr/>
            <p:nvPr/>
          </p:nvSpPr>
          <p:spPr>
            <a:xfrm>
              <a:off x="1996474" y="5277157"/>
              <a:ext cx="37465" cy="18415"/>
            </a:xfrm>
            <a:custGeom>
              <a:avLst/>
              <a:gdLst/>
              <a:ahLst/>
              <a:cxnLst/>
              <a:rect l="l" t="t" r="r" b="b"/>
              <a:pathLst>
                <a:path w="37464" h="18414">
                  <a:moveTo>
                    <a:pt x="0" y="18100"/>
                  </a:moveTo>
                  <a:lnTo>
                    <a:pt x="36988" y="0"/>
                  </a:lnTo>
                </a:path>
              </a:pathLst>
            </a:custGeom>
            <a:ln w="34934">
              <a:solidFill>
                <a:srgbClr val="4F81BD"/>
              </a:solidFill>
            </a:ln>
          </p:spPr>
          <p:txBody>
            <a:bodyPr wrap="square" lIns="0" tIns="0" rIns="0" bIns="0" rtlCol="0"/>
            <a:lstStyle/>
            <a:p>
              <a:endParaRPr/>
            </a:p>
          </p:txBody>
        </p:sp>
        <p:pic>
          <p:nvPicPr>
            <p:cNvPr id="128" name="object 128"/>
            <p:cNvPicPr/>
            <p:nvPr/>
          </p:nvPicPr>
          <p:blipFill>
            <a:blip r:embed="rId68" cstate="print"/>
            <a:stretch>
              <a:fillRect/>
            </a:stretch>
          </p:blipFill>
          <p:spPr>
            <a:xfrm>
              <a:off x="1773936" y="5541264"/>
              <a:ext cx="210312" cy="192024"/>
            </a:xfrm>
            <a:prstGeom prst="rect">
              <a:avLst/>
            </a:prstGeom>
          </p:spPr>
        </p:pic>
        <p:sp>
          <p:nvSpPr>
            <p:cNvPr id="129" name="object 129"/>
            <p:cNvSpPr/>
            <p:nvPr/>
          </p:nvSpPr>
          <p:spPr>
            <a:xfrm>
              <a:off x="1830067" y="5603041"/>
              <a:ext cx="68580" cy="23495"/>
            </a:xfrm>
            <a:custGeom>
              <a:avLst/>
              <a:gdLst/>
              <a:ahLst/>
              <a:cxnLst/>
              <a:rect l="l" t="t" r="r" b="b"/>
              <a:pathLst>
                <a:path w="68580" h="23495">
                  <a:moveTo>
                    <a:pt x="0" y="0"/>
                  </a:moveTo>
                  <a:lnTo>
                    <a:pt x="68051" y="23330"/>
                  </a:lnTo>
                </a:path>
              </a:pathLst>
            </a:custGeom>
            <a:ln w="34934">
              <a:solidFill>
                <a:srgbClr val="4F81BD"/>
              </a:solidFill>
            </a:ln>
          </p:spPr>
          <p:txBody>
            <a:bodyPr wrap="square" lIns="0" tIns="0" rIns="0" bIns="0" rtlCol="0"/>
            <a:lstStyle/>
            <a:p>
              <a:endParaRPr/>
            </a:p>
          </p:txBody>
        </p:sp>
        <p:pic>
          <p:nvPicPr>
            <p:cNvPr id="130" name="object 130"/>
            <p:cNvPicPr/>
            <p:nvPr/>
          </p:nvPicPr>
          <p:blipFill>
            <a:blip r:embed="rId69" cstate="print"/>
            <a:stretch>
              <a:fillRect/>
            </a:stretch>
          </p:blipFill>
          <p:spPr>
            <a:xfrm>
              <a:off x="1758696" y="5041392"/>
              <a:ext cx="338328" cy="725424"/>
            </a:xfrm>
            <a:prstGeom prst="rect">
              <a:avLst/>
            </a:prstGeom>
          </p:spPr>
        </p:pic>
        <p:pic>
          <p:nvPicPr>
            <p:cNvPr id="131" name="object 131"/>
            <p:cNvPicPr/>
            <p:nvPr/>
          </p:nvPicPr>
          <p:blipFill>
            <a:blip r:embed="rId70" cstate="print"/>
            <a:stretch>
              <a:fillRect/>
            </a:stretch>
          </p:blipFill>
          <p:spPr>
            <a:xfrm>
              <a:off x="1807324" y="5068849"/>
              <a:ext cx="239217" cy="627011"/>
            </a:xfrm>
            <a:prstGeom prst="rect">
              <a:avLst/>
            </a:prstGeom>
          </p:spPr>
        </p:pic>
        <p:sp>
          <p:nvSpPr>
            <p:cNvPr id="132" name="object 132"/>
            <p:cNvSpPr/>
            <p:nvPr/>
          </p:nvSpPr>
          <p:spPr>
            <a:xfrm>
              <a:off x="1807223" y="5068891"/>
              <a:ext cx="239395" cy="626745"/>
            </a:xfrm>
            <a:custGeom>
              <a:avLst/>
              <a:gdLst/>
              <a:ahLst/>
              <a:cxnLst/>
              <a:rect l="l" t="t" r="r" b="b"/>
              <a:pathLst>
                <a:path w="239394" h="626745">
                  <a:moveTo>
                    <a:pt x="0" y="38332"/>
                  </a:moveTo>
                  <a:lnTo>
                    <a:pt x="78327" y="0"/>
                  </a:lnTo>
                  <a:lnTo>
                    <a:pt x="239110" y="328539"/>
                  </a:lnTo>
                  <a:lnTo>
                    <a:pt x="136902" y="626669"/>
                  </a:lnTo>
                  <a:lnTo>
                    <a:pt x="55888" y="598895"/>
                  </a:lnTo>
                  <a:lnTo>
                    <a:pt x="146987" y="333170"/>
                  </a:lnTo>
                  <a:lnTo>
                    <a:pt x="0" y="38332"/>
                  </a:lnTo>
                  <a:close/>
                </a:path>
              </a:pathLst>
            </a:custGeom>
            <a:ln w="10154">
              <a:solidFill>
                <a:srgbClr val="4A7EBB"/>
              </a:solidFill>
            </a:ln>
          </p:spPr>
          <p:txBody>
            <a:bodyPr wrap="square" lIns="0" tIns="0" rIns="0" bIns="0" rtlCol="0"/>
            <a:lstStyle/>
            <a:p>
              <a:endParaRPr/>
            </a:p>
          </p:txBody>
        </p:sp>
        <p:pic>
          <p:nvPicPr>
            <p:cNvPr id="133" name="object 133"/>
            <p:cNvPicPr/>
            <p:nvPr/>
          </p:nvPicPr>
          <p:blipFill>
            <a:blip r:embed="rId71" cstate="print"/>
            <a:stretch>
              <a:fillRect/>
            </a:stretch>
          </p:blipFill>
          <p:spPr>
            <a:xfrm>
              <a:off x="2270759" y="5300472"/>
              <a:ext cx="188975" cy="210312"/>
            </a:xfrm>
            <a:prstGeom prst="rect">
              <a:avLst/>
            </a:prstGeom>
          </p:spPr>
        </p:pic>
        <p:sp>
          <p:nvSpPr>
            <p:cNvPr id="134" name="object 134"/>
            <p:cNvSpPr/>
            <p:nvPr/>
          </p:nvSpPr>
          <p:spPr>
            <a:xfrm>
              <a:off x="2354225" y="5335169"/>
              <a:ext cx="23495" cy="68580"/>
            </a:xfrm>
            <a:custGeom>
              <a:avLst/>
              <a:gdLst/>
              <a:ahLst/>
              <a:cxnLst/>
              <a:rect l="l" t="t" r="r" b="b"/>
              <a:pathLst>
                <a:path w="23494" h="68579">
                  <a:moveTo>
                    <a:pt x="23330" y="0"/>
                  </a:moveTo>
                  <a:lnTo>
                    <a:pt x="0" y="68051"/>
                  </a:lnTo>
                </a:path>
              </a:pathLst>
            </a:custGeom>
            <a:ln w="34934">
              <a:solidFill>
                <a:srgbClr val="4F81BD"/>
              </a:solidFill>
            </a:ln>
          </p:spPr>
          <p:txBody>
            <a:bodyPr wrap="square" lIns="0" tIns="0" rIns="0" bIns="0" rtlCol="0"/>
            <a:lstStyle/>
            <a:p>
              <a:endParaRPr/>
            </a:p>
          </p:txBody>
        </p:sp>
        <p:pic>
          <p:nvPicPr>
            <p:cNvPr id="135" name="object 135"/>
            <p:cNvPicPr/>
            <p:nvPr/>
          </p:nvPicPr>
          <p:blipFill>
            <a:blip r:embed="rId72" cstate="print"/>
            <a:stretch>
              <a:fillRect/>
            </a:stretch>
          </p:blipFill>
          <p:spPr>
            <a:xfrm>
              <a:off x="1874519" y="4983480"/>
              <a:ext cx="585216" cy="569976"/>
            </a:xfrm>
            <a:prstGeom prst="rect">
              <a:avLst/>
            </a:prstGeom>
          </p:spPr>
        </p:pic>
        <p:pic>
          <p:nvPicPr>
            <p:cNvPr id="136" name="object 136"/>
            <p:cNvPicPr/>
            <p:nvPr/>
          </p:nvPicPr>
          <p:blipFill>
            <a:blip r:embed="rId73" cstate="print"/>
            <a:stretch>
              <a:fillRect/>
            </a:stretch>
          </p:blipFill>
          <p:spPr>
            <a:xfrm>
              <a:off x="1922703" y="5012398"/>
              <a:ext cx="486917" cy="469366"/>
            </a:xfrm>
            <a:prstGeom prst="rect">
              <a:avLst/>
            </a:prstGeom>
          </p:spPr>
        </p:pic>
        <p:sp>
          <p:nvSpPr>
            <p:cNvPr id="137" name="object 137"/>
            <p:cNvSpPr/>
            <p:nvPr/>
          </p:nvSpPr>
          <p:spPr>
            <a:xfrm>
              <a:off x="1922854" y="5012366"/>
              <a:ext cx="487045" cy="469265"/>
            </a:xfrm>
            <a:custGeom>
              <a:avLst/>
              <a:gdLst/>
              <a:ahLst/>
              <a:cxnLst/>
              <a:rect l="l" t="t" r="r" b="b"/>
              <a:pathLst>
                <a:path w="487044" h="469264">
                  <a:moveTo>
                    <a:pt x="78327" y="0"/>
                  </a:moveTo>
                  <a:lnTo>
                    <a:pt x="0" y="38332"/>
                  </a:lnTo>
                  <a:lnTo>
                    <a:pt x="160783" y="366871"/>
                  </a:lnTo>
                  <a:lnTo>
                    <a:pt x="458913" y="469080"/>
                  </a:lnTo>
                  <a:lnTo>
                    <a:pt x="486687" y="388066"/>
                  </a:lnTo>
                  <a:lnTo>
                    <a:pt x="220963" y="296967"/>
                  </a:lnTo>
                  <a:lnTo>
                    <a:pt x="78327" y="0"/>
                  </a:lnTo>
                  <a:close/>
                </a:path>
              </a:pathLst>
            </a:custGeom>
            <a:ln w="10154">
              <a:solidFill>
                <a:srgbClr val="4A7EBB"/>
              </a:solidFill>
            </a:ln>
          </p:spPr>
          <p:txBody>
            <a:bodyPr wrap="square" lIns="0" tIns="0" rIns="0" bIns="0" rtlCol="0"/>
            <a:lstStyle/>
            <a:p>
              <a:endParaRPr/>
            </a:p>
          </p:txBody>
        </p:sp>
        <p:pic>
          <p:nvPicPr>
            <p:cNvPr id="138" name="object 138"/>
            <p:cNvPicPr/>
            <p:nvPr/>
          </p:nvPicPr>
          <p:blipFill>
            <a:blip r:embed="rId74" cstate="print"/>
            <a:stretch>
              <a:fillRect/>
            </a:stretch>
          </p:blipFill>
          <p:spPr>
            <a:xfrm>
              <a:off x="2112263" y="5181600"/>
              <a:ext cx="384048" cy="259080"/>
            </a:xfrm>
            <a:prstGeom prst="rect">
              <a:avLst/>
            </a:prstGeom>
          </p:spPr>
        </p:pic>
        <p:pic>
          <p:nvPicPr>
            <p:cNvPr id="139" name="object 139"/>
            <p:cNvPicPr/>
            <p:nvPr/>
          </p:nvPicPr>
          <p:blipFill>
            <a:blip r:embed="rId75" cstate="print"/>
            <a:stretch>
              <a:fillRect/>
            </a:stretch>
          </p:blipFill>
          <p:spPr>
            <a:xfrm>
              <a:off x="2162657" y="5209971"/>
              <a:ext cx="283502" cy="160362"/>
            </a:xfrm>
            <a:prstGeom prst="rect">
              <a:avLst/>
            </a:prstGeom>
          </p:spPr>
        </p:pic>
        <p:sp>
          <p:nvSpPr>
            <p:cNvPr id="140" name="object 140"/>
            <p:cNvSpPr/>
            <p:nvPr/>
          </p:nvSpPr>
          <p:spPr>
            <a:xfrm>
              <a:off x="2162662" y="5209995"/>
              <a:ext cx="283845" cy="160655"/>
            </a:xfrm>
            <a:custGeom>
              <a:avLst/>
              <a:gdLst/>
              <a:ahLst/>
              <a:cxnLst/>
              <a:rect l="l" t="t" r="r" b="b"/>
              <a:pathLst>
                <a:path w="283844" h="160654">
                  <a:moveTo>
                    <a:pt x="0" y="73502"/>
                  </a:moveTo>
                  <a:lnTo>
                    <a:pt x="24654" y="0"/>
                  </a:lnTo>
                  <a:lnTo>
                    <a:pt x="283392" y="86787"/>
                  </a:lnTo>
                  <a:lnTo>
                    <a:pt x="258737" y="160290"/>
                  </a:lnTo>
                  <a:lnTo>
                    <a:pt x="0" y="73502"/>
                  </a:lnTo>
                  <a:close/>
                </a:path>
              </a:pathLst>
            </a:custGeom>
            <a:ln w="10156">
              <a:solidFill>
                <a:srgbClr val="4A7EBB"/>
              </a:solidFill>
            </a:ln>
          </p:spPr>
          <p:txBody>
            <a:bodyPr wrap="square" lIns="0" tIns="0" rIns="0" bIns="0" rtlCol="0"/>
            <a:lstStyle/>
            <a:p>
              <a:endParaRPr/>
            </a:p>
          </p:txBody>
        </p:sp>
        <p:pic>
          <p:nvPicPr>
            <p:cNvPr id="141" name="object 141"/>
            <p:cNvPicPr/>
            <p:nvPr/>
          </p:nvPicPr>
          <p:blipFill>
            <a:blip r:embed="rId76" cstate="print"/>
            <a:stretch>
              <a:fillRect/>
            </a:stretch>
          </p:blipFill>
          <p:spPr>
            <a:xfrm>
              <a:off x="1709927" y="5349239"/>
              <a:ext cx="259080" cy="381000"/>
            </a:xfrm>
            <a:prstGeom prst="rect">
              <a:avLst/>
            </a:prstGeom>
          </p:spPr>
        </p:pic>
        <p:pic>
          <p:nvPicPr>
            <p:cNvPr id="142" name="object 142"/>
            <p:cNvPicPr/>
            <p:nvPr/>
          </p:nvPicPr>
          <p:blipFill>
            <a:blip r:embed="rId77" cstate="print"/>
            <a:stretch>
              <a:fillRect/>
            </a:stretch>
          </p:blipFill>
          <p:spPr>
            <a:xfrm>
              <a:off x="1759305" y="5376062"/>
              <a:ext cx="161925" cy="283400"/>
            </a:xfrm>
            <a:prstGeom prst="rect">
              <a:avLst/>
            </a:prstGeom>
          </p:spPr>
        </p:pic>
        <p:sp>
          <p:nvSpPr>
            <p:cNvPr id="143" name="object 143"/>
            <p:cNvSpPr/>
            <p:nvPr/>
          </p:nvSpPr>
          <p:spPr>
            <a:xfrm>
              <a:off x="1759451" y="5376063"/>
              <a:ext cx="161925" cy="283210"/>
            </a:xfrm>
            <a:custGeom>
              <a:avLst/>
              <a:gdLst/>
              <a:ahLst/>
              <a:cxnLst/>
              <a:rect l="l" t="t" r="r" b="b"/>
              <a:pathLst>
                <a:path w="161925" h="283210">
                  <a:moveTo>
                    <a:pt x="88412" y="0"/>
                  </a:moveTo>
                  <a:lnTo>
                    <a:pt x="161731" y="25116"/>
                  </a:lnTo>
                  <a:lnTo>
                    <a:pt x="73318" y="283204"/>
                  </a:lnTo>
                  <a:lnTo>
                    <a:pt x="0" y="258087"/>
                  </a:lnTo>
                  <a:lnTo>
                    <a:pt x="88412" y="0"/>
                  </a:lnTo>
                  <a:close/>
                </a:path>
              </a:pathLst>
            </a:custGeom>
            <a:ln w="10152">
              <a:solidFill>
                <a:srgbClr val="4A7EBB"/>
              </a:solidFill>
            </a:ln>
          </p:spPr>
          <p:txBody>
            <a:bodyPr wrap="square" lIns="0" tIns="0" rIns="0" bIns="0" rtlCol="0"/>
            <a:lstStyle/>
            <a:p>
              <a:endParaRPr/>
            </a:p>
          </p:txBody>
        </p:sp>
      </p:grpSp>
      <p:grpSp>
        <p:nvGrpSpPr>
          <p:cNvPr id="144" name="object 144"/>
          <p:cNvGrpSpPr/>
          <p:nvPr/>
        </p:nvGrpSpPr>
        <p:grpSpPr>
          <a:xfrm>
            <a:off x="6095408" y="2310484"/>
            <a:ext cx="1899920" cy="1131570"/>
            <a:chOff x="6095408" y="2310484"/>
            <a:chExt cx="1899920" cy="1131570"/>
          </a:xfrm>
        </p:grpSpPr>
        <p:sp>
          <p:nvSpPr>
            <p:cNvPr id="145" name="object 145"/>
            <p:cNvSpPr/>
            <p:nvPr/>
          </p:nvSpPr>
          <p:spPr>
            <a:xfrm>
              <a:off x="6102182" y="2317398"/>
              <a:ext cx="780415" cy="1117600"/>
            </a:xfrm>
            <a:custGeom>
              <a:avLst/>
              <a:gdLst/>
              <a:ahLst/>
              <a:cxnLst/>
              <a:rect l="l" t="t" r="r" b="b"/>
              <a:pathLst>
                <a:path w="780415" h="1117600">
                  <a:moveTo>
                    <a:pt x="183629" y="0"/>
                  </a:moveTo>
                  <a:lnTo>
                    <a:pt x="0" y="0"/>
                  </a:lnTo>
                  <a:lnTo>
                    <a:pt x="0" y="672731"/>
                  </a:lnTo>
                  <a:lnTo>
                    <a:pt x="3116" y="719059"/>
                  </a:lnTo>
                  <a:lnTo>
                    <a:pt x="12195" y="763492"/>
                  </a:lnTo>
                  <a:lnTo>
                    <a:pt x="26830" y="805625"/>
                  </a:lnTo>
                  <a:lnTo>
                    <a:pt x="46613" y="845049"/>
                  </a:lnTo>
                  <a:lnTo>
                    <a:pt x="71139" y="881359"/>
                  </a:lnTo>
                  <a:lnTo>
                    <a:pt x="99999" y="914147"/>
                  </a:lnTo>
                  <a:lnTo>
                    <a:pt x="132789" y="943007"/>
                  </a:lnTo>
                  <a:lnTo>
                    <a:pt x="169100" y="967532"/>
                  </a:lnTo>
                  <a:lnTo>
                    <a:pt x="208526" y="987315"/>
                  </a:lnTo>
                  <a:lnTo>
                    <a:pt x="250660" y="1001950"/>
                  </a:lnTo>
                  <a:lnTo>
                    <a:pt x="295096" y="1011029"/>
                  </a:lnTo>
                  <a:lnTo>
                    <a:pt x="341426" y="1014145"/>
                  </a:lnTo>
                  <a:lnTo>
                    <a:pt x="585292" y="1014145"/>
                  </a:lnTo>
                  <a:lnTo>
                    <a:pt x="585292" y="1117434"/>
                  </a:lnTo>
                  <a:lnTo>
                    <a:pt x="780389" y="922337"/>
                  </a:lnTo>
                  <a:lnTo>
                    <a:pt x="585292" y="727240"/>
                  </a:lnTo>
                  <a:lnTo>
                    <a:pt x="585292" y="830516"/>
                  </a:lnTo>
                  <a:lnTo>
                    <a:pt x="341426" y="830516"/>
                  </a:lnTo>
                  <a:lnTo>
                    <a:pt x="291551" y="822473"/>
                  </a:lnTo>
                  <a:lnTo>
                    <a:pt x="248234" y="800074"/>
                  </a:lnTo>
                  <a:lnTo>
                    <a:pt x="214075" y="765919"/>
                  </a:lnTo>
                  <a:lnTo>
                    <a:pt x="191674" y="722605"/>
                  </a:lnTo>
                  <a:lnTo>
                    <a:pt x="183629" y="672731"/>
                  </a:lnTo>
                  <a:lnTo>
                    <a:pt x="183629" y="0"/>
                  </a:lnTo>
                  <a:close/>
                </a:path>
              </a:pathLst>
            </a:custGeom>
            <a:solidFill>
              <a:srgbClr val="5B9BD5"/>
            </a:solidFill>
          </p:spPr>
          <p:txBody>
            <a:bodyPr wrap="square" lIns="0" tIns="0" rIns="0" bIns="0" rtlCol="0"/>
            <a:lstStyle/>
            <a:p>
              <a:endParaRPr/>
            </a:p>
          </p:txBody>
        </p:sp>
        <p:sp>
          <p:nvSpPr>
            <p:cNvPr id="146" name="object 146"/>
            <p:cNvSpPr/>
            <p:nvPr/>
          </p:nvSpPr>
          <p:spPr>
            <a:xfrm>
              <a:off x="6102182" y="2317258"/>
              <a:ext cx="781050" cy="1117600"/>
            </a:xfrm>
            <a:custGeom>
              <a:avLst/>
              <a:gdLst/>
              <a:ahLst/>
              <a:cxnLst/>
              <a:rect l="l" t="t" r="r" b="b"/>
              <a:pathLst>
                <a:path w="781050" h="1117600">
                  <a:moveTo>
                    <a:pt x="0" y="0"/>
                  </a:moveTo>
                  <a:lnTo>
                    <a:pt x="0" y="672809"/>
                  </a:lnTo>
                  <a:lnTo>
                    <a:pt x="3117" y="719143"/>
                  </a:lnTo>
                  <a:lnTo>
                    <a:pt x="12197" y="763584"/>
                  </a:lnTo>
                  <a:lnTo>
                    <a:pt x="26834" y="805722"/>
                  </a:lnTo>
                  <a:lnTo>
                    <a:pt x="46619" y="845152"/>
                  </a:lnTo>
                  <a:lnTo>
                    <a:pt x="71148" y="881468"/>
                  </a:lnTo>
                  <a:lnTo>
                    <a:pt x="100012" y="914261"/>
                  </a:lnTo>
                  <a:lnTo>
                    <a:pt x="132805" y="943125"/>
                  </a:lnTo>
                  <a:lnTo>
                    <a:pt x="169121" y="967653"/>
                  </a:lnTo>
                  <a:lnTo>
                    <a:pt x="208551" y="987439"/>
                  </a:lnTo>
                  <a:lnTo>
                    <a:pt x="250689" y="1002076"/>
                  </a:lnTo>
                  <a:lnTo>
                    <a:pt x="295130" y="1011156"/>
                  </a:lnTo>
                  <a:lnTo>
                    <a:pt x="341464" y="1014273"/>
                  </a:lnTo>
                  <a:lnTo>
                    <a:pt x="585368" y="1014273"/>
                  </a:lnTo>
                  <a:lnTo>
                    <a:pt x="585368" y="1117572"/>
                  </a:lnTo>
                  <a:lnTo>
                    <a:pt x="780491" y="922449"/>
                  </a:lnTo>
                  <a:lnTo>
                    <a:pt x="585368" y="727326"/>
                  </a:lnTo>
                  <a:lnTo>
                    <a:pt x="585368" y="830624"/>
                  </a:lnTo>
                  <a:lnTo>
                    <a:pt x="341464" y="830624"/>
                  </a:lnTo>
                  <a:lnTo>
                    <a:pt x="291582" y="822579"/>
                  </a:lnTo>
                  <a:lnTo>
                    <a:pt x="248260" y="800175"/>
                  </a:lnTo>
                  <a:lnTo>
                    <a:pt x="214098" y="766013"/>
                  </a:lnTo>
                  <a:lnTo>
                    <a:pt x="191694" y="722691"/>
                  </a:lnTo>
                  <a:lnTo>
                    <a:pt x="183649" y="672809"/>
                  </a:lnTo>
                  <a:lnTo>
                    <a:pt x="183649" y="0"/>
                  </a:lnTo>
                  <a:lnTo>
                    <a:pt x="0" y="0"/>
                  </a:lnTo>
                  <a:close/>
                </a:path>
              </a:pathLst>
            </a:custGeom>
            <a:ln w="13548">
              <a:solidFill>
                <a:srgbClr val="41719C"/>
              </a:solidFill>
            </a:ln>
          </p:spPr>
          <p:txBody>
            <a:bodyPr wrap="square" lIns="0" tIns="0" rIns="0" bIns="0" rtlCol="0"/>
            <a:lstStyle/>
            <a:p>
              <a:endParaRPr/>
            </a:p>
          </p:txBody>
        </p:sp>
        <p:pic>
          <p:nvPicPr>
            <p:cNvPr id="147" name="object 147"/>
            <p:cNvPicPr/>
            <p:nvPr/>
          </p:nvPicPr>
          <p:blipFill>
            <a:blip r:embed="rId78" cstate="print"/>
            <a:stretch>
              <a:fillRect/>
            </a:stretch>
          </p:blipFill>
          <p:spPr>
            <a:xfrm>
              <a:off x="7446263" y="2691383"/>
              <a:ext cx="188975" cy="179832"/>
            </a:xfrm>
            <a:prstGeom prst="rect">
              <a:avLst/>
            </a:prstGeom>
          </p:spPr>
        </p:pic>
        <p:sp>
          <p:nvSpPr>
            <p:cNvPr id="148" name="object 148"/>
            <p:cNvSpPr/>
            <p:nvPr/>
          </p:nvSpPr>
          <p:spPr>
            <a:xfrm>
              <a:off x="7500152" y="2752265"/>
              <a:ext cx="50165" cy="12065"/>
            </a:xfrm>
            <a:custGeom>
              <a:avLst/>
              <a:gdLst/>
              <a:ahLst/>
              <a:cxnLst/>
              <a:rect l="l" t="t" r="r" b="b"/>
              <a:pathLst>
                <a:path w="50165" h="12064">
                  <a:moveTo>
                    <a:pt x="0" y="0"/>
                  </a:moveTo>
                  <a:lnTo>
                    <a:pt x="49548" y="12023"/>
                  </a:lnTo>
                </a:path>
              </a:pathLst>
            </a:custGeom>
            <a:ln w="34943">
              <a:solidFill>
                <a:srgbClr val="4F81BD"/>
              </a:solidFill>
            </a:ln>
          </p:spPr>
          <p:txBody>
            <a:bodyPr wrap="square" lIns="0" tIns="0" rIns="0" bIns="0" rtlCol="0"/>
            <a:lstStyle/>
            <a:p>
              <a:endParaRPr/>
            </a:p>
          </p:txBody>
        </p:sp>
        <p:pic>
          <p:nvPicPr>
            <p:cNvPr id="149" name="object 149"/>
            <p:cNvPicPr/>
            <p:nvPr/>
          </p:nvPicPr>
          <p:blipFill>
            <a:blip r:embed="rId79" cstate="print"/>
            <a:stretch>
              <a:fillRect/>
            </a:stretch>
          </p:blipFill>
          <p:spPr>
            <a:xfrm>
              <a:off x="7687055" y="2962655"/>
              <a:ext cx="228600" cy="207263"/>
            </a:xfrm>
            <a:prstGeom prst="rect">
              <a:avLst/>
            </a:prstGeom>
          </p:spPr>
        </p:pic>
        <p:sp>
          <p:nvSpPr>
            <p:cNvPr id="150" name="object 150"/>
            <p:cNvSpPr/>
            <p:nvPr/>
          </p:nvSpPr>
          <p:spPr>
            <a:xfrm>
              <a:off x="7772974" y="3018915"/>
              <a:ext cx="76200" cy="46355"/>
            </a:xfrm>
            <a:custGeom>
              <a:avLst/>
              <a:gdLst/>
              <a:ahLst/>
              <a:cxnLst/>
              <a:rect l="l" t="t" r="r" b="b"/>
              <a:pathLst>
                <a:path w="76200" h="46355">
                  <a:moveTo>
                    <a:pt x="76058" y="0"/>
                  </a:moveTo>
                  <a:lnTo>
                    <a:pt x="0" y="46355"/>
                  </a:lnTo>
                </a:path>
              </a:pathLst>
            </a:custGeom>
            <a:ln w="34943">
              <a:solidFill>
                <a:srgbClr val="4F81BD"/>
              </a:solidFill>
            </a:ln>
          </p:spPr>
          <p:txBody>
            <a:bodyPr wrap="square" lIns="0" tIns="0" rIns="0" bIns="0" rtlCol="0"/>
            <a:lstStyle/>
            <a:p>
              <a:endParaRPr/>
            </a:p>
          </p:txBody>
        </p:sp>
        <p:pic>
          <p:nvPicPr>
            <p:cNvPr id="151" name="object 151"/>
            <p:cNvPicPr/>
            <p:nvPr/>
          </p:nvPicPr>
          <p:blipFill>
            <a:blip r:embed="rId80" cstate="print"/>
            <a:stretch>
              <a:fillRect/>
            </a:stretch>
          </p:blipFill>
          <p:spPr>
            <a:xfrm>
              <a:off x="7464552" y="2618231"/>
              <a:ext cx="188975" cy="179832"/>
            </a:xfrm>
            <a:prstGeom prst="rect">
              <a:avLst/>
            </a:prstGeom>
          </p:spPr>
        </p:pic>
        <p:sp>
          <p:nvSpPr>
            <p:cNvPr id="152" name="object 152"/>
            <p:cNvSpPr/>
            <p:nvPr/>
          </p:nvSpPr>
          <p:spPr>
            <a:xfrm>
              <a:off x="7517870" y="2679390"/>
              <a:ext cx="50165" cy="12065"/>
            </a:xfrm>
            <a:custGeom>
              <a:avLst/>
              <a:gdLst/>
              <a:ahLst/>
              <a:cxnLst/>
              <a:rect l="l" t="t" r="r" b="b"/>
              <a:pathLst>
                <a:path w="50165" h="12064">
                  <a:moveTo>
                    <a:pt x="0" y="0"/>
                  </a:moveTo>
                  <a:lnTo>
                    <a:pt x="49548" y="12023"/>
                  </a:lnTo>
                </a:path>
              </a:pathLst>
            </a:custGeom>
            <a:ln w="34943">
              <a:solidFill>
                <a:srgbClr val="4F81BD"/>
              </a:solidFill>
            </a:ln>
          </p:spPr>
          <p:txBody>
            <a:bodyPr wrap="square" lIns="0" tIns="0" rIns="0" bIns="0" rtlCol="0"/>
            <a:lstStyle/>
            <a:p>
              <a:endParaRPr/>
            </a:p>
          </p:txBody>
        </p:sp>
        <p:pic>
          <p:nvPicPr>
            <p:cNvPr id="153" name="object 153"/>
            <p:cNvPicPr/>
            <p:nvPr/>
          </p:nvPicPr>
          <p:blipFill>
            <a:blip r:embed="rId81" cstate="print"/>
            <a:stretch>
              <a:fillRect/>
            </a:stretch>
          </p:blipFill>
          <p:spPr>
            <a:xfrm>
              <a:off x="7037831" y="2798063"/>
              <a:ext cx="210311" cy="225551"/>
            </a:xfrm>
            <a:prstGeom prst="rect">
              <a:avLst/>
            </a:prstGeom>
          </p:spPr>
        </p:pic>
        <p:sp>
          <p:nvSpPr>
            <p:cNvPr id="154" name="object 154"/>
            <p:cNvSpPr/>
            <p:nvPr/>
          </p:nvSpPr>
          <p:spPr>
            <a:xfrm>
              <a:off x="7115934" y="2840694"/>
              <a:ext cx="46355" cy="76200"/>
            </a:xfrm>
            <a:custGeom>
              <a:avLst/>
              <a:gdLst/>
              <a:ahLst/>
              <a:cxnLst/>
              <a:rect l="l" t="t" r="r" b="b"/>
              <a:pathLst>
                <a:path w="46354" h="76200">
                  <a:moveTo>
                    <a:pt x="0" y="0"/>
                  </a:moveTo>
                  <a:lnTo>
                    <a:pt x="46355" y="76058"/>
                  </a:lnTo>
                </a:path>
              </a:pathLst>
            </a:custGeom>
            <a:ln w="34943">
              <a:solidFill>
                <a:srgbClr val="4F81BD"/>
              </a:solidFill>
            </a:ln>
          </p:spPr>
          <p:txBody>
            <a:bodyPr wrap="square" lIns="0" tIns="0" rIns="0" bIns="0" rtlCol="0"/>
            <a:lstStyle/>
            <a:p>
              <a:endParaRPr/>
            </a:p>
          </p:txBody>
        </p:sp>
        <p:pic>
          <p:nvPicPr>
            <p:cNvPr id="155" name="object 155"/>
            <p:cNvPicPr/>
            <p:nvPr/>
          </p:nvPicPr>
          <p:blipFill>
            <a:blip r:embed="rId82" cstate="print"/>
            <a:stretch>
              <a:fillRect/>
            </a:stretch>
          </p:blipFill>
          <p:spPr>
            <a:xfrm>
              <a:off x="7046975" y="2322575"/>
              <a:ext cx="594359" cy="768096"/>
            </a:xfrm>
            <a:prstGeom prst="rect">
              <a:avLst/>
            </a:prstGeom>
          </p:spPr>
        </p:pic>
        <p:pic>
          <p:nvPicPr>
            <p:cNvPr id="156" name="object 156"/>
            <p:cNvPicPr/>
            <p:nvPr/>
          </p:nvPicPr>
          <p:blipFill>
            <a:blip r:embed="rId83" cstate="print"/>
            <a:stretch>
              <a:fillRect/>
            </a:stretch>
          </p:blipFill>
          <p:spPr>
            <a:xfrm>
              <a:off x="7096023" y="2350706"/>
              <a:ext cx="495553" cy="668680"/>
            </a:xfrm>
            <a:prstGeom prst="rect">
              <a:avLst/>
            </a:prstGeom>
          </p:spPr>
        </p:pic>
        <p:sp>
          <p:nvSpPr>
            <p:cNvPr id="157" name="object 157"/>
            <p:cNvSpPr/>
            <p:nvPr/>
          </p:nvSpPr>
          <p:spPr>
            <a:xfrm>
              <a:off x="7096337" y="2350593"/>
              <a:ext cx="495300" cy="668655"/>
            </a:xfrm>
            <a:custGeom>
              <a:avLst/>
              <a:gdLst/>
              <a:ahLst/>
              <a:cxnLst/>
              <a:rect l="l" t="t" r="r" b="b"/>
              <a:pathLst>
                <a:path w="495300" h="668655">
                  <a:moveTo>
                    <a:pt x="390257" y="0"/>
                  </a:moveTo>
                  <a:lnTo>
                    <a:pt x="495183" y="25459"/>
                  </a:lnTo>
                  <a:lnTo>
                    <a:pt x="388393" y="465566"/>
                  </a:lnTo>
                  <a:lnTo>
                    <a:pt x="55184" y="668645"/>
                  </a:lnTo>
                  <a:lnTo>
                    <a:pt x="0" y="578099"/>
                  </a:lnTo>
                  <a:lnTo>
                    <a:pt x="296990" y="397094"/>
                  </a:lnTo>
                  <a:lnTo>
                    <a:pt x="390257" y="0"/>
                  </a:lnTo>
                  <a:close/>
                </a:path>
              </a:pathLst>
            </a:custGeom>
            <a:ln w="10157">
              <a:solidFill>
                <a:srgbClr val="F69240"/>
              </a:solidFill>
            </a:ln>
          </p:spPr>
          <p:txBody>
            <a:bodyPr wrap="square" lIns="0" tIns="0" rIns="0" bIns="0" rtlCol="0"/>
            <a:lstStyle/>
            <a:p>
              <a:endParaRPr/>
            </a:p>
          </p:txBody>
        </p:sp>
        <p:pic>
          <p:nvPicPr>
            <p:cNvPr id="158" name="object 158"/>
            <p:cNvPicPr/>
            <p:nvPr/>
          </p:nvPicPr>
          <p:blipFill>
            <a:blip r:embed="rId84" cstate="print"/>
            <a:stretch>
              <a:fillRect/>
            </a:stretch>
          </p:blipFill>
          <p:spPr>
            <a:xfrm>
              <a:off x="7485888" y="2359151"/>
              <a:ext cx="390144" cy="874776"/>
            </a:xfrm>
            <a:prstGeom prst="rect">
              <a:avLst/>
            </a:prstGeom>
          </p:spPr>
        </p:pic>
        <p:pic>
          <p:nvPicPr>
            <p:cNvPr id="159" name="object 159"/>
            <p:cNvPicPr/>
            <p:nvPr/>
          </p:nvPicPr>
          <p:blipFill>
            <a:blip r:embed="rId85" cstate="print"/>
            <a:stretch>
              <a:fillRect/>
            </a:stretch>
          </p:blipFill>
          <p:spPr>
            <a:xfrm>
              <a:off x="7534122" y="2388273"/>
              <a:ext cx="293573" cy="773556"/>
            </a:xfrm>
            <a:prstGeom prst="rect">
              <a:avLst/>
            </a:prstGeom>
          </p:spPr>
        </p:pic>
        <p:sp>
          <p:nvSpPr>
            <p:cNvPr id="160" name="object 160"/>
            <p:cNvSpPr/>
            <p:nvPr/>
          </p:nvSpPr>
          <p:spPr>
            <a:xfrm>
              <a:off x="7534390" y="2388441"/>
              <a:ext cx="294005" cy="773430"/>
            </a:xfrm>
            <a:custGeom>
              <a:avLst/>
              <a:gdLst/>
              <a:ahLst/>
              <a:cxnLst/>
              <a:rect l="l" t="t" r="r" b="b"/>
              <a:pathLst>
                <a:path w="294004" h="773430">
                  <a:moveTo>
                    <a:pt x="211716" y="25459"/>
                  </a:moveTo>
                  <a:lnTo>
                    <a:pt x="106790" y="0"/>
                  </a:lnTo>
                  <a:lnTo>
                    <a:pt x="0" y="440106"/>
                  </a:lnTo>
                  <a:lnTo>
                    <a:pt x="203079" y="773314"/>
                  </a:lnTo>
                  <a:lnTo>
                    <a:pt x="293625" y="718129"/>
                  </a:lnTo>
                  <a:lnTo>
                    <a:pt x="112619" y="421139"/>
                  </a:lnTo>
                  <a:lnTo>
                    <a:pt x="211716" y="25459"/>
                  </a:lnTo>
                  <a:close/>
                </a:path>
              </a:pathLst>
            </a:custGeom>
            <a:ln w="10157">
              <a:solidFill>
                <a:srgbClr val="F69240"/>
              </a:solidFill>
            </a:ln>
          </p:spPr>
          <p:txBody>
            <a:bodyPr wrap="square" lIns="0" tIns="0" rIns="0" bIns="0" rtlCol="0"/>
            <a:lstStyle/>
            <a:p>
              <a:endParaRPr/>
            </a:p>
          </p:txBody>
        </p:sp>
        <p:pic>
          <p:nvPicPr>
            <p:cNvPr id="161" name="object 161"/>
            <p:cNvPicPr/>
            <p:nvPr/>
          </p:nvPicPr>
          <p:blipFill>
            <a:blip r:embed="rId86" cstate="print"/>
            <a:stretch>
              <a:fillRect/>
            </a:stretch>
          </p:blipFill>
          <p:spPr>
            <a:xfrm>
              <a:off x="7635239" y="2721863"/>
              <a:ext cx="359664" cy="435863"/>
            </a:xfrm>
            <a:prstGeom prst="rect">
              <a:avLst/>
            </a:prstGeom>
          </p:spPr>
        </p:pic>
        <p:pic>
          <p:nvPicPr>
            <p:cNvPr id="162" name="object 162"/>
            <p:cNvPicPr/>
            <p:nvPr/>
          </p:nvPicPr>
          <p:blipFill>
            <a:blip r:embed="rId87" cstate="print"/>
            <a:stretch>
              <a:fillRect/>
            </a:stretch>
          </p:blipFill>
          <p:spPr>
            <a:xfrm>
              <a:off x="7685367" y="2749220"/>
              <a:ext cx="259321" cy="337934"/>
            </a:xfrm>
            <a:prstGeom prst="rect">
              <a:avLst/>
            </a:prstGeom>
          </p:spPr>
        </p:pic>
        <p:sp>
          <p:nvSpPr>
            <p:cNvPr id="163" name="object 163"/>
            <p:cNvSpPr/>
            <p:nvPr/>
          </p:nvSpPr>
          <p:spPr>
            <a:xfrm>
              <a:off x="7685366" y="2749174"/>
              <a:ext cx="259715" cy="337820"/>
            </a:xfrm>
            <a:custGeom>
              <a:avLst/>
              <a:gdLst/>
              <a:ahLst/>
              <a:cxnLst/>
              <a:rect l="l" t="t" r="r" b="b"/>
              <a:pathLst>
                <a:path w="259715" h="337819">
                  <a:moveTo>
                    <a:pt x="0" y="50520"/>
                  </a:moveTo>
                  <a:lnTo>
                    <a:pt x="81609" y="0"/>
                  </a:lnTo>
                  <a:lnTo>
                    <a:pt x="259446" y="287275"/>
                  </a:lnTo>
                  <a:lnTo>
                    <a:pt x="177836" y="337795"/>
                  </a:lnTo>
                  <a:lnTo>
                    <a:pt x="0" y="50520"/>
                  </a:lnTo>
                  <a:close/>
                </a:path>
              </a:pathLst>
            </a:custGeom>
            <a:ln w="10158">
              <a:solidFill>
                <a:srgbClr val="F69240"/>
              </a:solidFill>
            </a:ln>
          </p:spPr>
          <p:txBody>
            <a:bodyPr wrap="square" lIns="0" tIns="0" rIns="0" bIns="0" rtlCol="0"/>
            <a:lstStyle/>
            <a:p>
              <a:endParaRPr/>
            </a:p>
          </p:txBody>
        </p:sp>
        <p:pic>
          <p:nvPicPr>
            <p:cNvPr id="164" name="object 164"/>
            <p:cNvPicPr/>
            <p:nvPr/>
          </p:nvPicPr>
          <p:blipFill>
            <a:blip r:embed="rId88" cstate="print"/>
            <a:stretch>
              <a:fillRect/>
            </a:stretch>
          </p:blipFill>
          <p:spPr>
            <a:xfrm>
              <a:off x="6973824" y="2612135"/>
              <a:ext cx="438912" cy="353567"/>
            </a:xfrm>
            <a:prstGeom prst="rect">
              <a:avLst/>
            </a:prstGeom>
          </p:spPr>
        </p:pic>
        <p:pic>
          <p:nvPicPr>
            <p:cNvPr id="165" name="object 165"/>
            <p:cNvPicPr/>
            <p:nvPr/>
          </p:nvPicPr>
          <p:blipFill>
            <a:blip r:embed="rId89" cstate="print"/>
            <a:stretch>
              <a:fillRect/>
            </a:stretch>
          </p:blipFill>
          <p:spPr>
            <a:xfrm>
              <a:off x="7023836" y="2638717"/>
              <a:ext cx="338556" cy="257733"/>
            </a:xfrm>
            <a:prstGeom prst="rect">
              <a:avLst/>
            </a:prstGeom>
          </p:spPr>
        </p:pic>
        <p:sp>
          <p:nvSpPr>
            <p:cNvPr id="166" name="object 166"/>
            <p:cNvSpPr/>
            <p:nvPr/>
          </p:nvSpPr>
          <p:spPr>
            <a:xfrm>
              <a:off x="7023992" y="2638718"/>
              <a:ext cx="338455" cy="257810"/>
            </a:xfrm>
            <a:custGeom>
              <a:avLst/>
              <a:gdLst/>
              <a:ahLst/>
              <a:cxnLst/>
              <a:rect l="l" t="t" r="r" b="b"/>
              <a:pathLst>
                <a:path w="338454" h="257810">
                  <a:moveTo>
                    <a:pt x="288482" y="0"/>
                  </a:moveTo>
                  <a:lnTo>
                    <a:pt x="338430" y="81952"/>
                  </a:lnTo>
                  <a:lnTo>
                    <a:pt x="49948" y="257777"/>
                  </a:lnTo>
                  <a:lnTo>
                    <a:pt x="0" y="175825"/>
                  </a:lnTo>
                  <a:lnTo>
                    <a:pt x="288482" y="0"/>
                  </a:lnTo>
                  <a:close/>
                </a:path>
              </a:pathLst>
            </a:custGeom>
            <a:ln w="10157">
              <a:solidFill>
                <a:srgbClr val="F69240"/>
              </a:solidFill>
            </a:ln>
          </p:spPr>
          <p:txBody>
            <a:bodyPr wrap="square" lIns="0" tIns="0" rIns="0" bIns="0" rtlCol="0"/>
            <a:lstStyle/>
            <a:p>
              <a:endParaRPr/>
            </a:p>
          </p:txBody>
        </p:sp>
      </p:grpSp>
      <p:sp>
        <p:nvSpPr>
          <p:cNvPr id="167" name="object 167"/>
          <p:cNvSpPr txBox="1"/>
          <p:nvPr/>
        </p:nvSpPr>
        <p:spPr>
          <a:xfrm>
            <a:off x="7261988" y="4305807"/>
            <a:ext cx="2397125" cy="1482725"/>
          </a:xfrm>
          <a:prstGeom prst="rect">
            <a:avLst/>
          </a:prstGeom>
        </p:spPr>
        <p:txBody>
          <a:bodyPr vert="horz" wrap="square" lIns="0" tIns="9525" rIns="0" bIns="0" rtlCol="0">
            <a:spAutoFit/>
          </a:bodyPr>
          <a:lstStyle/>
          <a:p>
            <a:pPr marL="12700" marR="1009015">
              <a:lnSpc>
                <a:spcPct val="101099"/>
              </a:lnSpc>
              <a:spcBef>
                <a:spcPts val="75"/>
              </a:spcBef>
            </a:pPr>
            <a:r>
              <a:rPr sz="1900" b="1" spc="-10" dirty="0">
                <a:latin typeface="Arial"/>
                <a:cs typeface="Arial"/>
              </a:rPr>
              <a:t>Treponemal antibodies</a:t>
            </a:r>
            <a:endParaRPr sz="1900">
              <a:latin typeface="Arial"/>
              <a:cs typeface="Arial"/>
            </a:endParaRPr>
          </a:p>
          <a:p>
            <a:pPr marL="12700" marR="5080">
              <a:lnSpc>
                <a:spcPct val="101099"/>
              </a:lnSpc>
            </a:pPr>
            <a:r>
              <a:rPr sz="1900" dirty="0">
                <a:latin typeface="Arial"/>
                <a:cs typeface="Arial"/>
              </a:rPr>
              <a:t>are</a:t>
            </a:r>
            <a:r>
              <a:rPr sz="1900" spc="50" dirty="0">
                <a:latin typeface="Arial"/>
                <a:cs typeface="Arial"/>
              </a:rPr>
              <a:t> </a:t>
            </a:r>
            <a:r>
              <a:rPr sz="1900" dirty="0">
                <a:latin typeface="Arial"/>
                <a:cs typeface="Arial"/>
              </a:rPr>
              <a:t>generated</a:t>
            </a:r>
            <a:r>
              <a:rPr sz="1900" spc="50" dirty="0">
                <a:latin typeface="Arial"/>
                <a:cs typeface="Arial"/>
              </a:rPr>
              <a:t> </a:t>
            </a:r>
            <a:r>
              <a:rPr sz="1900" spc="-10" dirty="0">
                <a:latin typeface="Arial"/>
                <a:cs typeface="Arial"/>
              </a:rPr>
              <a:t>against </a:t>
            </a:r>
            <a:r>
              <a:rPr sz="1900" dirty="0">
                <a:latin typeface="Arial"/>
                <a:cs typeface="Arial"/>
              </a:rPr>
              <a:t>surface</a:t>
            </a:r>
            <a:r>
              <a:rPr sz="1900" spc="35" dirty="0">
                <a:latin typeface="Arial"/>
                <a:cs typeface="Arial"/>
              </a:rPr>
              <a:t> </a:t>
            </a:r>
            <a:r>
              <a:rPr sz="1900" dirty="0">
                <a:latin typeface="Arial"/>
                <a:cs typeface="Arial"/>
              </a:rPr>
              <a:t>proteins</a:t>
            </a:r>
            <a:r>
              <a:rPr sz="1900" spc="50" dirty="0">
                <a:latin typeface="Arial"/>
                <a:cs typeface="Arial"/>
              </a:rPr>
              <a:t> </a:t>
            </a:r>
            <a:r>
              <a:rPr sz="1900" spc="-25" dirty="0">
                <a:latin typeface="Arial"/>
                <a:cs typeface="Arial"/>
              </a:rPr>
              <a:t>of</a:t>
            </a:r>
            <a:endParaRPr sz="1900">
              <a:latin typeface="Arial"/>
              <a:cs typeface="Arial"/>
            </a:endParaRPr>
          </a:p>
          <a:p>
            <a:pPr marL="12700">
              <a:lnSpc>
                <a:spcPct val="100000"/>
              </a:lnSpc>
            </a:pPr>
            <a:r>
              <a:rPr sz="1900" i="1" spc="-65" dirty="0">
                <a:latin typeface="Arial"/>
                <a:cs typeface="Arial"/>
              </a:rPr>
              <a:t>T.</a:t>
            </a:r>
            <a:r>
              <a:rPr sz="1900" i="1" spc="-10" dirty="0">
                <a:latin typeface="Arial"/>
                <a:cs typeface="Arial"/>
              </a:rPr>
              <a:t> </a:t>
            </a:r>
            <a:r>
              <a:rPr sz="1900" i="1" dirty="0">
                <a:latin typeface="Arial"/>
                <a:cs typeface="Arial"/>
              </a:rPr>
              <a:t>pallidum</a:t>
            </a:r>
            <a:r>
              <a:rPr sz="1900" i="1" spc="5" dirty="0">
                <a:latin typeface="Arial"/>
                <a:cs typeface="Arial"/>
              </a:rPr>
              <a:t> </a:t>
            </a:r>
            <a:r>
              <a:rPr sz="1900" spc="-10" dirty="0">
                <a:latin typeface="Arial"/>
                <a:cs typeface="Arial"/>
              </a:rPr>
              <a:t>itself</a:t>
            </a:r>
            <a:endParaRPr sz="1900">
              <a:latin typeface="Arial"/>
              <a:cs typeface="Arial"/>
            </a:endParaRPr>
          </a:p>
        </p:txBody>
      </p:sp>
      <p:sp>
        <p:nvSpPr>
          <p:cNvPr id="168" name="object 168"/>
          <p:cNvSpPr txBox="1"/>
          <p:nvPr/>
        </p:nvSpPr>
        <p:spPr>
          <a:xfrm>
            <a:off x="7261988" y="5945632"/>
            <a:ext cx="2332990" cy="424815"/>
          </a:xfrm>
          <a:prstGeom prst="rect">
            <a:avLst/>
          </a:prstGeom>
        </p:spPr>
        <p:txBody>
          <a:bodyPr vert="horz" wrap="square" lIns="0" tIns="9525" rIns="0" bIns="0" rtlCol="0">
            <a:spAutoFit/>
          </a:bodyPr>
          <a:lstStyle/>
          <a:p>
            <a:pPr marL="12700" marR="5080">
              <a:lnSpc>
                <a:spcPct val="101499"/>
              </a:lnSpc>
              <a:spcBef>
                <a:spcPts val="75"/>
              </a:spcBef>
            </a:pPr>
            <a:r>
              <a:rPr sz="1300" b="1" dirty="0">
                <a:solidFill>
                  <a:srgbClr val="FF2F92"/>
                </a:solidFill>
                <a:latin typeface="Arial"/>
                <a:cs typeface="Arial"/>
              </a:rPr>
              <a:t>Once</a:t>
            </a:r>
            <a:r>
              <a:rPr sz="1300" b="1" spc="-40" dirty="0">
                <a:solidFill>
                  <a:srgbClr val="FF2F92"/>
                </a:solidFill>
                <a:latin typeface="Arial"/>
                <a:cs typeface="Arial"/>
              </a:rPr>
              <a:t> </a:t>
            </a:r>
            <a:r>
              <a:rPr sz="1300" b="1" spc="-10" dirty="0">
                <a:solidFill>
                  <a:srgbClr val="FF2F92"/>
                </a:solidFill>
                <a:latin typeface="Arial"/>
                <a:cs typeface="Arial"/>
              </a:rPr>
              <a:t>positive,</a:t>
            </a:r>
            <a:r>
              <a:rPr sz="1300" b="1" spc="-15" dirty="0">
                <a:solidFill>
                  <a:srgbClr val="FF2F92"/>
                </a:solidFill>
                <a:latin typeface="Arial"/>
                <a:cs typeface="Arial"/>
              </a:rPr>
              <a:t> </a:t>
            </a:r>
            <a:r>
              <a:rPr sz="1300" b="1" spc="-20" dirty="0">
                <a:solidFill>
                  <a:srgbClr val="FF2F92"/>
                </a:solidFill>
                <a:latin typeface="Arial"/>
                <a:cs typeface="Arial"/>
              </a:rPr>
              <a:t>TP-</a:t>
            </a:r>
            <a:r>
              <a:rPr sz="1300" b="1" spc="-55" dirty="0">
                <a:solidFill>
                  <a:srgbClr val="FF2F92"/>
                </a:solidFill>
                <a:latin typeface="Arial"/>
                <a:cs typeface="Arial"/>
              </a:rPr>
              <a:t>PA</a:t>
            </a:r>
            <a:r>
              <a:rPr sz="1300" b="1" spc="-70" dirty="0">
                <a:solidFill>
                  <a:srgbClr val="FF2F92"/>
                </a:solidFill>
                <a:latin typeface="Arial"/>
                <a:cs typeface="Arial"/>
              </a:rPr>
              <a:t> </a:t>
            </a:r>
            <a:r>
              <a:rPr sz="1300" b="1" spc="-25" dirty="0">
                <a:solidFill>
                  <a:srgbClr val="FF2F92"/>
                </a:solidFill>
                <a:latin typeface="Arial"/>
                <a:cs typeface="Arial"/>
              </a:rPr>
              <a:t>is </a:t>
            </a:r>
            <a:r>
              <a:rPr sz="1300" b="1" dirty="0">
                <a:solidFill>
                  <a:srgbClr val="FF2F92"/>
                </a:solidFill>
                <a:latin typeface="Arial"/>
                <a:cs typeface="Arial"/>
              </a:rPr>
              <a:t>almost</a:t>
            </a:r>
            <a:r>
              <a:rPr sz="1300" b="1" spc="-45" dirty="0">
                <a:solidFill>
                  <a:srgbClr val="FF2F92"/>
                </a:solidFill>
                <a:latin typeface="Arial"/>
                <a:cs typeface="Arial"/>
              </a:rPr>
              <a:t> </a:t>
            </a:r>
            <a:r>
              <a:rPr sz="1300" b="1" spc="-10" dirty="0">
                <a:solidFill>
                  <a:srgbClr val="FF2F92"/>
                </a:solidFill>
                <a:latin typeface="Arial"/>
                <a:cs typeface="Arial"/>
              </a:rPr>
              <a:t>always</a:t>
            </a:r>
            <a:r>
              <a:rPr sz="1300" b="1" spc="-50" dirty="0">
                <a:solidFill>
                  <a:srgbClr val="FF2F92"/>
                </a:solidFill>
                <a:latin typeface="Arial"/>
                <a:cs typeface="Arial"/>
              </a:rPr>
              <a:t> </a:t>
            </a:r>
            <a:r>
              <a:rPr sz="1300" b="1" spc="-10" dirty="0">
                <a:solidFill>
                  <a:srgbClr val="FF2F92"/>
                </a:solidFill>
                <a:latin typeface="Arial"/>
                <a:cs typeface="Arial"/>
              </a:rPr>
              <a:t>positive</a:t>
            </a:r>
            <a:r>
              <a:rPr sz="1300" b="1" spc="-45" dirty="0">
                <a:solidFill>
                  <a:srgbClr val="FF2F92"/>
                </a:solidFill>
                <a:latin typeface="Arial"/>
                <a:cs typeface="Arial"/>
              </a:rPr>
              <a:t> </a:t>
            </a:r>
            <a:r>
              <a:rPr sz="1300" b="1" dirty="0">
                <a:solidFill>
                  <a:srgbClr val="FF2F92"/>
                </a:solidFill>
                <a:latin typeface="Arial"/>
                <a:cs typeface="Arial"/>
              </a:rPr>
              <a:t>for</a:t>
            </a:r>
            <a:r>
              <a:rPr sz="1300" b="1" spc="-45" dirty="0">
                <a:solidFill>
                  <a:srgbClr val="FF2F92"/>
                </a:solidFill>
                <a:latin typeface="Arial"/>
                <a:cs typeface="Arial"/>
              </a:rPr>
              <a:t> </a:t>
            </a:r>
            <a:r>
              <a:rPr sz="1300" b="1" spc="-20" dirty="0">
                <a:solidFill>
                  <a:srgbClr val="FF2F92"/>
                </a:solidFill>
                <a:latin typeface="Arial"/>
                <a:cs typeface="Arial"/>
              </a:rPr>
              <a:t>life</a:t>
            </a:r>
            <a:endParaRPr sz="1300">
              <a:latin typeface="Arial"/>
              <a:cs typeface="Arial"/>
            </a:endParaRPr>
          </a:p>
        </p:txBody>
      </p:sp>
      <p:sp>
        <p:nvSpPr>
          <p:cNvPr id="169" name="object 169"/>
          <p:cNvSpPr txBox="1"/>
          <p:nvPr/>
        </p:nvSpPr>
        <p:spPr>
          <a:xfrm>
            <a:off x="7261988" y="6542023"/>
            <a:ext cx="2208530" cy="254000"/>
          </a:xfrm>
          <a:prstGeom prst="rect">
            <a:avLst/>
          </a:prstGeom>
        </p:spPr>
        <p:txBody>
          <a:bodyPr vert="horz" wrap="square" lIns="0" tIns="12700" rIns="0" bIns="0" rtlCol="0">
            <a:spAutoFit/>
          </a:bodyPr>
          <a:lstStyle/>
          <a:p>
            <a:pPr marL="12700">
              <a:lnSpc>
                <a:spcPct val="100000"/>
              </a:lnSpc>
              <a:spcBef>
                <a:spcPts val="100"/>
              </a:spcBef>
            </a:pPr>
            <a:r>
              <a:rPr sz="1500" b="1" spc="-25" dirty="0">
                <a:solidFill>
                  <a:srgbClr val="FF2F92"/>
                </a:solidFill>
                <a:latin typeface="Arial"/>
                <a:cs typeface="Arial"/>
              </a:rPr>
              <a:t>(CONFIRMATORY</a:t>
            </a:r>
            <a:r>
              <a:rPr sz="1500" b="1" spc="5" dirty="0">
                <a:solidFill>
                  <a:srgbClr val="FF2F92"/>
                </a:solidFill>
                <a:latin typeface="Arial"/>
                <a:cs typeface="Arial"/>
              </a:rPr>
              <a:t> </a:t>
            </a:r>
            <a:r>
              <a:rPr sz="1500" b="1" spc="-20" dirty="0">
                <a:solidFill>
                  <a:srgbClr val="FF2F92"/>
                </a:solidFill>
                <a:latin typeface="Arial"/>
                <a:cs typeface="Arial"/>
              </a:rPr>
              <a:t>TEST)</a:t>
            </a:r>
            <a:endParaRPr sz="15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42</a:t>
            </a:r>
            <a:endParaRPr sz="90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Think</a:t>
            </a:r>
            <a:r>
              <a:rPr spc="-45" dirty="0"/>
              <a:t> </a:t>
            </a:r>
            <a:r>
              <a:rPr dirty="0"/>
              <a:t>of</a:t>
            </a:r>
            <a:r>
              <a:rPr spc="-35" dirty="0"/>
              <a:t> </a:t>
            </a:r>
            <a:r>
              <a:rPr i="1" dirty="0">
                <a:latin typeface="Arial"/>
                <a:cs typeface="Arial"/>
              </a:rPr>
              <a:t>T.pallidum</a:t>
            </a:r>
            <a:r>
              <a:rPr i="1" spc="-40" dirty="0">
                <a:latin typeface="Arial"/>
                <a:cs typeface="Arial"/>
              </a:rPr>
              <a:t> </a:t>
            </a:r>
            <a:r>
              <a:rPr dirty="0"/>
              <a:t>like</a:t>
            </a:r>
            <a:r>
              <a:rPr spc="-30" dirty="0"/>
              <a:t> </a:t>
            </a:r>
            <a:r>
              <a:rPr dirty="0"/>
              <a:t>a</a:t>
            </a:r>
            <a:r>
              <a:rPr spc="-35" dirty="0"/>
              <a:t> </a:t>
            </a:r>
            <a:r>
              <a:rPr spc="-10" dirty="0"/>
              <a:t>teeny-</a:t>
            </a:r>
            <a:r>
              <a:rPr dirty="0"/>
              <a:t>tiny</a:t>
            </a:r>
            <a:r>
              <a:rPr spc="-35" dirty="0"/>
              <a:t> </a:t>
            </a:r>
            <a:r>
              <a:rPr spc="-10" dirty="0"/>
              <a:t>drill</a:t>
            </a:r>
          </a:p>
        </p:txBody>
      </p:sp>
      <p:sp>
        <p:nvSpPr>
          <p:cNvPr id="4" name="object 4"/>
          <p:cNvSpPr txBox="1"/>
          <p:nvPr/>
        </p:nvSpPr>
        <p:spPr>
          <a:xfrm>
            <a:off x="4693071" y="6995159"/>
            <a:ext cx="4969510" cy="360680"/>
          </a:xfrm>
          <a:prstGeom prst="rect">
            <a:avLst/>
          </a:prstGeom>
        </p:spPr>
        <p:txBody>
          <a:bodyPr vert="horz" wrap="square" lIns="0" tIns="12700" rIns="0" bIns="0" rtlCol="0">
            <a:spAutoFit/>
          </a:bodyPr>
          <a:lstStyle/>
          <a:p>
            <a:pPr marL="638810" marR="5080" indent="-626745">
              <a:lnSpc>
                <a:spcPct val="100000"/>
              </a:lnSpc>
              <a:spcBef>
                <a:spcPts val="100"/>
              </a:spcBef>
            </a:pPr>
            <a:r>
              <a:rPr sz="1100" spc="-20" dirty="0">
                <a:solidFill>
                  <a:srgbClr val="D9D9D9"/>
                </a:solidFill>
                <a:latin typeface="Arial"/>
                <a:cs typeface="Arial"/>
              </a:rPr>
              <a:t>Image</a:t>
            </a:r>
            <a:r>
              <a:rPr sz="1100" spc="105" dirty="0">
                <a:solidFill>
                  <a:srgbClr val="D9D9D9"/>
                </a:solidFill>
                <a:latin typeface="Arial"/>
                <a:cs typeface="Arial"/>
              </a:rPr>
              <a:t> </a:t>
            </a:r>
            <a:r>
              <a:rPr sz="1100" spc="-10" dirty="0">
                <a:solidFill>
                  <a:srgbClr val="D9D9D9"/>
                </a:solidFill>
                <a:latin typeface="Arial"/>
                <a:cs typeface="Arial"/>
              </a:rPr>
              <a:t>from:</a:t>
            </a:r>
            <a:r>
              <a:rPr sz="1100" spc="140" dirty="0">
                <a:solidFill>
                  <a:srgbClr val="D9D9D9"/>
                </a:solidFill>
                <a:latin typeface="Arial"/>
                <a:cs typeface="Arial"/>
              </a:rPr>
              <a:t> </a:t>
            </a:r>
            <a:r>
              <a:rPr sz="1100" spc="-25" dirty="0">
                <a:solidFill>
                  <a:srgbClr val="D9D9D9"/>
                </a:solidFill>
                <a:latin typeface="Arial"/>
                <a:cs typeface="Arial"/>
              </a:rPr>
              <a:t>https://</a:t>
            </a:r>
            <a:r>
              <a:rPr sz="1100" spc="-25" dirty="0">
                <a:solidFill>
                  <a:srgbClr val="D9D9D9"/>
                </a:solidFill>
                <a:latin typeface="Arial"/>
                <a:cs typeface="Arial"/>
                <a:hlinkClick r:id="rId2"/>
              </a:rPr>
              <a:t>www.hilti.com.sg/content/hilti/A2/SG/en/company/health-</a:t>
            </a:r>
            <a:r>
              <a:rPr sz="1100" spc="-10" dirty="0">
                <a:solidFill>
                  <a:srgbClr val="D9D9D9"/>
                </a:solidFill>
                <a:latin typeface="Arial"/>
                <a:cs typeface="Arial"/>
                <a:hlinkClick r:id="rId2"/>
              </a:rPr>
              <a:t>safety-</a:t>
            </a:r>
            <a:r>
              <a:rPr sz="1100" spc="-10" dirty="0">
                <a:solidFill>
                  <a:srgbClr val="D9D9D9"/>
                </a:solidFill>
                <a:latin typeface="Arial"/>
                <a:cs typeface="Arial"/>
              </a:rPr>
              <a:t> </a:t>
            </a:r>
            <a:r>
              <a:rPr sz="1100" spc="-25" dirty="0">
                <a:solidFill>
                  <a:srgbClr val="D9D9D9"/>
                </a:solidFill>
                <a:latin typeface="Arial"/>
                <a:cs typeface="Arial"/>
              </a:rPr>
              <a:t>and-</a:t>
            </a:r>
            <a:r>
              <a:rPr sz="1100" spc="-30" dirty="0">
                <a:solidFill>
                  <a:srgbClr val="D9D9D9"/>
                </a:solidFill>
                <a:latin typeface="Arial"/>
                <a:cs typeface="Arial"/>
              </a:rPr>
              <a:t>environment/health-</a:t>
            </a:r>
            <a:r>
              <a:rPr sz="1100" spc="-25" dirty="0">
                <a:solidFill>
                  <a:srgbClr val="D9D9D9"/>
                </a:solidFill>
                <a:latin typeface="Arial"/>
                <a:cs typeface="Arial"/>
              </a:rPr>
              <a:t>and-</a:t>
            </a:r>
            <a:r>
              <a:rPr sz="1100" spc="-20" dirty="0">
                <a:solidFill>
                  <a:srgbClr val="D9D9D9"/>
                </a:solidFill>
                <a:latin typeface="Arial"/>
                <a:cs typeface="Arial"/>
              </a:rPr>
              <a:t>safety-</a:t>
            </a:r>
            <a:r>
              <a:rPr sz="1100" spc="-30" dirty="0">
                <a:solidFill>
                  <a:srgbClr val="D9D9D9"/>
                </a:solidFill>
                <a:latin typeface="Arial"/>
                <a:cs typeface="Arial"/>
              </a:rPr>
              <a:t>community/being-aware-</a:t>
            </a:r>
            <a:r>
              <a:rPr sz="1100" spc="-25" dirty="0">
                <a:solidFill>
                  <a:srgbClr val="D9D9D9"/>
                </a:solidFill>
                <a:latin typeface="Arial"/>
                <a:cs typeface="Arial"/>
              </a:rPr>
              <a:t>of-</a:t>
            </a:r>
            <a:r>
              <a:rPr sz="1100" spc="-10" dirty="0">
                <a:solidFill>
                  <a:srgbClr val="D9D9D9"/>
                </a:solidFill>
                <a:latin typeface="Arial"/>
                <a:cs typeface="Arial"/>
              </a:rPr>
              <a:t>dust.html</a:t>
            </a:r>
            <a:endParaRPr sz="1100">
              <a:latin typeface="Arial"/>
              <a:cs typeface="Arial"/>
            </a:endParaRPr>
          </a:p>
        </p:txBody>
      </p:sp>
      <p:pic>
        <p:nvPicPr>
          <p:cNvPr id="5" name="object 5"/>
          <p:cNvPicPr/>
          <p:nvPr/>
        </p:nvPicPr>
        <p:blipFill>
          <a:blip r:embed="rId3" cstate="print"/>
          <a:stretch>
            <a:fillRect/>
          </a:stretch>
        </p:blipFill>
        <p:spPr>
          <a:xfrm>
            <a:off x="1464614" y="1452664"/>
            <a:ext cx="7129170" cy="3768520"/>
          </a:xfrm>
          <a:prstGeom prst="rect">
            <a:avLst/>
          </a:prstGeom>
        </p:spPr>
      </p:pic>
      <p:sp>
        <p:nvSpPr>
          <p:cNvPr id="6" name="object 6"/>
          <p:cNvSpPr txBox="1"/>
          <p:nvPr/>
        </p:nvSpPr>
        <p:spPr>
          <a:xfrm>
            <a:off x="1444450" y="5466588"/>
            <a:ext cx="3326129" cy="1244600"/>
          </a:xfrm>
          <a:prstGeom prst="rect">
            <a:avLst/>
          </a:prstGeom>
        </p:spPr>
        <p:txBody>
          <a:bodyPr vert="horz" wrap="square" lIns="0" tIns="12700" rIns="0" bIns="0" rtlCol="0">
            <a:spAutoFit/>
          </a:bodyPr>
          <a:lstStyle/>
          <a:p>
            <a:pPr marL="12700" marR="5080" algn="ctr">
              <a:lnSpc>
                <a:spcPct val="100000"/>
              </a:lnSpc>
              <a:spcBef>
                <a:spcPts val="100"/>
              </a:spcBef>
            </a:pPr>
            <a:r>
              <a:rPr sz="2000" b="1" dirty="0">
                <a:latin typeface="Arial"/>
                <a:cs typeface="Arial"/>
              </a:rPr>
              <a:t>RPR</a:t>
            </a:r>
            <a:r>
              <a:rPr sz="2000" b="1" spc="-35" dirty="0">
                <a:latin typeface="Arial"/>
                <a:cs typeface="Arial"/>
              </a:rPr>
              <a:t> </a:t>
            </a:r>
            <a:r>
              <a:rPr sz="2000" dirty="0">
                <a:latin typeface="Arial"/>
                <a:cs typeface="Arial"/>
              </a:rPr>
              <a:t>asks,</a:t>
            </a:r>
            <a:r>
              <a:rPr sz="2000" spc="-40" dirty="0">
                <a:latin typeface="Arial"/>
                <a:cs typeface="Arial"/>
              </a:rPr>
              <a:t> </a:t>
            </a:r>
            <a:r>
              <a:rPr sz="2000" dirty="0">
                <a:latin typeface="Arial"/>
                <a:cs typeface="Arial"/>
              </a:rPr>
              <a:t>“how</a:t>
            </a:r>
            <a:r>
              <a:rPr sz="2000" spc="-30" dirty="0">
                <a:latin typeface="Arial"/>
                <a:cs typeface="Arial"/>
              </a:rPr>
              <a:t> </a:t>
            </a:r>
            <a:r>
              <a:rPr sz="2000" dirty="0">
                <a:latin typeface="Arial"/>
                <a:cs typeface="Arial"/>
              </a:rPr>
              <a:t>much</a:t>
            </a:r>
            <a:r>
              <a:rPr sz="2000" spc="-35" dirty="0">
                <a:latin typeface="Arial"/>
                <a:cs typeface="Arial"/>
              </a:rPr>
              <a:t> </a:t>
            </a:r>
            <a:r>
              <a:rPr sz="2000" dirty="0">
                <a:latin typeface="Arial"/>
                <a:cs typeface="Arial"/>
              </a:rPr>
              <a:t>dust</a:t>
            </a:r>
            <a:r>
              <a:rPr sz="2000" spc="-35" dirty="0">
                <a:latin typeface="Arial"/>
                <a:cs typeface="Arial"/>
              </a:rPr>
              <a:t> </a:t>
            </a:r>
            <a:r>
              <a:rPr sz="2000" spc="-25" dirty="0">
                <a:latin typeface="Arial"/>
                <a:cs typeface="Arial"/>
              </a:rPr>
              <a:t>is </a:t>
            </a:r>
            <a:r>
              <a:rPr sz="2000" dirty="0">
                <a:latin typeface="Arial"/>
                <a:cs typeface="Arial"/>
              </a:rPr>
              <a:t>there?”</a:t>
            </a:r>
            <a:r>
              <a:rPr sz="2000" spc="-40" dirty="0">
                <a:latin typeface="Arial"/>
                <a:cs typeface="Arial"/>
              </a:rPr>
              <a:t> </a:t>
            </a:r>
            <a:r>
              <a:rPr sz="2000" dirty="0">
                <a:latin typeface="Arial"/>
                <a:cs typeface="Arial"/>
              </a:rPr>
              <a:t>but</a:t>
            </a:r>
            <a:r>
              <a:rPr sz="2000" spc="-45" dirty="0">
                <a:latin typeface="Arial"/>
                <a:cs typeface="Arial"/>
              </a:rPr>
              <a:t> </a:t>
            </a:r>
            <a:r>
              <a:rPr sz="2000" dirty="0">
                <a:latin typeface="Arial"/>
                <a:cs typeface="Arial"/>
              </a:rPr>
              <a:t>by</a:t>
            </a:r>
            <a:r>
              <a:rPr sz="2000" spc="-40" dirty="0">
                <a:latin typeface="Arial"/>
                <a:cs typeface="Arial"/>
              </a:rPr>
              <a:t> </a:t>
            </a:r>
            <a:r>
              <a:rPr sz="2000" dirty="0">
                <a:latin typeface="Arial"/>
                <a:cs typeface="Arial"/>
              </a:rPr>
              <a:t>itself,</a:t>
            </a:r>
            <a:r>
              <a:rPr sz="2000" spc="-45" dirty="0">
                <a:latin typeface="Arial"/>
                <a:cs typeface="Arial"/>
              </a:rPr>
              <a:t> </a:t>
            </a:r>
            <a:r>
              <a:rPr sz="2000" dirty="0">
                <a:latin typeface="Arial"/>
                <a:cs typeface="Arial"/>
              </a:rPr>
              <a:t>it</a:t>
            </a:r>
            <a:r>
              <a:rPr sz="2000" spc="-45" dirty="0">
                <a:latin typeface="Arial"/>
                <a:cs typeface="Arial"/>
              </a:rPr>
              <a:t> </a:t>
            </a:r>
            <a:r>
              <a:rPr sz="2000" spc="-10" dirty="0">
                <a:latin typeface="Arial"/>
                <a:cs typeface="Arial"/>
              </a:rPr>
              <a:t>cannot </a:t>
            </a:r>
            <a:r>
              <a:rPr sz="2000" dirty="0">
                <a:latin typeface="Arial"/>
                <a:cs typeface="Arial"/>
              </a:rPr>
              <a:t>tell</a:t>
            </a:r>
            <a:r>
              <a:rPr sz="2000" spc="-30" dirty="0">
                <a:latin typeface="Arial"/>
                <a:cs typeface="Arial"/>
              </a:rPr>
              <a:t> </a:t>
            </a:r>
            <a:r>
              <a:rPr sz="2000" dirty="0">
                <a:latin typeface="Arial"/>
                <a:cs typeface="Arial"/>
              </a:rPr>
              <a:t>you</a:t>
            </a:r>
            <a:r>
              <a:rPr sz="2000" spc="-30" dirty="0">
                <a:latin typeface="Arial"/>
                <a:cs typeface="Arial"/>
              </a:rPr>
              <a:t> </a:t>
            </a:r>
            <a:r>
              <a:rPr sz="2000" dirty="0">
                <a:latin typeface="Arial"/>
                <a:cs typeface="Arial"/>
              </a:rPr>
              <a:t>if</a:t>
            </a:r>
            <a:r>
              <a:rPr sz="2000" spc="-35" dirty="0">
                <a:latin typeface="Arial"/>
                <a:cs typeface="Arial"/>
              </a:rPr>
              <a:t> </a:t>
            </a:r>
            <a:r>
              <a:rPr sz="2000" dirty="0">
                <a:latin typeface="Arial"/>
                <a:cs typeface="Arial"/>
              </a:rPr>
              <a:t>the</a:t>
            </a:r>
            <a:r>
              <a:rPr sz="2000" spc="-30" dirty="0">
                <a:latin typeface="Arial"/>
                <a:cs typeface="Arial"/>
              </a:rPr>
              <a:t> </a:t>
            </a:r>
            <a:r>
              <a:rPr sz="2000" dirty="0">
                <a:latin typeface="Arial"/>
                <a:cs typeface="Arial"/>
              </a:rPr>
              <a:t>dust</a:t>
            </a:r>
            <a:r>
              <a:rPr sz="2000" spc="-35" dirty="0">
                <a:latin typeface="Arial"/>
                <a:cs typeface="Arial"/>
              </a:rPr>
              <a:t> </a:t>
            </a:r>
            <a:r>
              <a:rPr sz="2000" dirty="0">
                <a:latin typeface="Arial"/>
                <a:cs typeface="Arial"/>
              </a:rPr>
              <a:t>is</a:t>
            </a:r>
            <a:r>
              <a:rPr sz="2000" spc="-25" dirty="0">
                <a:latin typeface="Arial"/>
                <a:cs typeface="Arial"/>
              </a:rPr>
              <a:t> </a:t>
            </a:r>
            <a:r>
              <a:rPr sz="2000" spc="-20" dirty="0">
                <a:latin typeface="Arial"/>
                <a:cs typeface="Arial"/>
              </a:rPr>
              <a:t>from </a:t>
            </a:r>
            <a:r>
              <a:rPr sz="2000" dirty="0">
                <a:latin typeface="Arial"/>
                <a:cs typeface="Arial"/>
              </a:rPr>
              <a:t>drilling</a:t>
            </a:r>
            <a:r>
              <a:rPr sz="2000" spc="-60" dirty="0">
                <a:latin typeface="Arial"/>
                <a:cs typeface="Arial"/>
              </a:rPr>
              <a:t> </a:t>
            </a:r>
            <a:r>
              <a:rPr sz="2000" dirty="0">
                <a:latin typeface="Arial"/>
                <a:cs typeface="Arial"/>
              </a:rPr>
              <a:t>or</a:t>
            </a:r>
            <a:r>
              <a:rPr sz="2000" spc="-55" dirty="0">
                <a:latin typeface="Arial"/>
                <a:cs typeface="Arial"/>
              </a:rPr>
              <a:t> </a:t>
            </a:r>
            <a:r>
              <a:rPr sz="2000" dirty="0">
                <a:latin typeface="Arial"/>
                <a:cs typeface="Arial"/>
              </a:rPr>
              <a:t>something</a:t>
            </a:r>
            <a:r>
              <a:rPr sz="2000" spc="-55" dirty="0">
                <a:latin typeface="Arial"/>
                <a:cs typeface="Arial"/>
              </a:rPr>
              <a:t> </a:t>
            </a:r>
            <a:r>
              <a:rPr sz="2000" spc="-20" dirty="0">
                <a:latin typeface="Arial"/>
                <a:cs typeface="Arial"/>
              </a:rPr>
              <a:t>else</a:t>
            </a:r>
            <a:endParaRPr sz="2000">
              <a:latin typeface="Arial"/>
              <a:cs typeface="Arial"/>
            </a:endParaRPr>
          </a:p>
        </p:txBody>
      </p:sp>
      <p:sp>
        <p:nvSpPr>
          <p:cNvPr id="7" name="object 7"/>
          <p:cNvSpPr txBox="1"/>
          <p:nvPr/>
        </p:nvSpPr>
        <p:spPr>
          <a:xfrm>
            <a:off x="5532327" y="5466588"/>
            <a:ext cx="3071495" cy="1244600"/>
          </a:xfrm>
          <a:prstGeom prst="rect">
            <a:avLst/>
          </a:prstGeom>
        </p:spPr>
        <p:txBody>
          <a:bodyPr vert="horz" wrap="square" lIns="0" tIns="12700" rIns="0" bIns="0" rtlCol="0">
            <a:spAutoFit/>
          </a:bodyPr>
          <a:lstStyle/>
          <a:p>
            <a:pPr marL="12700" marR="5080" indent="399415">
              <a:lnSpc>
                <a:spcPct val="100000"/>
              </a:lnSpc>
              <a:spcBef>
                <a:spcPts val="100"/>
              </a:spcBef>
            </a:pPr>
            <a:r>
              <a:rPr sz="2000" b="1" dirty="0">
                <a:latin typeface="Arial"/>
                <a:cs typeface="Arial"/>
              </a:rPr>
              <a:t>Confirmatory</a:t>
            </a:r>
            <a:r>
              <a:rPr sz="2000" b="1" spc="-90" dirty="0">
                <a:latin typeface="Arial"/>
                <a:cs typeface="Arial"/>
              </a:rPr>
              <a:t> </a:t>
            </a:r>
            <a:r>
              <a:rPr sz="2000" b="1" spc="-20" dirty="0">
                <a:latin typeface="Arial"/>
                <a:cs typeface="Arial"/>
              </a:rPr>
              <a:t>tests </a:t>
            </a:r>
            <a:r>
              <a:rPr sz="2000" dirty="0">
                <a:latin typeface="Arial"/>
                <a:cs typeface="Arial"/>
              </a:rPr>
              <a:t>(e.g.,</a:t>
            </a:r>
            <a:r>
              <a:rPr sz="2000" spc="-45" dirty="0">
                <a:latin typeface="Arial"/>
                <a:cs typeface="Arial"/>
              </a:rPr>
              <a:t> </a:t>
            </a:r>
            <a:r>
              <a:rPr sz="2000" spc="-10" dirty="0">
                <a:latin typeface="Arial"/>
                <a:cs typeface="Arial"/>
              </a:rPr>
              <a:t>TP-</a:t>
            </a:r>
            <a:r>
              <a:rPr sz="2000" dirty="0">
                <a:latin typeface="Arial"/>
                <a:cs typeface="Arial"/>
              </a:rPr>
              <a:t>PA)</a:t>
            </a:r>
            <a:r>
              <a:rPr sz="2000" spc="-30" dirty="0">
                <a:latin typeface="Arial"/>
                <a:cs typeface="Arial"/>
              </a:rPr>
              <a:t> </a:t>
            </a:r>
            <a:r>
              <a:rPr sz="2000" dirty="0">
                <a:latin typeface="Arial"/>
                <a:cs typeface="Arial"/>
              </a:rPr>
              <a:t>pretty</a:t>
            </a:r>
            <a:r>
              <a:rPr sz="2000" spc="-30" dirty="0">
                <a:latin typeface="Arial"/>
                <a:cs typeface="Arial"/>
              </a:rPr>
              <a:t> </a:t>
            </a:r>
            <a:r>
              <a:rPr sz="2000" spc="-10" dirty="0">
                <a:latin typeface="Arial"/>
                <a:cs typeface="Arial"/>
              </a:rPr>
              <a:t>reliably </a:t>
            </a:r>
            <a:r>
              <a:rPr sz="2000" dirty="0">
                <a:latin typeface="Arial"/>
                <a:cs typeface="Arial"/>
              </a:rPr>
              <a:t>tell</a:t>
            </a:r>
            <a:r>
              <a:rPr sz="2000" spc="-30" dirty="0">
                <a:latin typeface="Arial"/>
                <a:cs typeface="Arial"/>
              </a:rPr>
              <a:t> </a:t>
            </a:r>
            <a:r>
              <a:rPr sz="2000" dirty="0">
                <a:latin typeface="Arial"/>
                <a:cs typeface="Arial"/>
              </a:rPr>
              <a:t>you</a:t>
            </a:r>
            <a:r>
              <a:rPr sz="2000" spc="-30" dirty="0">
                <a:latin typeface="Arial"/>
                <a:cs typeface="Arial"/>
              </a:rPr>
              <a:t> </a:t>
            </a:r>
            <a:r>
              <a:rPr sz="2000" dirty="0">
                <a:latin typeface="Arial"/>
                <a:cs typeface="Arial"/>
              </a:rPr>
              <a:t>if</a:t>
            </a:r>
            <a:r>
              <a:rPr sz="2000" spc="-35" dirty="0">
                <a:latin typeface="Arial"/>
                <a:cs typeface="Arial"/>
              </a:rPr>
              <a:t> </a:t>
            </a:r>
            <a:r>
              <a:rPr sz="2000" dirty="0">
                <a:latin typeface="Arial"/>
                <a:cs typeface="Arial"/>
              </a:rPr>
              <a:t>the</a:t>
            </a:r>
            <a:r>
              <a:rPr sz="2000" spc="-30" dirty="0">
                <a:latin typeface="Arial"/>
                <a:cs typeface="Arial"/>
              </a:rPr>
              <a:t> </a:t>
            </a:r>
            <a:r>
              <a:rPr sz="2000" dirty="0">
                <a:latin typeface="Arial"/>
                <a:cs typeface="Arial"/>
              </a:rPr>
              <a:t>dust</a:t>
            </a:r>
            <a:r>
              <a:rPr sz="2000" spc="-35" dirty="0">
                <a:latin typeface="Arial"/>
                <a:cs typeface="Arial"/>
              </a:rPr>
              <a:t> </a:t>
            </a:r>
            <a:r>
              <a:rPr sz="2000" dirty="0">
                <a:latin typeface="Arial"/>
                <a:cs typeface="Arial"/>
              </a:rPr>
              <a:t>is</a:t>
            </a:r>
            <a:r>
              <a:rPr sz="2000" spc="-25" dirty="0">
                <a:latin typeface="Arial"/>
                <a:cs typeface="Arial"/>
              </a:rPr>
              <a:t> </a:t>
            </a:r>
            <a:r>
              <a:rPr sz="2000" spc="-20" dirty="0">
                <a:latin typeface="Arial"/>
                <a:cs typeface="Arial"/>
              </a:rPr>
              <a:t>from </a:t>
            </a:r>
            <a:r>
              <a:rPr sz="2000" dirty="0">
                <a:latin typeface="Arial"/>
                <a:cs typeface="Arial"/>
              </a:rPr>
              <a:t>drilling</a:t>
            </a:r>
            <a:r>
              <a:rPr sz="2000" spc="-55" dirty="0">
                <a:latin typeface="Arial"/>
                <a:cs typeface="Arial"/>
              </a:rPr>
              <a:t> </a:t>
            </a:r>
            <a:r>
              <a:rPr sz="2000" dirty="0">
                <a:latin typeface="Arial"/>
                <a:cs typeface="Arial"/>
              </a:rPr>
              <a:t>(</a:t>
            </a:r>
            <a:r>
              <a:rPr sz="2000" i="1" dirty="0">
                <a:latin typeface="Arial"/>
                <a:cs typeface="Arial"/>
              </a:rPr>
              <a:t>T.</a:t>
            </a:r>
            <a:r>
              <a:rPr sz="2000" i="1" spc="-50" dirty="0">
                <a:latin typeface="Arial"/>
                <a:cs typeface="Arial"/>
              </a:rPr>
              <a:t> </a:t>
            </a:r>
            <a:r>
              <a:rPr sz="2000" i="1" dirty="0">
                <a:latin typeface="Arial"/>
                <a:cs typeface="Arial"/>
              </a:rPr>
              <a:t>pallidum)</a:t>
            </a:r>
            <a:r>
              <a:rPr sz="2000" i="1" spc="-45" dirty="0">
                <a:latin typeface="Arial"/>
                <a:cs typeface="Arial"/>
              </a:rPr>
              <a:t> </a:t>
            </a:r>
            <a:r>
              <a:rPr sz="2000" dirty="0">
                <a:latin typeface="Arial"/>
                <a:cs typeface="Arial"/>
              </a:rPr>
              <a:t>or</a:t>
            </a:r>
            <a:r>
              <a:rPr sz="2000" spc="-35" dirty="0">
                <a:latin typeface="Arial"/>
                <a:cs typeface="Arial"/>
              </a:rPr>
              <a:t> </a:t>
            </a:r>
            <a:r>
              <a:rPr sz="2000" spc="-25" dirty="0">
                <a:latin typeface="Arial"/>
                <a:cs typeface="Arial"/>
              </a:rPr>
              <a:t>not</a:t>
            </a:r>
            <a:endParaRPr sz="20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43</a:t>
            </a:r>
            <a:endParaRPr sz="90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Non-</a:t>
            </a:r>
            <a:r>
              <a:rPr dirty="0"/>
              <a:t>treponemal</a:t>
            </a:r>
            <a:r>
              <a:rPr spc="-85" dirty="0"/>
              <a:t> </a:t>
            </a:r>
            <a:r>
              <a:rPr dirty="0"/>
              <a:t>serological</a:t>
            </a:r>
            <a:r>
              <a:rPr spc="-75" dirty="0"/>
              <a:t> </a:t>
            </a:r>
            <a:r>
              <a:rPr spc="-10" dirty="0"/>
              <a:t>tests</a:t>
            </a:r>
          </a:p>
        </p:txBody>
      </p:sp>
      <p:grpSp>
        <p:nvGrpSpPr>
          <p:cNvPr id="4" name="object 4"/>
          <p:cNvGrpSpPr/>
          <p:nvPr/>
        </p:nvGrpSpPr>
        <p:grpSpPr>
          <a:xfrm>
            <a:off x="1389644" y="2361831"/>
            <a:ext cx="7730490" cy="3182620"/>
            <a:chOff x="1389644" y="2361831"/>
            <a:chExt cx="7730490" cy="3182620"/>
          </a:xfrm>
        </p:grpSpPr>
        <p:sp>
          <p:nvSpPr>
            <p:cNvPr id="5" name="object 5"/>
            <p:cNvSpPr/>
            <p:nvPr/>
          </p:nvSpPr>
          <p:spPr>
            <a:xfrm>
              <a:off x="1393027" y="3199334"/>
              <a:ext cx="577850" cy="2341245"/>
            </a:xfrm>
            <a:custGeom>
              <a:avLst/>
              <a:gdLst/>
              <a:ahLst/>
              <a:cxnLst/>
              <a:rect l="l" t="t" r="r" b="b"/>
              <a:pathLst>
                <a:path w="577850" h="2341245">
                  <a:moveTo>
                    <a:pt x="577570" y="0"/>
                  </a:moveTo>
                  <a:lnTo>
                    <a:pt x="12293" y="0"/>
                  </a:lnTo>
                  <a:lnTo>
                    <a:pt x="0" y="2031047"/>
                  </a:lnTo>
                  <a:lnTo>
                    <a:pt x="24587" y="2191689"/>
                  </a:lnTo>
                  <a:lnTo>
                    <a:pt x="122897" y="2317915"/>
                  </a:lnTo>
                  <a:lnTo>
                    <a:pt x="294932" y="2340864"/>
                  </a:lnTo>
                  <a:lnTo>
                    <a:pt x="442391" y="2306434"/>
                  </a:lnTo>
                  <a:lnTo>
                    <a:pt x="540702" y="2203170"/>
                  </a:lnTo>
                  <a:lnTo>
                    <a:pt x="577570" y="2031047"/>
                  </a:lnTo>
                  <a:lnTo>
                    <a:pt x="577570" y="0"/>
                  </a:lnTo>
                  <a:close/>
                </a:path>
              </a:pathLst>
            </a:custGeom>
            <a:solidFill>
              <a:srgbClr val="DEEBF7"/>
            </a:solidFill>
          </p:spPr>
          <p:txBody>
            <a:bodyPr wrap="square" lIns="0" tIns="0" rIns="0" bIns="0" rtlCol="0"/>
            <a:lstStyle/>
            <a:p>
              <a:endParaRPr/>
            </a:p>
          </p:txBody>
        </p:sp>
        <p:sp>
          <p:nvSpPr>
            <p:cNvPr id="6" name="object 6"/>
            <p:cNvSpPr/>
            <p:nvPr/>
          </p:nvSpPr>
          <p:spPr>
            <a:xfrm>
              <a:off x="1393031" y="3199334"/>
              <a:ext cx="577850" cy="2341245"/>
            </a:xfrm>
            <a:custGeom>
              <a:avLst/>
              <a:gdLst/>
              <a:ahLst/>
              <a:cxnLst/>
              <a:rect l="l" t="t" r="r" b="b"/>
              <a:pathLst>
                <a:path w="577850" h="2341245">
                  <a:moveTo>
                    <a:pt x="12290" y="0"/>
                  </a:moveTo>
                  <a:lnTo>
                    <a:pt x="577639" y="0"/>
                  </a:lnTo>
                  <a:lnTo>
                    <a:pt x="577639" y="2031298"/>
                  </a:lnTo>
                  <a:lnTo>
                    <a:pt x="540768" y="2203441"/>
                  </a:lnTo>
                  <a:lnTo>
                    <a:pt x="442447" y="2306727"/>
                  </a:lnTo>
                  <a:lnTo>
                    <a:pt x="294964" y="2341156"/>
                  </a:lnTo>
                  <a:lnTo>
                    <a:pt x="122902" y="2318204"/>
                  </a:lnTo>
                  <a:lnTo>
                    <a:pt x="24581" y="2191965"/>
                  </a:lnTo>
                  <a:lnTo>
                    <a:pt x="0" y="2031298"/>
                  </a:lnTo>
                  <a:lnTo>
                    <a:pt x="12290" y="0"/>
                  </a:lnTo>
                  <a:close/>
                </a:path>
              </a:pathLst>
            </a:custGeom>
            <a:ln w="6774">
              <a:solidFill>
                <a:srgbClr val="41719C"/>
              </a:solidFill>
            </a:ln>
          </p:spPr>
          <p:txBody>
            <a:bodyPr wrap="square" lIns="0" tIns="0" rIns="0" bIns="0" rtlCol="0"/>
            <a:lstStyle/>
            <a:p>
              <a:endParaRPr/>
            </a:p>
          </p:txBody>
        </p:sp>
        <p:sp>
          <p:nvSpPr>
            <p:cNvPr id="7" name="object 7"/>
            <p:cNvSpPr/>
            <p:nvPr/>
          </p:nvSpPr>
          <p:spPr>
            <a:xfrm>
              <a:off x="1461560" y="3636332"/>
              <a:ext cx="457200" cy="1856105"/>
            </a:xfrm>
            <a:custGeom>
              <a:avLst/>
              <a:gdLst/>
              <a:ahLst/>
              <a:cxnLst/>
              <a:rect l="l" t="t" r="r" b="b"/>
              <a:pathLst>
                <a:path w="457200" h="1856104">
                  <a:moveTo>
                    <a:pt x="457085" y="0"/>
                  </a:moveTo>
                  <a:lnTo>
                    <a:pt x="9728" y="0"/>
                  </a:lnTo>
                  <a:lnTo>
                    <a:pt x="0" y="1610398"/>
                  </a:lnTo>
                  <a:lnTo>
                    <a:pt x="19456" y="1737779"/>
                  </a:lnTo>
                  <a:lnTo>
                    <a:pt x="97256" y="1837855"/>
                  </a:lnTo>
                  <a:lnTo>
                    <a:pt x="233400" y="1856054"/>
                  </a:lnTo>
                  <a:lnTo>
                    <a:pt x="350100" y="1828761"/>
                  </a:lnTo>
                  <a:lnTo>
                    <a:pt x="427901" y="1746872"/>
                  </a:lnTo>
                  <a:lnTo>
                    <a:pt x="457085" y="1610398"/>
                  </a:lnTo>
                  <a:lnTo>
                    <a:pt x="457085" y="0"/>
                  </a:lnTo>
                  <a:close/>
                </a:path>
              </a:pathLst>
            </a:custGeom>
            <a:solidFill>
              <a:srgbClr val="FFC000"/>
            </a:solidFill>
          </p:spPr>
          <p:txBody>
            <a:bodyPr wrap="square" lIns="0" tIns="0" rIns="0" bIns="0" rtlCol="0"/>
            <a:lstStyle/>
            <a:p>
              <a:endParaRPr/>
            </a:p>
          </p:txBody>
        </p:sp>
        <p:sp>
          <p:nvSpPr>
            <p:cNvPr id="8" name="object 8"/>
            <p:cNvSpPr/>
            <p:nvPr/>
          </p:nvSpPr>
          <p:spPr>
            <a:xfrm>
              <a:off x="1461562" y="3636332"/>
              <a:ext cx="457200" cy="1856739"/>
            </a:xfrm>
            <a:custGeom>
              <a:avLst/>
              <a:gdLst/>
              <a:ahLst/>
              <a:cxnLst/>
              <a:rect l="l" t="t" r="r" b="b"/>
              <a:pathLst>
                <a:path w="457200" h="1856739">
                  <a:moveTo>
                    <a:pt x="9726" y="0"/>
                  </a:moveTo>
                  <a:lnTo>
                    <a:pt x="457136" y="0"/>
                  </a:lnTo>
                  <a:lnTo>
                    <a:pt x="457136" y="1610600"/>
                  </a:lnTo>
                  <a:lnTo>
                    <a:pt x="427957" y="1747090"/>
                  </a:lnTo>
                  <a:lnTo>
                    <a:pt x="350147" y="1828985"/>
                  </a:lnTo>
                  <a:lnTo>
                    <a:pt x="233431" y="1856284"/>
                  </a:lnTo>
                  <a:lnTo>
                    <a:pt x="97263" y="1838085"/>
                  </a:lnTo>
                  <a:lnTo>
                    <a:pt x="19453" y="1737992"/>
                  </a:lnTo>
                  <a:lnTo>
                    <a:pt x="0" y="1610600"/>
                  </a:lnTo>
                  <a:lnTo>
                    <a:pt x="9726" y="0"/>
                  </a:lnTo>
                  <a:close/>
                </a:path>
              </a:pathLst>
            </a:custGeom>
            <a:ln w="13548">
              <a:solidFill>
                <a:srgbClr val="BC8C00"/>
              </a:solidFill>
            </a:ln>
          </p:spPr>
          <p:txBody>
            <a:bodyPr wrap="square" lIns="0" tIns="0" rIns="0" bIns="0" rtlCol="0"/>
            <a:lstStyle/>
            <a:p>
              <a:endParaRPr/>
            </a:p>
          </p:txBody>
        </p:sp>
        <p:sp>
          <p:nvSpPr>
            <p:cNvPr id="9" name="object 9"/>
            <p:cNvSpPr/>
            <p:nvPr/>
          </p:nvSpPr>
          <p:spPr>
            <a:xfrm>
              <a:off x="2617645" y="3199334"/>
              <a:ext cx="577850" cy="2341245"/>
            </a:xfrm>
            <a:custGeom>
              <a:avLst/>
              <a:gdLst/>
              <a:ahLst/>
              <a:cxnLst/>
              <a:rect l="l" t="t" r="r" b="b"/>
              <a:pathLst>
                <a:path w="577850" h="2341245">
                  <a:moveTo>
                    <a:pt x="577570" y="0"/>
                  </a:moveTo>
                  <a:lnTo>
                    <a:pt x="12293" y="0"/>
                  </a:lnTo>
                  <a:lnTo>
                    <a:pt x="0" y="2031047"/>
                  </a:lnTo>
                  <a:lnTo>
                    <a:pt x="24587" y="2191689"/>
                  </a:lnTo>
                  <a:lnTo>
                    <a:pt x="122885" y="2317915"/>
                  </a:lnTo>
                  <a:lnTo>
                    <a:pt x="294932" y="2340864"/>
                  </a:lnTo>
                  <a:lnTo>
                    <a:pt x="442391" y="2306434"/>
                  </a:lnTo>
                  <a:lnTo>
                    <a:pt x="540702" y="2203170"/>
                  </a:lnTo>
                  <a:lnTo>
                    <a:pt x="577570" y="2031047"/>
                  </a:lnTo>
                  <a:lnTo>
                    <a:pt x="577570" y="0"/>
                  </a:lnTo>
                  <a:close/>
                </a:path>
              </a:pathLst>
            </a:custGeom>
            <a:solidFill>
              <a:srgbClr val="DEEBF7"/>
            </a:solidFill>
          </p:spPr>
          <p:txBody>
            <a:bodyPr wrap="square" lIns="0" tIns="0" rIns="0" bIns="0" rtlCol="0"/>
            <a:lstStyle/>
            <a:p>
              <a:endParaRPr/>
            </a:p>
          </p:txBody>
        </p:sp>
        <p:sp>
          <p:nvSpPr>
            <p:cNvPr id="10" name="object 10"/>
            <p:cNvSpPr/>
            <p:nvPr/>
          </p:nvSpPr>
          <p:spPr>
            <a:xfrm>
              <a:off x="2617650" y="3199334"/>
              <a:ext cx="577850" cy="2341245"/>
            </a:xfrm>
            <a:custGeom>
              <a:avLst/>
              <a:gdLst/>
              <a:ahLst/>
              <a:cxnLst/>
              <a:rect l="l" t="t" r="r" b="b"/>
              <a:pathLst>
                <a:path w="577850" h="2341245">
                  <a:moveTo>
                    <a:pt x="12290" y="0"/>
                  </a:moveTo>
                  <a:lnTo>
                    <a:pt x="577639" y="0"/>
                  </a:lnTo>
                  <a:lnTo>
                    <a:pt x="577639" y="2031298"/>
                  </a:lnTo>
                  <a:lnTo>
                    <a:pt x="540768" y="2203441"/>
                  </a:lnTo>
                  <a:lnTo>
                    <a:pt x="442447" y="2306727"/>
                  </a:lnTo>
                  <a:lnTo>
                    <a:pt x="294964" y="2341156"/>
                  </a:lnTo>
                  <a:lnTo>
                    <a:pt x="122902" y="2318204"/>
                  </a:lnTo>
                  <a:lnTo>
                    <a:pt x="24581" y="2191965"/>
                  </a:lnTo>
                  <a:lnTo>
                    <a:pt x="0" y="2031298"/>
                  </a:lnTo>
                  <a:lnTo>
                    <a:pt x="12290" y="0"/>
                  </a:lnTo>
                  <a:close/>
                </a:path>
              </a:pathLst>
            </a:custGeom>
            <a:ln w="6774">
              <a:solidFill>
                <a:srgbClr val="41719C"/>
              </a:solidFill>
            </a:ln>
          </p:spPr>
          <p:txBody>
            <a:bodyPr wrap="square" lIns="0" tIns="0" rIns="0" bIns="0" rtlCol="0"/>
            <a:lstStyle/>
            <a:p>
              <a:endParaRPr/>
            </a:p>
          </p:txBody>
        </p:sp>
        <p:sp>
          <p:nvSpPr>
            <p:cNvPr id="11" name="object 11"/>
            <p:cNvSpPr/>
            <p:nvPr/>
          </p:nvSpPr>
          <p:spPr>
            <a:xfrm>
              <a:off x="2675341" y="3636332"/>
              <a:ext cx="457200" cy="1856105"/>
            </a:xfrm>
            <a:custGeom>
              <a:avLst/>
              <a:gdLst/>
              <a:ahLst/>
              <a:cxnLst/>
              <a:rect l="l" t="t" r="r" b="b"/>
              <a:pathLst>
                <a:path w="457200" h="1856104">
                  <a:moveTo>
                    <a:pt x="457085" y="0"/>
                  </a:moveTo>
                  <a:lnTo>
                    <a:pt x="9728" y="0"/>
                  </a:lnTo>
                  <a:lnTo>
                    <a:pt x="0" y="1610398"/>
                  </a:lnTo>
                  <a:lnTo>
                    <a:pt x="19456" y="1737779"/>
                  </a:lnTo>
                  <a:lnTo>
                    <a:pt x="97256" y="1837855"/>
                  </a:lnTo>
                  <a:lnTo>
                    <a:pt x="233400" y="1856054"/>
                  </a:lnTo>
                  <a:lnTo>
                    <a:pt x="350100" y="1828761"/>
                  </a:lnTo>
                  <a:lnTo>
                    <a:pt x="427901" y="1746872"/>
                  </a:lnTo>
                  <a:lnTo>
                    <a:pt x="457085" y="1610398"/>
                  </a:lnTo>
                  <a:lnTo>
                    <a:pt x="457085" y="0"/>
                  </a:lnTo>
                  <a:close/>
                </a:path>
              </a:pathLst>
            </a:custGeom>
            <a:solidFill>
              <a:srgbClr val="FFC000">
                <a:alpha val="50199"/>
              </a:srgbClr>
            </a:solidFill>
          </p:spPr>
          <p:txBody>
            <a:bodyPr wrap="square" lIns="0" tIns="0" rIns="0" bIns="0" rtlCol="0"/>
            <a:lstStyle/>
            <a:p>
              <a:endParaRPr/>
            </a:p>
          </p:txBody>
        </p:sp>
        <p:sp>
          <p:nvSpPr>
            <p:cNvPr id="12" name="object 12"/>
            <p:cNvSpPr/>
            <p:nvPr/>
          </p:nvSpPr>
          <p:spPr>
            <a:xfrm>
              <a:off x="2675343" y="3636332"/>
              <a:ext cx="457200" cy="1856739"/>
            </a:xfrm>
            <a:custGeom>
              <a:avLst/>
              <a:gdLst/>
              <a:ahLst/>
              <a:cxnLst/>
              <a:rect l="l" t="t" r="r" b="b"/>
              <a:pathLst>
                <a:path w="457200" h="1856739">
                  <a:moveTo>
                    <a:pt x="9726" y="0"/>
                  </a:moveTo>
                  <a:lnTo>
                    <a:pt x="457136" y="0"/>
                  </a:lnTo>
                  <a:lnTo>
                    <a:pt x="457136" y="1610600"/>
                  </a:lnTo>
                  <a:lnTo>
                    <a:pt x="427957" y="1747090"/>
                  </a:lnTo>
                  <a:lnTo>
                    <a:pt x="350147" y="1828985"/>
                  </a:lnTo>
                  <a:lnTo>
                    <a:pt x="233431" y="1856284"/>
                  </a:lnTo>
                  <a:lnTo>
                    <a:pt x="97263" y="1838085"/>
                  </a:lnTo>
                  <a:lnTo>
                    <a:pt x="19453" y="1737992"/>
                  </a:lnTo>
                  <a:lnTo>
                    <a:pt x="0" y="1610600"/>
                  </a:lnTo>
                  <a:lnTo>
                    <a:pt x="9726" y="0"/>
                  </a:lnTo>
                  <a:close/>
                </a:path>
              </a:pathLst>
            </a:custGeom>
            <a:ln w="13548">
              <a:solidFill>
                <a:srgbClr val="BC8C00"/>
              </a:solidFill>
            </a:ln>
          </p:spPr>
          <p:txBody>
            <a:bodyPr wrap="square" lIns="0" tIns="0" rIns="0" bIns="0" rtlCol="0"/>
            <a:lstStyle/>
            <a:p>
              <a:endParaRPr/>
            </a:p>
          </p:txBody>
        </p:sp>
        <p:sp>
          <p:nvSpPr>
            <p:cNvPr id="13" name="object 13"/>
            <p:cNvSpPr/>
            <p:nvPr/>
          </p:nvSpPr>
          <p:spPr>
            <a:xfrm>
              <a:off x="3842264" y="3199334"/>
              <a:ext cx="577850" cy="2341245"/>
            </a:xfrm>
            <a:custGeom>
              <a:avLst/>
              <a:gdLst/>
              <a:ahLst/>
              <a:cxnLst/>
              <a:rect l="l" t="t" r="r" b="b"/>
              <a:pathLst>
                <a:path w="577850" h="2341245">
                  <a:moveTo>
                    <a:pt x="577570" y="0"/>
                  </a:moveTo>
                  <a:lnTo>
                    <a:pt x="12293" y="0"/>
                  </a:lnTo>
                  <a:lnTo>
                    <a:pt x="0" y="2031047"/>
                  </a:lnTo>
                  <a:lnTo>
                    <a:pt x="24587" y="2191689"/>
                  </a:lnTo>
                  <a:lnTo>
                    <a:pt x="122885" y="2317915"/>
                  </a:lnTo>
                  <a:lnTo>
                    <a:pt x="294932" y="2340864"/>
                  </a:lnTo>
                  <a:lnTo>
                    <a:pt x="442391" y="2306434"/>
                  </a:lnTo>
                  <a:lnTo>
                    <a:pt x="540702" y="2203170"/>
                  </a:lnTo>
                  <a:lnTo>
                    <a:pt x="577570" y="2031047"/>
                  </a:lnTo>
                  <a:lnTo>
                    <a:pt x="577570" y="0"/>
                  </a:lnTo>
                  <a:close/>
                </a:path>
              </a:pathLst>
            </a:custGeom>
            <a:solidFill>
              <a:srgbClr val="DEEBF7"/>
            </a:solidFill>
          </p:spPr>
          <p:txBody>
            <a:bodyPr wrap="square" lIns="0" tIns="0" rIns="0" bIns="0" rtlCol="0"/>
            <a:lstStyle/>
            <a:p>
              <a:endParaRPr/>
            </a:p>
          </p:txBody>
        </p:sp>
        <p:sp>
          <p:nvSpPr>
            <p:cNvPr id="14" name="object 14"/>
            <p:cNvSpPr/>
            <p:nvPr/>
          </p:nvSpPr>
          <p:spPr>
            <a:xfrm>
              <a:off x="3842269" y="3199334"/>
              <a:ext cx="577850" cy="2341245"/>
            </a:xfrm>
            <a:custGeom>
              <a:avLst/>
              <a:gdLst/>
              <a:ahLst/>
              <a:cxnLst/>
              <a:rect l="l" t="t" r="r" b="b"/>
              <a:pathLst>
                <a:path w="577850" h="2341245">
                  <a:moveTo>
                    <a:pt x="12290" y="0"/>
                  </a:moveTo>
                  <a:lnTo>
                    <a:pt x="577639" y="0"/>
                  </a:lnTo>
                  <a:lnTo>
                    <a:pt x="577639" y="2031298"/>
                  </a:lnTo>
                  <a:lnTo>
                    <a:pt x="540768" y="2203441"/>
                  </a:lnTo>
                  <a:lnTo>
                    <a:pt x="442447" y="2306727"/>
                  </a:lnTo>
                  <a:lnTo>
                    <a:pt x="294964" y="2341156"/>
                  </a:lnTo>
                  <a:lnTo>
                    <a:pt x="122902" y="2318204"/>
                  </a:lnTo>
                  <a:lnTo>
                    <a:pt x="24581" y="2191965"/>
                  </a:lnTo>
                  <a:lnTo>
                    <a:pt x="0" y="2031298"/>
                  </a:lnTo>
                  <a:lnTo>
                    <a:pt x="12290" y="0"/>
                  </a:lnTo>
                  <a:close/>
                </a:path>
              </a:pathLst>
            </a:custGeom>
            <a:ln w="6774">
              <a:solidFill>
                <a:srgbClr val="41719C"/>
              </a:solidFill>
            </a:ln>
          </p:spPr>
          <p:txBody>
            <a:bodyPr wrap="square" lIns="0" tIns="0" rIns="0" bIns="0" rtlCol="0"/>
            <a:lstStyle/>
            <a:p>
              <a:endParaRPr/>
            </a:p>
          </p:txBody>
        </p:sp>
        <p:sp>
          <p:nvSpPr>
            <p:cNvPr id="15" name="object 15"/>
            <p:cNvSpPr/>
            <p:nvPr/>
          </p:nvSpPr>
          <p:spPr>
            <a:xfrm>
              <a:off x="3899959" y="3636332"/>
              <a:ext cx="457200" cy="1856105"/>
            </a:xfrm>
            <a:custGeom>
              <a:avLst/>
              <a:gdLst/>
              <a:ahLst/>
              <a:cxnLst/>
              <a:rect l="l" t="t" r="r" b="b"/>
              <a:pathLst>
                <a:path w="457200" h="1856104">
                  <a:moveTo>
                    <a:pt x="457085" y="0"/>
                  </a:moveTo>
                  <a:lnTo>
                    <a:pt x="9728" y="0"/>
                  </a:lnTo>
                  <a:lnTo>
                    <a:pt x="0" y="1610398"/>
                  </a:lnTo>
                  <a:lnTo>
                    <a:pt x="19456" y="1737779"/>
                  </a:lnTo>
                  <a:lnTo>
                    <a:pt x="97256" y="1837855"/>
                  </a:lnTo>
                  <a:lnTo>
                    <a:pt x="233400" y="1856054"/>
                  </a:lnTo>
                  <a:lnTo>
                    <a:pt x="350113" y="1828761"/>
                  </a:lnTo>
                  <a:lnTo>
                    <a:pt x="427901" y="1746872"/>
                  </a:lnTo>
                  <a:lnTo>
                    <a:pt x="457085" y="1610398"/>
                  </a:lnTo>
                  <a:lnTo>
                    <a:pt x="457085" y="0"/>
                  </a:lnTo>
                  <a:close/>
                </a:path>
              </a:pathLst>
            </a:custGeom>
            <a:solidFill>
              <a:srgbClr val="FFC000">
                <a:alpha val="25099"/>
              </a:srgbClr>
            </a:solidFill>
          </p:spPr>
          <p:txBody>
            <a:bodyPr wrap="square" lIns="0" tIns="0" rIns="0" bIns="0" rtlCol="0"/>
            <a:lstStyle/>
            <a:p>
              <a:endParaRPr/>
            </a:p>
          </p:txBody>
        </p:sp>
        <p:sp>
          <p:nvSpPr>
            <p:cNvPr id="16" name="object 16"/>
            <p:cNvSpPr/>
            <p:nvPr/>
          </p:nvSpPr>
          <p:spPr>
            <a:xfrm>
              <a:off x="3899963" y="3636332"/>
              <a:ext cx="457200" cy="1856739"/>
            </a:xfrm>
            <a:custGeom>
              <a:avLst/>
              <a:gdLst/>
              <a:ahLst/>
              <a:cxnLst/>
              <a:rect l="l" t="t" r="r" b="b"/>
              <a:pathLst>
                <a:path w="457200" h="1856739">
                  <a:moveTo>
                    <a:pt x="9726" y="0"/>
                  </a:moveTo>
                  <a:lnTo>
                    <a:pt x="457136" y="0"/>
                  </a:lnTo>
                  <a:lnTo>
                    <a:pt x="457136" y="1610600"/>
                  </a:lnTo>
                  <a:lnTo>
                    <a:pt x="427957" y="1747090"/>
                  </a:lnTo>
                  <a:lnTo>
                    <a:pt x="350147" y="1828985"/>
                  </a:lnTo>
                  <a:lnTo>
                    <a:pt x="233431" y="1856284"/>
                  </a:lnTo>
                  <a:lnTo>
                    <a:pt x="97263" y="1838085"/>
                  </a:lnTo>
                  <a:lnTo>
                    <a:pt x="19453" y="1737992"/>
                  </a:lnTo>
                  <a:lnTo>
                    <a:pt x="0" y="1610600"/>
                  </a:lnTo>
                  <a:lnTo>
                    <a:pt x="9726" y="0"/>
                  </a:lnTo>
                  <a:close/>
                </a:path>
              </a:pathLst>
            </a:custGeom>
            <a:ln w="13548">
              <a:solidFill>
                <a:srgbClr val="BC8C00"/>
              </a:solidFill>
            </a:ln>
          </p:spPr>
          <p:txBody>
            <a:bodyPr wrap="square" lIns="0" tIns="0" rIns="0" bIns="0" rtlCol="0"/>
            <a:lstStyle/>
            <a:p>
              <a:endParaRPr/>
            </a:p>
          </p:txBody>
        </p:sp>
        <p:sp>
          <p:nvSpPr>
            <p:cNvPr id="17" name="object 17"/>
            <p:cNvSpPr/>
            <p:nvPr/>
          </p:nvSpPr>
          <p:spPr>
            <a:xfrm>
              <a:off x="5054134" y="3199334"/>
              <a:ext cx="577850" cy="2341245"/>
            </a:xfrm>
            <a:custGeom>
              <a:avLst/>
              <a:gdLst/>
              <a:ahLst/>
              <a:cxnLst/>
              <a:rect l="l" t="t" r="r" b="b"/>
              <a:pathLst>
                <a:path w="577850" h="2341245">
                  <a:moveTo>
                    <a:pt x="577570" y="0"/>
                  </a:moveTo>
                  <a:lnTo>
                    <a:pt x="12293" y="0"/>
                  </a:lnTo>
                  <a:lnTo>
                    <a:pt x="0" y="2031047"/>
                  </a:lnTo>
                  <a:lnTo>
                    <a:pt x="24587" y="2191689"/>
                  </a:lnTo>
                  <a:lnTo>
                    <a:pt x="122885" y="2317915"/>
                  </a:lnTo>
                  <a:lnTo>
                    <a:pt x="294932" y="2340864"/>
                  </a:lnTo>
                  <a:lnTo>
                    <a:pt x="442391" y="2306434"/>
                  </a:lnTo>
                  <a:lnTo>
                    <a:pt x="540702" y="2203170"/>
                  </a:lnTo>
                  <a:lnTo>
                    <a:pt x="577570" y="2031047"/>
                  </a:lnTo>
                  <a:lnTo>
                    <a:pt x="577570" y="0"/>
                  </a:lnTo>
                  <a:close/>
                </a:path>
              </a:pathLst>
            </a:custGeom>
            <a:solidFill>
              <a:srgbClr val="DEEBF7"/>
            </a:solidFill>
          </p:spPr>
          <p:txBody>
            <a:bodyPr wrap="square" lIns="0" tIns="0" rIns="0" bIns="0" rtlCol="0"/>
            <a:lstStyle/>
            <a:p>
              <a:endParaRPr/>
            </a:p>
          </p:txBody>
        </p:sp>
        <p:sp>
          <p:nvSpPr>
            <p:cNvPr id="18" name="object 18"/>
            <p:cNvSpPr/>
            <p:nvPr/>
          </p:nvSpPr>
          <p:spPr>
            <a:xfrm>
              <a:off x="5054139" y="3199334"/>
              <a:ext cx="577850" cy="2341245"/>
            </a:xfrm>
            <a:custGeom>
              <a:avLst/>
              <a:gdLst/>
              <a:ahLst/>
              <a:cxnLst/>
              <a:rect l="l" t="t" r="r" b="b"/>
              <a:pathLst>
                <a:path w="577850" h="2341245">
                  <a:moveTo>
                    <a:pt x="12290" y="0"/>
                  </a:moveTo>
                  <a:lnTo>
                    <a:pt x="577639" y="0"/>
                  </a:lnTo>
                  <a:lnTo>
                    <a:pt x="577639" y="2031298"/>
                  </a:lnTo>
                  <a:lnTo>
                    <a:pt x="540768" y="2203441"/>
                  </a:lnTo>
                  <a:lnTo>
                    <a:pt x="442447" y="2306727"/>
                  </a:lnTo>
                  <a:lnTo>
                    <a:pt x="294964" y="2341156"/>
                  </a:lnTo>
                  <a:lnTo>
                    <a:pt x="122902" y="2318204"/>
                  </a:lnTo>
                  <a:lnTo>
                    <a:pt x="24581" y="2191965"/>
                  </a:lnTo>
                  <a:lnTo>
                    <a:pt x="0" y="2031298"/>
                  </a:lnTo>
                  <a:lnTo>
                    <a:pt x="12290" y="0"/>
                  </a:lnTo>
                  <a:close/>
                </a:path>
              </a:pathLst>
            </a:custGeom>
            <a:ln w="6774">
              <a:solidFill>
                <a:srgbClr val="41719C"/>
              </a:solidFill>
            </a:ln>
          </p:spPr>
          <p:txBody>
            <a:bodyPr wrap="square" lIns="0" tIns="0" rIns="0" bIns="0" rtlCol="0"/>
            <a:lstStyle/>
            <a:p>
              <a:endParaRPr/>
            </a:p>
          </p:txBody>
        </p:sp>
        <p:sp>
          <p:nvSpPr>
            <p:cNvPr id="19" name="object 19"/>
            <p:cNvSpPr/>
            <p:nvPr/>
          </p:nvSpPr>
          <p:spPr>
            <a:xfrm>
              <a:off x="5111830" y="3636332"/>
              <a:ext cx="457200" cy="1856105"/>
            </a:xfrm>
            <a:custGeom>
              <a:avLst/>
              <a:gdLst/>
              <a:ahLst/>
              <a:cxnLst/>
              <a:rect l="l" t="t" r="r" b="b"/>
              <a:pathLst>
                <a:path w="457200" h="1856104">
                  <a:moveTo>
                    <a:pt x="457085" y="0"/>
                  </a:moveTo>
                  <a:lnTo>
                    <a:pt x="9728" y="0"/>
                  </a:lnTo>
                  <a:lnTo>
                    <a:pt x="0" y="1610398"/>
                  </a:lnTo>
                  <a:lnTo>
                    <a:pt x="19456" y="1737779"/>
                  </a:lnTo>
                  <a:lnTo>
                    <a:pt x="97256" y="1837855"/>
                  </a:lnTo>
                  <a:lnTo>
                    <a:pt x="233400" y="1856054"/>
                  </a:lnTo>
                  <a:lnTo>
                    <a:pt x="350100" y="1828761"/>
                  </a:lnTo>
                  <a:lnTo>
                    <a:pt x="427901" y="1746872"/>
                  </a:lnTo>
                  <a:lnTo>
                    <a:pt x="457085" y="1610398"/>
                  </a:lnTo>
                  <a:lnTo>
                    <a:pt x="457085" y="0"/>
                  </a:lnTo>
                  <a:close/>
                </a:path>
              </a:pathLst>
            </a:custGeom>
            <a:solidFill>
              <a:srgbClr val="FFC000">
                <a:alpha val="10198"/>
              </a:srgbClr>
            </a:solidFill>
          </p:spPr>
          <p:txBody>
            <a:bodyPr wrap="square" lIns="0" tIns="0" rIns="0" bIns="0" rtlCol="0"/>
            <a:lstStyle/>
            <a:p>
              <a:endParaRPr/>
            </a:p>
          </p:txBody>
        </p:sp>
        <p:sp>
          <p:nvSpPr>
            <p:cNvPr id="20" name="object 20"/>
            <p:cNvSpPr/>
            <p:nvPr/>
          </p:nvSpPr>
          <p:spPr>
            <a:xfrm>
              <a:off x="5111832" y="3636332"/>
              <a:ext cx="457200" cy="1856739"/>
            </a:xfrm>
            <a:custGeom>
              <a:avLst/>
              <a:gdLst/>
              <a:ahLst/>
              <a:cxnLst/>
              <a:rect l="l" t="t" r="r" b="b"/>
              <a:pathLst>
                <a:path w="457200" h="1856739">
                  <a:moveTo>
                    <a:pt x="9726" y="0"/>
                  </a:moveTo>
                  <a:lnTo>
                    <a:pt x="457136" y="0"/>
                  </a:lnTo>
                  <a:lnTo>
                    <a:pt x="457136" y="1610600"/>
                  </a:lnTo>
                  <a:lnTo>
                    <a:pt x="427957" y="1747090"/>
                  </a:lnTo>
                  <a:lnTo>
                    <a:pt x="350147" y="1828985"/>
                  </a:lnTo>
                  <a:lnTo>
                    <a:pt x="233431" y="1856284"/>
                  </a:lnTo>
                  <a:lnTo>
                    <a:pt x="97263" y="1838085"/>
                  </a:lnTo>
                  <a:lnTo>
                    <a:pt x="19453" y="1737992"/>
                  </a:lnTo>
                  <a:lnTo>
                    <a:pt x="0" y="1610600"/>
                  </a:lnTo>
                  <a:lnTo>
                    <a:pt x="9726" y="0"/>
                  </a:lnTo>
                  <a:close/>
                </a:path>
              </a:pathLst>
            </a:custGeom>
            <a:ln w="13548">
              <a:solidFill>
                <a:srgbClr val="BC8C00"/>
              </a:solidFill>
            </a:ln>
          </p:spPr>
          <p:txBody>
            <a:bodyPr wrap="square" lIns="0" tIns="0" rIns="0" bIns="0" rtlCol="0"/>
            <a:lstStyle/>
            <a:p>
              <a:endParaRPr/>
            </a:p>
          </p:txBody>
        </p:sp>
        <p:sp>
          <p:nvSpPr>
            <p:cNvPr id="21" name="object 21"/>
            <p:cNvSpPr/>
            <p:nvPr/>
          </p:nvSpPr>
          <p:spPr>
            <a:xfrm>
              <a:off x="6273336" y="3199334"/>
              <a:ext cx="577850" cy="2341245"/>
            </a:xfrm>
            <a:custGeom>
              <a:avLst/>
              <a:gdLst/>
              <a:ahLst/>
              <a:cxnLst/>
              <a:rect l="l" t="t" r="r" b="b"/>
              <a:pathLst>
                <a:path w="577850" h="2341245">
                  <a:moveTo>
                    <a:pt x="577570" y="0"/>
                  </a:moveTo>
                  <a:lnTo>
                    <a:pt x="12293" y="0"/>
                  </a:lnTo>
                  <a:lnTo>
                    <a:pt x="0" y="2031047"/>
                  </a:lnTo>
                  <a:lnTo>
                    <a:pt x="24587" y="2191689"/>
                  </a:lnTo>
                  <a:lnTo>
                    <a:pt x="122897" y="2317915"/>
                  </a:lnTo>
                  <a:lnTo>
                    <a:pt x="294932" y="2340864"/>
                  </a:lnTo>
                  <a:lnTo>
                    <a:pt x="442391" y="2306434"/>
                  </a:lnTo>
                  <a:lnTo>
                    <a:pt x="540702" y="2203170"/>
                  </a:lnTo>
                  <a:lnTo>
                    <a:pt x="577570" y="2031047"/>
                  </a:lnTo>
                  <a:lnTo>
                    <a:pt x="577570" y="0"/>
                  </a:lnTo>
                  <a:close/>
                </a:path>
              </a:pathLst>
            </a:custGeom>
            <a:solidFill>
              <a:srgbClr val="DEEBF7"/>
            </a:solidFill>
          </p:spPr>
          <p:txBody>
            <a:bodyPr wrap="square" lIns="0" tIns="0" rIns="0" bIns="0" rtlCol="0"/>
            <a:lstStyle/>
            <a:p>
              <a:endParaRPr/>
            </a:p>
          </p:txBody>
        </p:sp>
        <p:sp>
          <p:nvSpPr>
            <p:cNvPr id="22" name="object 22"/>
            <p:cNvSpPr/>
            <p:nvPr/>
          </p:nvSpPr>
          <p:spPr>
            <a:xfrm>
              <a:off x="6273340" y="3199334"/>
              <a:ext cx="577850" cy="2341245"/>
            </a:xfrm>
            <a:custGeom>
              <a:avLst/>
              <a:gdLst/>
              <a:ahLst/>
              <a:cxnLst/>
              <a:rect l="l" t="t" r="r" b="b"/>
              <a:pathLst>
                <a:path w="577850" h="2341245">
                  <a:moveTo>
                    <a:pt x="12290" y="0"/>
                  </a:moveTo>
                  <a:lnTo>
                    <a:pt x="577639" y="0"/>
                  </a:lnTo>
                  <a:lnTo>
                    <a:pt x="577639" y="2031298"/>
                  </a:lnTo>
                  <a:lnTo>
                    <a:pt x="540768" y="2203441"/>
                  </a:lnTo>
                  <a:lnTo>
                    <a:pt x="442447" y="2306727"/>
                  </a:lnTo>
                  <a:lnTo>
                    <a:pt x="294964" y="2341156"/>
                  </a:lnTo>
                  <a:lnTo>
                    <a:pt x="122902" y="2318204"/>
                  </a:lnTo>
                  <a:lnTo>
                    <a:pt x="24581" y="2191965"/>
                  </a:lnTo>
                  <a:lnTo>
                    <a:pt x="0" y="2031298"/>
                  </a:lnTo>
                  <a:lnTo>
                    <a:pt x="12290" y="0"/>
                  </a:lnTo>
                  <a:close/>
                </a:path>
              </a:pathLst>
            </a:custGeom>
            <a:ln w="6774">
              <a:solidFill>
                <a:srgbClr val="41719C"/>
              </a:solidFill>
            </a:ln>
          </p:spPr>
          <p:txBody>
            <a:bodyPr wrap="square" lIns="0" tIns="0" rIns="0" bIns="0" rtlCol="0"/>
            <a:lstStyle/>
            <a:p>
              <a:endParaRPr/>
            </a:p>
          </p:txBody>
        </p:sp>
        <p:sp>
          <p:nvSpPr>
            <p:cNvPr id="23" name="object 23"/>
            <p:cNvSpPr/>
            <p:nvPr/>
          </p:nvSpPr>
          <p:spPr>
            <a:xfrm>
              <a:off x="6331031" y="3636332"/>
              <a:ext cx="457200" cy="1856105"/>
            </a:xfrm>
            <a:custGeom>
              <a:avLst/>
              <a:gdLst/>
              <a:ahLst/>
              <a:cxnLst/>
              <a:rect l="l" t="t" r="r" b="b"/>
              <a:pathLst>
                <a:path w="457200" h="1856104">
                  <a:moveTo>
                    <a:pt x="457085" y="0"/>
                  </a:moveTo>
                  <a:lnTo>
                    <a:pt x="9728" y="0"/>
                  </a:lnTo>
                  <a:lnTo>
                    <a:pt x="0" y="1610398"/>
                  </a:lnTo>
                  <a:lnTo>
                    <a:pt x="19456" y="1737779"/>
                  </a:lnTo>
                  <a:lnTo>
                    <a:pt x="97256" y="1837855"/>
                  </a:lnTo>
                  <a:lnTo>
                    <a:pt x="233400" y="1856054"/>
                  </a:lnTo>
                  <a:lnTo>
                    <a:pt x="350113" y="1828761"/>
                  </a:lnTo>
                  <a:lnTo>
                    <a:pt x="427901" y="1746872"/>
                  </a:lnTo>
                  <a:lnTo>
                    <a:pt x="457085" y="1610398"/>
                  </a:lnTo>
                  <a:lnTo>
                    <a:pt x="457085" y="0"/>
                  </a:lnTo>
                  <a:close/>
                </a:path>
              </a:pathLst>
            </a:custGeom>
            <a:solidFill>
              <a:srgbClr val="FFC000">
                <a:alpha val="5099"/>
              </a:srgbClr>
            </a:solidFill>
          </p:spPr>
          <p:txBody>
            <a:bodyPr wrap="square" lIns="0" tIns="0" rIns="0" bIns="0" rtlCol="0"/>
            <a:lstStyle/>
            <a:p>
              <a:endParaRPr/>
            </a:p>
          </p:txBody>
        </p:sp>
        <p:sp>
          <p:nvSpPr>
            <p:cNvPr id="24" name="object 24"/>
            <p:cNvSpPr/>
            <p:nvPr/>
          </p:nvSpPr>
          <p:spPr>
            <a:xfrm>
              <a:off x="6331033" y="3636332"/>
              <a:ext cx="457200" cy="1856739"/>
            </a:xfrm>
            <a:custGeom>
              <a:avLst/>
              <a:gdLst/>
              <a:ahLst/>
              <a:cxnLst/>
              <a:rect l="l" t="t" r="r" b="b"/>
              <a:pathLst>
                <a:path w="457200" h="1856739">
                  <a:moveTo>
                    <a:pt x="9726" y="0"/>
                  </a:moveTo>
                  <a:lnTo>
                    <a:pt x="457136" y="0"/>
                  </a:lnTo>
                  <a:lnTo>
                    <a:pt x="457136" y="1610600"/>
                  </a:lnTo>
                  <a:lnTo>
                    <a:pt x="427957" y="1747090"/>
                  </a:lnTo>
                  <a:lnTo>
                    <a:pt x="350147" y="1828985"/>
                  </a:lnTo>
                  <a:lnTo>
                    <a:pt x="233431" y="1856284"/>
                  </a:lnTo>
                  <a:lnTo>
                    <a:pt x="97263" y="1838085"/>
                  </a:lnTo>
                  <a:lnTo>
                    <a:pt x="19453" y="1737992"/>
                  </a:lnTo>
                  <a:lnTo>
                    <a:pt x="0" y="1610600"/>
                  </a:lnTo>
                  <a:lnTo>
                    <a:pt x="9726" y="0"/>
                  </a:lnTo>
                  <a:close/>
                </a:path>
              </a:pathLst>
            </a:custGeom>
            <a:ln w="13548">
              <a:solidFill>
                <a:srgbClr val="BC8C00"/>
              </a:solidFill>
            </a:ln>
          </p:spPr>
          <p:txBody>
            <a:bodyPr wrap="square" lIns="0" tIns="0" rIns="0" bIns="0" rtlCol="0"/>
            <a:lstStyle/>
            <a:p>
              <a:endParaRPr/>
            </a:p>
          </p:txBody>
        </p:sp>
        <p:sp>
          <p:nvSpPr>
            <p:cNvPr id="25" name="object 25"/>
            <p:cNvSpPr/>
            <p:nvPr/>
          </p:nvSpPr>
          <p:spPr>
            <a:xfrm>
              <a:off x="7497321" y="3199334"/>
              <a:ext cx="577850" cy="2341245"/>
            </a:xfrm>
            <a:custGeom>
              <a:avLst/>
              <a:gdLst/>
              <a:ahLst/>
              <a:cxnLst/>
              <a:rect l="l" t="t" r="r" b="b"/>
              <a:pathLst>
                <a:path w="577850" h="2341245">
                  <a:moveTo>
                    <a:pt x="577570" y="0"/>
                  </a:moveTo>
                  <a:lnTo>
                    <a:pt x="12293" y="0"/>
                  </a:lnTo>
                  <a:lnTo>
                    <a:pt x="0" y="2031047"/>
                  </a:lnTo>
                  <a:lnTo>
                    <a:pt x="24587" y="2191689"/>
                  </a:lnTo>
                  <a:lnTo>
                    <a:pt x="122885" y="2317915"/>
                  </a:lnTo>
                  <a:lnTo>
                    <a:pt x="294932" y="2340864"/>
                  </a:lnTo>
                  <a:lnTo>
                    <a:pt x="442391" y="2306434"/>
                  </a:lnTo>
                  <a:lnTo>
                    <a:pt x="540702" y="2203170"/>
                  </a:lnTo>
                  <a:lnTo>
                    <a:pt x="577570" y="2031047"/>
                  </a:lnTo>
                  <a:lnTo>
                    <a:pt x="577570" y="0"/>
                  </a:lnTo>
                  <a:close/>
                </a:path>
              </a:pathLst>
            </a:custGeom>
            <a:solidFill>
              <a:srgbClr val="DEEBF7"/>
            </a:solidFill>
          </p:spPr>
          <p:txBody>
            <a:bodyPr wrap="square" lIns="0" tIns="0" rIns="0" bIns="0" rtlCol="0"/>
            <a:lstStyle/>
            <a:p>
              <a:endParaRPr/>
            </a:p>
          </p:txBody>
        </p:sp>
        <p:sp>
          <p:nvSpPr>
            <p:cNvPr id="26" name="object 26"/>
            <p:cNvSpPr/>
            <p:nvPr/>
          </p:nvSpPr>
          <p:spPr>
            <a:xfrm>
              <a:off x="7497326" y="3199334"/>
              <a:ext cx="577850" cy="2341245"/>
            </a:xfrm>
            <a:custGeom>
              <a:avLst/>
              <a:gdLst/>
              <a:ahLst/>
              <a:cxnLst/>
              <a:rect l="l" t="t" r="r" b="b"/>
              <a:pathLst>
                <a:path w="577850" h="2341245">
                  <a:moveTo>
                    <a:pt x="12290" y="0"/>
                  </a:moveTo>
                  <a:lnTo>
                    <a:pt x="577639" y="0"/>
                  </a:lnTo>
                  <a:lnTo>
                    <a:pt x="577639" y="2031298"/>
                  </a:lnTo>
                  <a:lnTo>
                    <a:pt x="540768" y="2203441"/>
                  </a:lnTo>
                  <a:lnTo>
                    <a:pt x="442447" y="2306727"/>
                  </a:lnTo>
                  <a:lnTo>
                    <a:pt x="294964" y="2341156"/>
                  </a:lnTo>
                  <a:lnTo>
                    <a:pt x="122902" y="2318204"/>
                  </a:lnTo>
                  <a:lnTo>
                    <a:pt x="24581" y="2191965"/>
                  </a:lnTo>
                  <a:lnTo>
                    <a:pt x="0" y="2031298"/>
                  </a:lnTo>
                  <a:lnTo>
                    <a:pt x="12290" y="0"/>
                  </a:lnTo>
                  <a:close/>
                </a:path>
              </a:pathLst>
            </a:custGeom>
            <a:ln w="6774">
              <a:solidFill>
                <a:srgbClr val="41719C"/>
              </a:solidFill>
            </a:ln>
          </p:spPr>
          <p:txBody>
            <a:bodyPr wrap="square" lIns="0" tIns="0" rIns="0" bIns="0" rtlCol="0"/>
            <a:lstStyle/>
            <a:p>
              <a:endParaRPr/>
            </a:p>
          </p:txBody>
        </p:sp>
        <p:sp>
          <p:nvSpPr>
            <p:cNvPr id="27" name="object 27"/>
            <p:cNvSpPr/>
            <p:nvPr/>
          </p:nvSpPr>
          <p:spPr>
            <a:xfrm>
              <a:off x="7555020" y="3636332"/>
              <a:ext cx="457200" cy="1856739"/>
            </a:xfrm>
            <a:custGeom>
              <a:avLst/>
              <a:gdLst/>
              <a:ahLst/>
              <a:cxnLst/>
              <a:rect l="l" t="t" r="r" b="b"/>
              <a:pathLst>
                <a:path w="457200" h="1856739">
                  <a:moveTo>
                    <a:pt x="9726" y="0"/>
                  </a:moveTo>
                  <a:lnTo>
                    <a:pt x="457136" y="0"/>
                  </a:lnTo>
                  <a:lnTo>
                    <a:pt x="457136" y="1610600"/>
                  </a:lnTo>
                  <a:lnTo>
                    <a:pt x="427957" y="1747090"/>
                  </a:lnTo>
                  <a:lnTo>
                    <a:pt x="350147" y="1828985"/>
                  </a:lnTo>
                  <a:lnTo>
                    <a:pt x="233431" y="1856284"/>
                  </a:lnTo>
                  <a:lnTo>
                    <a:pt x="97263" y="1838085"/>
                  </a:lnTo>
                  <a:lnTo>
                    <a:pt x="19453" y="1737992"/>
                  </a:lnTo>
                  <a:lnTo>
                    <a:pt x="0" y="1610600"/>
                  </a:lnTo>
                  <a:lnTo>
                    <a:pt x="9726" y="0"/>
                  </a:lnTo>
                  <a:close/>
                </a:path>
              </a:pathLst>
            </a:custGeom>
            <a:ln w="13548">
              <a:solidFill>
                <a:srgbClr val="BC8C00"/>
              </a:solidFill>
            </a:ln>
          </p:spPr>
          <p:txBody>
            <a:bodyPr wrap="square" lIns="0" tIns="0" rIns="0" bIns="0" rtlCol="0"/>
            <a:lstStyle/>
            <a:p>
              <a:endParaRPr/>
            </a:p>
          </p:txBody>
        </p:sp>
        <p:pic>
          <p:nvPicPr>
            <p:cNvPr id="28" name="object 28"/>
            <p:cNvPicPr/>
            <p:nvPr/>
          </p:nvPicPr>
          <p:blipFill>
            <a:blip r:embed="rId2" cstate="print"/>
            <a:stretch>
              <a:fillRect/>
            </a:stretch>
          </p:blipFill>
          <p:spPr>
            <a:xfrm>
              <a:off x="1600161" y="2361831"/>
              <a:ext cx="7519716" cy="791373"/>
            </a:xfrm>
            <a:prstGeom prst="rect">
              <a:avLst/>
            </a:prstGeom>
          </p:spPr>
        </p:pic>
      </p:grpSp>
      <p:sp>
        <p:nvSpPr>
          <p:cNvPr id="29" name="object 29"/>
          <p:cNvSpPr txBox="1"/>
          <p:nvPr/>
        </p:nvSpPr>
        <p:spPr>
          <a:xfrm>
            <a:off x="1287266" y="5704840"/>
            <a:ext cx="789940" cy="516255"/>
          </a:xfrm>
          <a:prstGeom prst="rect">
            <a:avLst/>
          </a:prstGeom>
        </p:spPr>
        <p:txBody>
          <a:bodyPr vert="horz" wrap="square" lIns="0" tIns="12700" rIns="0" bIns="0" rtlCol="0">
            <a:spAutoFit/>
          </a:bodyPr>
          <a:lstStyle/>
          <a:p>
            <a:pPr algn="ctr">
              <a:lnSpc>
                <a:spcPct val="100000"/>
              </a:lnSpc>
              <a:spcBef>
                <a:spcPts val="100"/>
              </a:spcBef>
            </a:pPr>
            <a:r>
              <a:rPr sz="1900" spc="-25" dirty="0">
                <a:latin typeface="Arial"/>
                <a:cs typeface="Arial"/>
              </a:rPr>
              <a:t>1:1</a:t>
            </a:r>
            <a:endParaRPr sz="1900">
              <a:latin typeface="Arial"/>
              <a:cs typeface="Arial"/>
            </a:endParaRPr>
          </a:p>
          <a:p>
            <a:pPr algn="ctr">
              <a:lnSpc>
                <a:spcPct val="100000"/>
              </a:lnSpc>
              <a:spcBef>
                <a:spcPts val="25"/>
              </a:spcBef>
            </a:pPr>
            <a:r>
              <a:rPr sz="1300" spc="-10" dirty="0">
                <a:latin typeface="Arial"/>
                <a:cs typeface="Arial"/>
              </a:rPr>
              <a:t>(undiluted)</a:t>
            </a:r>
            <a:endParaRPr sz="1300">
              <a:latin typeface="Arial"/>
              <a:cs typeface="Arial"/>
            </a:endParaRPr>
          </a:p>
        </p:txBody>
      </p:sp>
      <p:sp>
        <p:nvSpPr>
          <p:cNvPr id="30" name="object 30"/>
          <p:cNvSpPr txBox="1"/>
          <p:nvPr/>
        </p:nvSpPr>
        <p:spPr>
          <a:xfrm>
            <a:off x="2721849" y="5710935"/>
            <a:ext cx="363220" cy="314960"/>
          </a:xfrm>
          <a:prstGeom prst="rect">
            <a:avLst/>
          </a:prstGeom>
        </p:spPr>
        <p:txBody>
          <a:bodyPr vert="horz" wrap="square" lIns="0" tIns="12700" rIns="0" bIns="0" rtlCol="0">
            <a:spAutoFit/>
          </a:bodyPr>
          <a:lstStyle/>
          <a:p>
            <a:pPr marL="12700">
              <a:lnSpc>
                <a:spcPct val="100000"/>
              </a:lnSpc>
              <a:spcBef>
                <a:spcPts val="100"/>
              </a:spcBef>
            </a:pPr>
            <a:r>
              <a:rPr sz="1900" spc="-25" dirty="0">
                <a:latin typeface="Arial"/>
                <a:cs typeface="Arial"/>
              </a:rPr>
              <a:t>1:2</a:t>
            </a:r>
            <a:endParaRPr sz="1900">
              <a:latin typeface="Arial"/>
              <a:cs typeface="Arial"/>
            </a:endParaRPr>
          </a:p>
        </p:txBody>
      </p:sp>
      <p:sp>
        <p:nvSpPr>
          <p:cNvPr id="31" name="object 31"/>
          <p:cNvSpPr txBox="1"/>
          <p:nvPr/>
        </p:nvSpPr>
        <p:spPr>
          <a:xfrm>
            <a:off x="3946447" y="5710935"/>
            <a:ext cx="363220" cy="314960"/>
          </a:xfrm>
          <a:prstGeom prst="rect">
            <a:avLst/>
          </a:prstGeom>
        </p:spPr>
        <p:txBody>
          <a:bodyPr vert="horz" wrap="square" lIns="0" tIns="12700" rIns="0" bIns="0" rtlCol="0">
            <a:spAutoFit/>
          </a:bodyPr>
          <a:lstStyle/>
          <a:p>
            <a:pPr marL="12700">
              <a:lnSpc>
                <a:spcPct val="100000"/>
              </a:lnSpc>
              <a:spcBef>
                <a:spcPts val="100"/>
              </a:spcBef>
            </a:pPr>
            <a:r>
              <a:rPr sz="1900" spc="-25" dirty="0">
                <a:latin typeface="Arial"/>
                <a:cs typeface="Arial"/>
              </a:rPr>
              <a:t>1:4</a:t>
            </a:r>
            <a:endParaRPr sz="1900">
              <a:latin typeface="Arial"/>
              <a:cs typeface="Arial"/>
            </a:endParaRPr>
          </a:p>
        </p:txBody>
      </p:sp>
      <p:sp>
        <p:nvSpPr>
          <p:cNvPr id="32" name="object 32"/>
          <p:cNvSpPr txBox="1"/>
          <p:nvPr/>
        </p:nvSpPr>
        <p:spPr>
          <a:xfrm>
            <a:off x="5158256" y="5710935"/>
            <a:ext cx="363220" cy="314960"/>
          </a:xfrm>
          <a:prstGeom prst="rect">
            <a:avLst/>
          </a:prstGeom>
        </p:spPr>
        <p:txBody>
          <a:bodyPr vert="horz" wrap="square" lIns="0" tIns="12700" rIns="0" bIns="0" rtlCol="0">
            <a:spAutoFit/>
          </a:bodyPr>
          <a:lstStyle/>
          <a:p>
            <a:pPr marL="12700">
              <a:lnSpc>
                <a:spcPct val="100000"/>
              </a:lnSpc>
              <a:spcBef>
                <a:spcPts val="100"/>
              </a:spcBef>
            </a:pPr>
            <a:r>
              <a:rPr sz="1900" spc="-25" dirty="0">
                <a:latin typeface="Arial"/>
                <a:cs typeface="Arial"/>
              </a:rPr>
              <a:t>1:8</a:t>
            </a:r>
            <a:endParaRPr sz="1900">
              <a:latin typeface="Arial"/>
              <a:cs typeface="Arial"/>
            </a:endParaRPr>
          </a:p>
        </p:txBody>
      </p:sp>
      <p:sp>
        <p:nvSpPr>
          <p:cNvPr id="33" name="object 33"/>
          <p:cNvSpPr txBox="1"/>
          <p:nvPr/>
        </p:nvSpPr>
        <p:spPr>
          <a:xfrm>
            <a:off x="6320115" y="5704903"/>
            <a:ext cx="499745" cy="314960"/>
          </a:xfrm>
          <a:prstGeom prst="rect">
            <a:avLst/>
          </a:prstGeom>
        </p:spPr>
        <p:txBody>
          <a:bodyPr vert="horz" wrap="square" lIns="0" tIns="12700" rIns="0" bIns="0" rtlCol="0">
            <a:spAutoFit/>
          </a:bodyPr>
          <a:lstStyle/>
          <a:p>
            <a:pPr marL="12700">
              <a:lnSpc>
                <a:spcPct val="100000"/>
              </a:lnSpc>
              <a:spcBef>
                <a:spcPts val="100"/>
              </a:spcBef>
            </a:pPr>
            <a:r>
              <a:rPr sz="1900" spc="-20" dirty="0">
                <a:latin typeface="Arial"/>
                <a:cs typeface="Arial"/>
              </a:rPr>
              <a:t>1:16</a:t>
            </a:r>
            <a:endParaRPr sz="1900">
              <a:latin typeface="Arial"/>
              <a:cs typeface="Arial"/>
            </a:endParaRPr>
          </a:p>
        </p:txBody>
      </p:sp>
      <p:sp>
        <p:nvSpPr>
          <p:cNvPr id="34" name="object 34"/>
          <p:cNvSpPr txBox="1"/>
          <p:nvPr/>
        </p:nvSpPr>
        <p:spPr>
          <a:xfrm>
            <a:off x="7542300" y="5726138"/>
            <a:ext cx="499745" cy="314960"/>
          </a:xfrm>
          <a:prstGeom prst="rect">
            <a:avLst/>
          </a:prstGeom>
        </p:spPr>
        <p:txBody>
          <a:bodyPr vert="horz" wrap="square" lIns="0" tIns="12700" rIns="0" bIns="0" rtlCol="0">
            <a:spAutoFit/>
          </a:bodyPr>
          <a:lstStyle/>
          <a:p>
            <a:pPr marL="12700">
              <a:lnSpc>
                <a:spcPct val="100000"/>
              </a:lnSpc>
              <a:spcBef>
                <a:spcPts val="100"/>
              </a:spcBef>
            </a:pPr>
            <a:r>
              <a:rPr sz="1900" spc="-20" dirty="0">
                <a:latin typeface="Arial"/>
                <a:cs typeface="Arial"/>
              </a:rPr>
              <a:t>1:32</a:t>
            </a:r>
            <a:endParaRPr sz="1900">
              <a:latin typeface="Arial"/>
              <a:cs typeface="Arial"/>
            </a:endParaRPr>
          </a:p>
        </p:txBody>
      </p:sp>
      <p:sp>
        <p:nvSpPr>
          <p:cNvPr id="35" name="object 35"/>
          <p:cNvSpPr txBox="1"/>
          <p:nvPr/>
        </p:nvSpPr>
        <p:spPr>
          <a:xfrm>
            <a:off x="662094" y="6454140"/>
            <a:ext cx="8733790" cy="421640"/>
          </a:xfrm>
          <a:prstGeom prst="rect">
            <a:avLst/>
          </a:prstGeom>
        </p:spPr>
        <p:txBody>
          <a:bodyPr vert="horz" wrap="square" lIns="0" tIns="12700" rIns="0" bIns="0" rtlCol="0">
            <a:spAutoFit/>
          </a:bodyPr>
          <a:lstStyle/>
          <a:p>
            <a:pPr marL="12700">
              <a:lnSpc>
                <a:spcPct val="100000"/>
              </a:lnSpc>
              <a:spcBef>
                <a:spcPts val="100"/>
              </a:spcBef>
              <a:tabLst>
                <a:tab pos="3745865" algn="l"/>
                <a:tab pos="4114800" algn="l"/>
                <a:tab pos="6623050" algn="l"/>
                <a:tab pos="6990715" algn="l"/>
              </a:tabLst>
            </a:pPr>
            <a:r>
              <a:rPr sz="2600" b="1" dirty="0">
                <a:solidFill>
                  <a:srgbClr val="FF2F92"/>
                </a:solidFill>
                <a:latin typeface="Arial"/>
                <a:cs typeface="Arial"/>
              </a:rPr>
              <a:t>One</a:t>
            </a:r>
            <a:r>
              <a:rPr sz="2600" b="1" spc="-110" dirty="0">
                <a:solidFill>
                  <a:srgbClr val="FF2F92"/>
                </a:solidFill>
                <a:latin typeface="Arial"/>
                <a:cs typeface="Arial"/>
              </a:rPr>
              <a:t> </a:t>
            </a:r>
            <a:r>
              <a:rPr sz="2600" b="1" dirty="0">
                <a:solidFill>
                  <a:srgbClr val="FF2F92"/>
                </a:solidFill>
                <a:latin typeface="Arial"/>
                <a:cs typeface="Arial"/>
              </a:rPr>
              <a:t>“step”</a:t>
            </a:r>
            <a:r>
              <a:rPr sz="2600" b="1" spc="-95" dirty="0">
                <a:solidFill>
                  <a:srgbClr val="FF2F92"/>
                </a:solidFill>
                <a:latin typeface="Arial"/>
                <a:cs typeface="Arial"/>
              </a:rPr>
              <a:t> </a:t>
            </a:r>
            <a:r>
              <a:rPr sz="2600" b="1" dirty="0">
                <a:solidFill>
                  <a:srgbClr val="FF2F92"/>
                </a:solidFill>
                <a:latin typeface="Arial"/>
                <a:cs typeface="Arial"/>
              </a:rPr>
              <a:t>up</a:t>
            </a:r>
            <a:r>
              <a:rPr sz="2600" b="1" spc="-105" dirty="0">
                <a:solidFill>
                  <a:srgbClr val="FF2F92"/>
                </a:solidFill>
                <a:latin typeface="Arial"/>
                <a:cs typeface="Arial"/>
              </a:rPr>
              <a:t> </a:t>
            </a:r>
            <a:r>
              <a:rPr sz="2600" b="1" dirty="0">
                <a:solidFill>
                  <a:srgbClr val="FF2F92"/>
                </a:solidFill>
                <a:latin typeface="Arial"/>
                <a:cs typeface="Arial"/>
              </a:rPr>
              <a:t>or</a:t>
            </a:r>
            <a:r>
              <a:rPr sz="2600" b="1" spc="-90" dirty="0">
                <a:solidFill>
                  <a:srgbClr val="FF2F92"/>
                </a:solidFill>
                <a:latin typeface="Arial"/>
                <a:cs typeface="Arial"/>
              </a:rPr>
              <a:t> </a:t>
            </a:r>
            <a:r>
              <a:rPr sz="2600" b="1" spc="-20" dirty="0">
                <a:solidFill>
                  <a:srgbClr val="FF2F92"/>
                </a:solidFill>
                <a:latin typeface="Arial"/>
                <a:cs typeface="Arial"/>
              </a:rPr>
              <a:t>down</a:t>
            </a:r>
            <a:r>
              <a:rPr sz="2600" b="1" dirty="0">
                <a:solidFill>
                  <a:srgbClr val="FF2F92"/>
                </a:solidFill>
                <a:latin typeface="Arial"/>
                <a:cs typeface="Arial"/>
              </a:rPr>
              <a:t>	</a:t>
            </a:r>
            <a:r>
              <a:rPr sz="2600" b="1" spc="-50" dirty="0">
                <a:solidFill>
                  <a:srgbClr val="FF2F92"/>
                </a:solidFill>
                <a:latin typeface="Arial"/>
                <a:cs typeface="Arial"/>
              </a:rPr>
              <a:t>=</a:t>
            </a:r>
            <a:r>
              <a:rPr sz="2600" b="1" dirty="0">
                <a:solidFill>
                  <a:srgbClr val="FF2F92"/>
                </a:solidFill>
                <a:latin typeface="Arial"/>
                <a:cs typeface="Arial"/>
              </a:rPr>
              <a:t>	ONE</a:t>
            </a:r>
            <a:r>
              <a:rPr sz="2600" b="1" spc="-120" dirty="0">
                <a:solidFill>
                  <a:srgbClr val="FF2F92"/>
                </a:solidFill>
                <a:latin typeface="Arial"/>
                <a:cs typeface="Arial"/>
              </a:rPr>
              <a:t> </a:t>
            </a:r>
            <a:r>
              <a:rPr sz="2600" b="1" spc="-10" dirty="0">
                <a:solidFill>
                  <a:srgbClr val="FF2F92"/>
                </a:solidFill>
                <a:latin typeface="Arial"/>
                <a:cs typeface="Arial"/>
              </a:rPr>
              <a:t>DILUTION</a:t>
            </a:r>
            <a:r>
              <a:rPr sz="2600" b="1" dirty="0">
                <a:solidFill>
                  <a:srgbClr val="FF2F92"/>
                </a:solidFill>
                <a:latin typeface="Arial"/>
                <a:cs typeface="Arial"/>
              </a:rPr>
              <a:t>	</a:t>
            </a:r>
            <a:r>
              <a:rPr sz="2600" b="1" spc="-50" dirty="0">
                <a:solidFill>
                  <a:srgbClr val="FF2F92"/>
                </a:solidFill>
                <a:latin typeface="Arial"/>
                <a:cs typeface="Arial"/>
              </a:rPr>
              <a:t>=</a:t>
            </a:r>
            <a:r>
              <a:rPr sz="2600" b="1" dirty="0">
                <a:solidFill>
                  <a:srgbClr val="FF2F92"/>
                </a:solidFill>
                <a:latin typeface="Arial"/>
                <a:cs typeface="Arial"/>
              </a:rPr>
              <a:t>	TWO</a:t>
            </a:r>
            <a:r>
              <a:rPr sz="2600" b="1" spc="-140" dirty="0">
                <a:solidFill>
                  <a:srgbClr val="FF2F92"/>
                </a:solidFill>
                <a:latin typeface="Arial"/>
                <a:cs typeface="Arial"/>
              </a:rPr>
              <a:t> </a:t>
            </a:r>
            <a:r>
              <a:rPr sz="2600" b="1" spc="-20" dirty="0">
                <a:solidFill>
                  <a:srgbClr val="FF2F92"/>
                </a:solidFill>
                <a:latin typeface="Arial"/>
                <a:cs typeface="Arial"/>
              </a:rPr>
              <a:t>FOLD</a:t>
            </a:r>
            <a:endParaRPr sz="2600">
              <a:latin typeface="Arial"/>
              <a:cs typeface="Arial"/>
            </a:endParaRPr>
          </a:p>
        </p:txBody>
      </p:sp>
      <p:sp>
        <p:nvSpPr>
          <p:cNvPr id="36" name="object 36"/>
          <p:cNvSpPr txBox="1"/>
          <p:nvPr/>
        </p:nvSpPr>
        <p:spPr>
          <a:xfrm>
            <a:off x="7271671" y="1181608"/>
            <a:ext cx="2217420" cy="412750"/>
          </a:xfrm>
          <a:prstGeom prst="rect">
            <a:avLst/>
          </a:prstGeom>
        </p:spPr>
        <p:txBody>
          <a:bodyPr vert="horz" wrap="square" lIns="0" tIns="26034" rIns="0" bIns="0" rtlCol="0">
            <a:spAutoFit/>
          </a:bodyPr>
          <a:lstStyle/>
          <a:p>
            <a:pPr marL="194310" marR="5080" indent="-182245">
              <a:lnSpc>
                <a:spcPts val="1490"/>
              </a:lnSpc>
              <a:spcBef>
                <a:spcPts val="204"/>
              </a:spcBef>
              <a:buChar char="•"/>
              <a:tabLst>
                <a:tab pos="195580" algn="l"/>
              </a:tabLst>
            </a:pPr>
            <a:r>
              <a:rPr sz="1300" spc="-20" dirty="0">
                <a:latin typeface="Arial"/>
                <a:cs typeface="Arial"/>
              </a:rPr>
              <a:t>Venereal</a:t>
            </a:r>
            <a:r>
              <a:rPr sz="1300" spc="-40" dirty="0">
                <a:latin typeface="Arial"/>
                <a:cs typeface="Arial"/>
              </a:rPr>
              <a:t> </a:t>
            </a:r>
            <a:r>
              <a:rPr sz="1300" spc="-10" dirty="0">
                <a:latin typeface="Arial"/>
                <a:cs typeface="Arial"/>
              </a:rPr>
              <a:t>Disease</a:t>
            </a:r>
            <a:r>
              <a:rPr sz="1300" spc="-45" dirty="0">
                <a:latin typeface="Arial"/>
                <a:cs typeface="Arial"/>
              </a:rPr>
              <a:t> </a:t>
            </a:r>
            <a:r>
              <a:rPr sz="1300" spc="-20" dirty="0">
                <a:latin typeface="Arial"/>
                <a:cs typeface="Arial"/>
              </a:rPr>
              <a:t>Research 	</a:t>
            </a:r>
            <a:r>
              <a:rPr sz="1300" spc="-10" dirty="0">
                <a:latin typeface="Arial"/>
                <a:cs typeface="Arial"/>
              </a:rPr>
              <a:t>Laboratory</a:t>
            </a:r>
            <a:r>
              <a:rPr sz="1300" spc="-45" dirty="0">
                <a:latin typeface="Arial"/>
                <a:cs typeface="Arial"/>
              </a:rPr>
              <a:t> </a:t>
            </a:r>
            <a:r>
              <a:rPr sz="1300" spc="-10" dirty="0">
                <a:latin typeface="Arial"/>
                <a:cs typeface="Arial"/>
              </a:rPr>
              <a:t>(VDRL)</a:t>
            </a:r>
            <a:r>
              <a:rPr sz="1300" spc="-35" dirty="0">
                <a:latin typeface="Arial"/>
                <a:cs typeface="Arial"/>
              </a:rPr>
              <a:t> </a:t>
            </a:r>
            <a:r>
              <a:rPr sz="1300" b="1" dirty="0">
                <a:latin typeface="Arial"/>
                <a:cs typeface="Arial"/>
              </a:rPr>
              <a:t>on</a:t>
            </a:r>
            <a:r>
              <a:rPr sz="1300" b="1" spc="-35" dirty="0">
                <a:latin typeface="Arial"/>
                <a:cs typeface="Arial"/>
              </a:rPr>
              <a:t> </a:t>
            </a:r>
            <a:r>
              <a:rPr sz="1300" b="1" spc="-25" dirty="0">
                <a:latin typeface="Arial"/>
                <a:cs typeface="Arial"/>
              </a:rPr>
              <a:t>CSF</a:t>
            </a:r>
            <a:endParaRPr sz="1300">
              <a:latin typeface="Arial"/>
              <a:cs typeface="Arial"/>
            </a:endParaRPr>
          </a:p>
        </p:txBody>
      </p:sp>
      <p:sp>
        <p:nvSpPr>
          <p:cNvPr id="37" name="object 37"/>
          <p:cNvSpPr txBox="1"/>
          <p:nvPr/>
        </p:nvSpPr>
        <p:spPr>
          <a:xfrm>
            <a:off x="3948869" y="1181608"/>
            <a:ext cx="1847850" cy="412750"/>
          </a:xfrm>
          <a:prstGeom prst="rect">
            <a:avLst/>
          </a:prstGeom>
        </p:spPr>
        <p:txBody>
          <a:bodyPr vert="horz" wrap="square" lIns="0" tIns="26034" rIns="0" bIns="0" rtlCol="0">
            <a:spAutoFit/>
          </a:bodyPr>
          <a:lstStyle/>
          <a:p>
            <a:pPr marL="194310" marR="5080" indent="-182245">
              <a:lnSpc>
                <a:spcPts val="1490"/>
              </a:lnSpc>
              <a:spcBef>
                <a:spcPts val="204"/>
              </a:spcBef>
              <a:buChar char="•"/>
              <a:tabLst>
                <a:tab pos="195580" algn="l"/>
              </a:tabLst>
            </a:pPr>
            <a:r>
              <a:rPr sz="1300" spc="-30" dirty="0">
                <a:latin typeface="Arial"/>
                <a:cs typeface="Arial"/>
              </a:rPr>
              <a:t>Toluidine</a:t>
            </a:r>
            <a:r>
              <a:rPr sz="1300" spc="-40" dirty="0">
                <a:latin typeface="Arial"/>
                <a:cs typeface="Arial"/>
              </a:rPr>
              <a:t> </a:t>
            </a:r>
            <a:r>
              <a:rPr sz="1300" dirty="0">
                <a:latin typeface="Arial"/>
                <a:cs typeface="Arial"/>
              </a:rPr>
              <a:t>red</a:t>
            </a:r>
            <a:r>
              <a:rPr sz="1300" spc="-30" dirty="0">
                <a:latin typeface="Arial"/>
                <a:cs typeface="Arial"/>
              </a:rPr>
              <a:t> </a:t>
            </a:r>
            <a:r>
              <a:rPr sz="1300" spc="-20" dirty="0">
                <a:latin typeface="Arial"/>
                <a:cs typeface="Arial"/>
              </a:rPr>
              <a:t>unheated 	</a:t>
            </a:r>
            <a:r>
              <a:rPr sz="1300" dirty="0">
                <a:latin typeface="Arial"/>
                <a:cs typeface="Arial"/>
              </a:rPr>
              <a:t>serum</a:t>
            </a:r>
            <a:r>
              <a:rPr sz="1300" spc="-70" dirty="0">
                <a:latin typeface="Arial"/>
                <a:cs typeface="Arial"/>
              </a:rPr>
              <a:t> </a:t>
            </a:r>
            <a:r>
              <a:rPr sz="1300" dirty="0">
                <a:latin typeface="Arial"/>
                <a:cs typeface="Arial"/>
              </a:rPr>
              <a:t>test</a:t>
            </a:r>
            <a:r>
              <a:rPr sz="1300" spc="-55" dirty="0">
                <a:latin typeface="Arial"/>
                <a:cs typeface="Arial"/>
              </a:rPr>
              <a:t> </a:t>
            </a:r>
            <a:r>
              <a:rPr sz="1300" spc="-10" dirty="0">
                <a:latin typeface="Arial"/>
                <a:cs typeface="Arial"/>
              </a:rPr>
              <a:t>(TRUST</a:t>
            </a:r>
            <a:endParaRPr sz="1300">
              <a:latin typeface="Arial"/>
              <a:cs typeface="Arial"/>
            </a:endParaRPr>
          </a:p>
        </p:txBody>
      </p:sp>
      <p:sp>
        <p:nvSpPr>
          <p:cNvPr id="38" name="object 38"/>
          <p:cNvSpPr txBox="1"/>
          <p:nvPr/>
        </p:nvSpPr>
        <p:spPr>
          <a:xfrm>
            <a:off x="626066" y="1181608"/>
            <a:ext cx="2295525" cy="223520"/>
          </a:xfrm>
          <a:prstGeom prst="rect">
            <a:avLst/>
          </a:prstGeom>
        </p:spPr>
        <p:txBody>
          <a:bodyPr vert="horz" wrap="square" lIns="0" tIns="12700" rIns="0" bIns="0" rtlCol="0">
            <a:spAutoFit/>
          </a:bodyPr>
          <a:lstStyle/>
          <a:p>
            <a:pPr marL="194945" indent="-182245">
              <a:lnSpc>
                <a:spcPct val="100000"/>
              </a:lnSpc>
              <a:spcBef>
                <a:spcPts val="100"/>
              </a:spcBef>
              <a:buFont typeface="Arial"/>
              <a:buChar char="•"/>
              <a:tabLst>
                <a:tab pos="194945" algn="l"/>
              </a:tabLst>
            </a:pPr>
            <a:r>
              <a:rPr sz="1300" b="1" dirty="0">
                <a:solidFill>
                  <a:srgbClr val="FF0080"/>
                </a:solidFill>
                <a:latin typeface="Arial"/>
                <a:cs typeface="Arial"/>
              </a:rPr>
              <a:t>Rapid</a:t>
            </a:r>
            <a:r>
              <a:rPr sz="1300" b="1" spc="-60" dirty="0">
                <a:solidFill>
                  <a:srgbClr val="FF0080"/>
                </a:solidFill>
                <a:latin typeface="Arial"/>
                <a:cs typeface="Arial"/>
              </a:rPr>
              <a:t> </a:t>
            </a:r>
            <a:r>
              <a:rPr sz="1300" b="1" spc="-10" dirty="0">
                <a:solidFill>
                  <a:srgbClr val="FF0080"/>
                </a:solidFill>
                <a:latin typeface="Arial"/>
                <a:cs typeface="Arial"/>
              </a:rPr>
              <a:t>plasma</a:t>
            </a:r>
            <a:r>
              <a:rPr sz="1300" b="1" spc="-70" dirty="0">
                <a:solidFill>
                  <a:srgbClr val="FF0080"/>
                </a:solidFill>
                <a:latin typeface="Arial"/>
                <a:cs typeface="Arial"/>
              </a:rPr>
              <a:t> </a:t>
            </a:r>
            <a:r>
              <a:rPr sz="1300" b="1" dirty="0">
                <a:solidFill>
                  <a:srgbClr val="FF0080"/>
                </a:solidFill>
                <a:latin typeface="Arial"/>
                <a:cs typeface="Arial"/>
              </a:rPr>
              <a:t>reagin</a:t>
            </a:r>
            <a:r>
              <a:rPr sz="1300" b="1" spc="-55" dirty="0">
                <a:solidFill>
                  <a:srgbClr val="FF0080"/>
                </a:solidFill>
                <a:latin typeface="Arial"/>
                <a:cs typeface="Arial"/>
              </a:rPr>
              <a:t> </a:t>
            </a:r>
            <a:r>
              <a:rPr sz="1300" b="1" spc="-20" dirty="0">
                <a:solidFill>
                  <a:srgbClr val="FF0080"/>
                </a:solidFill>
                <a:latin typeface="Arial"/>
                <a:cs typeface="Arial"/>
              </a:rPr>
              <a:t>(RPR)</a:t>
            </a:r>
            <a:endParaRPr sz="1300">
              <a:latin typeface="Arial"/>
              <a:cs typeface="Arial"/>
            </a:endParaRPr>
          </a:p>
        </p:txBody>
      </p:sp>
      <p:sp>
        <p:nvSpPr>
          <p:cNvPr id="39" name="object 39"/>
          <p:cNvSpPr txBox="1"/>
          <p:nvPr/>
        </p:nvSpPr>
        <p:spPr>
          <a:xfrm>
            <a:off x="225207" y="7263892"/>
            <a:ext cx="1463675" cy="177800"/>
          </a:xfrm>
          <a:prstGeom prst="rect">
            <a:avLst/>
          </a:prstGeom>
        </p:spPr>
        <p:txBody>
          <a:bodyPr vert="horz" wrap="square" lIns="0" tIns="12700" rIns="0" bIns="0" rtlCol="0">
            <a:spAutoFit/>
          </a:bodyPr>
          <a:lstStyle/>
          <a:p>
            <a:pPr marL="12700">
              <a:lnSpc>
                <a:spcPct val="100000"/>
              </a:lnSpc>
              <a:spcBef>
                <a:spcPts val="100"/>
              </a:spcBef>
            </a:pPr>
            <a:r>
              <a:rPr sz="1000" spc="-20" dirty="0">
                <a:solidFill>
                  <a:srgbClr val="A6A6A6"/>
                </a:solidFill>
                <a:latin typeface="Arial"/>
                <a:cs typeface="Arial"/>
              </a:rPr>
              <a:t>Figure</a:t>
            </a:r>
            <a:r>
              <a:rPr sz="1000" spc="-30" dirty="0">
                <a:solidFill>
                  <a:srgbClr val="A6A6A6"/>
                </a:solidFill>
                <a:latin typeface="Arial"/>
                <a:cs typeface="Arial"/>
              </a:rPr>
              <a:t> </a:t>
            </a:r>
            <a:r>
              <a:rPr sz="1000" dirty="0">
                <a:solidFill>
                  <a:srgbClr val="A6A6A6"/>
                </a:solidFill>
                <a:latin typeface="Arial"/>
                <a:cs typeface="Arial"/>
              </a:rPr>
              <a:t>by</a:t>
            </a:r>
            <a:r>
              <a:rPr sz="1000" spc="-20" dirty="0">
                <a:solidFill>
                  <a:srgbClr val="A6A6A6"/>
                </a:solidFill>
                <a:latin typeface="Arial"/>
                <a:cs typeface="Arial"/>
              </a:rPr>
              <a:t> </a:t>
            </a:r>
            <a:r>
              <a:rPr sz="1000" spc="-25" dirty="0">
                <a:solidFill>
                  <a:srgbClr val="A6A6A6"/>
                </a:solidFill>
                <a:latin typeface="Arial"/>
                <a:cs typeface="Arial"/>
              </a:rPr>
              <a:t>Christopher</a:t>
            </a:r>
            <a:r>
              <a:rPr sz="1000" spc="-5" dirty="0">
                <a:solidFill>
                  <a:srgbClr val="A6A6A6"/>
                </a:solidFill>
                <a:latin typeface="Arial"/>
                <a:cs typeface="Arial"/>
              </a:rPr>
              <a:t> </a:t>
            </a:r>
            <a:r>
              <a:rPr sz="1000" spc="-20" dirty="0">
                <a:solidFill>
                  <a:srgbClr val="A6A6A6"/>
                </a:solidFill>
                <a:latin typeface="Arial"/>
                <a:cs typeface="Arial"/>
              </a:rPr>
              <a:t>Hurt</a:t>
            </a:r>
            <a:endParaRPr sz="10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44</a:t>
            </a:r>
            <a:endParaRPr sz="90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Why</a:t>
            </a:r>
            <a:r>
              <a:rPr spc="-50" dirty="0"/>
              <a:t> </a:t>
            </a:r>
            <a:r>
              <a:rPr dirty="0"/>
              <a:t>do</a:t>
            </a:r>
            <a:r>
              <a:rPr spc="-40" dirty="0"/>
              <a:t> </a:t>
            </a:r>
            <a:r>
              <a:rPr dirty="0"/>
              <a:t>we</a:t>
            </a:r>
            <a:r>
              <a:rPr spc="-35" dirty="0"/>
              <a:t> </a:t>
            </a:r>
            <a:r>
              <a:rPr dirty="0"/>
              <a:t>do</a:t>
            </a:r>
            <a:r>
              <a:rPr spc="-40" dirty="0"/>
              <a:t> </a:t>
            </a:r>
            <a:r>
              <a:rPr dirty="0"/>
              <a:t>annual</a:t>
            </a:r>
            <a:r>
              <a:rPr spc="-40" dirty="0"/>
              <a:t> </a:t>
            </a:r>
            <a:r>
              <a:rPr dirty="0"/>
              <a:t>screening</a:t>
            </a:r>
            <a:r>
              <a:rPr spc="-35" dirty="0"/>
              <a:t> </a:t>
            </a:r>
            <a:r>
              <a:rPr dirty="0"/>
              <a:t>for</a:t>
            </a:r>
            <a:r>
              <a:rPr spc="-40" dirty="0"/>
              <a:t> </a:t>
            </a:r>
            <a:r>
              <a:rPr spc="-10" dirty="0"/>
              <a:t>syphilis?</a:t>
            </a:r>
          </a:p>
        </p:txBody>
      </p:sp>
      <p:grpSp>
        <p:nvGrpSpPr>
          <p:cNvPr id="4" name="object 4"/>
          <p:cNvGrpSpPr/>
          <p:nvPr/>
        </p:nvGrpSpPr>
        <p:grpSpPr>
          <a:xfrm>
            <a:off x="821524" y="1827349"/>
            <a:ext cx="8916670" cy="3673475"/>
            <a:chOff x="821524" y="1827349"/>
            <a:chExt cx="8916670" cy="3673475"/>
          </a:xfrm>
        </p:grpSpPr>
        <p:pic>
          <p:nvPicPr>
            <p:cNvPr id="5" name="object 5"/>
            <p:cNvPicPr/>
            <p:nvPr/>
          </p:nvPicPr>
          <p:blipFill>
            <a:blip r:embed="rId2" cstate="print"/>
            <a:stretch>
              <a:fillRect/>
            </a:stretch>
          </p:blipFill>
          <p:spPr>
            <a:xfrm>
              <a:off x="6826008" y="1839252"/>
              <a:ext cx="2911766" cy="3658705"/>
            </a:xfrm>
            <a:prstGeom prst="rect">
              <a:avLst/>
            </a:prstGeom>
          </p:spPr>
        </p:pic>
        <p:sp>
          <p:nvSpPr>
            <p:cNvPr id="6" name="object 6"/>
            <p:cNvSpPr/>
            <p:nvPr/>
          </p:nvSpPr>
          <p:spPr>
            <a:xfrm>
              <a:off x="6826007" y="1839248"/>
              <a:ext cx="2244725" cy="3659504"/>
            </a:xfrm>
            <a:custGeom>
              <a:avLst/>
              <a:gdLst/>
              <a:ahLst/>
              <a:cxnLst/>
              <a:rect l="l" t="t" r="r" b="b"/>
              <a:pathLst>
                <a:path w="2244725" h="3659504">
                  <a:moveTo>
                    <a:pt x="0" y="0"/>
                  </a:moveTo>
                  <a:lnTo>
                    <a:pt x="2244137" y="0"/>
                  </a:lnTo>
                  <a:lnTo>
                    <a:pt x="2244137" y="3659163"/>
                  </a:lnTo>
                  <a:lnTo>
                    <a:pt x="0" y="3659163"/>
                  </a:lnTo>
                  <a:lnTo>
                    <a:pt x="0" y="0"/>
                  </a:lnTo>
                  <a:close/>
                </a:path>
              </a:pathLst>
            </a:custGeom>
            <a:ln w="3387">
              <a:solidFill>
                <a:srgbClr val="BFBFB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4146981" y="1829257"/>
              <a:ext cx="936307" cy="3668699"/>
            </a:xfrm>
            <a:prstGeom prst="rect">
              <a:avLst/>
            </a:prstGeom>
          </p:spPr>
        </p:pic>
        <p:sp>
          <p:nvSpPr>
            <p:cNvPr id="8" name="object 8"/>
            <p:cNvSpPr/>
            <p:nvPr/>
          </p:nvSpPr>
          <p:spPr>
            <a:xfrm>
              <a:off x="4146988" y="1829254"/>
              <a:ext cx="936625" cy="3669665"/>
            </a:xfrm>
            <a:custGeom>
              <a:avLst/>
              <a:gdLst/>
              <a:ahLst/>
              <a:cxnLst/>
              <a:rect l="l" t="t" r="r" b="b"/>
              <a:pathLst>
                <a:path w="936625" h="3669665">
                  <a:moveTo>
                    <a:pt x="0" y="0"/>
                  </a:moveTo>
                  <a:lnTo>
                    <a:pt x="936421" y="0"/>
                  </a:lnTo>
                  <a:lnTo>
                    <a:pt x="936421" y="3669158"/>
                  </a:lnTo>
                  <a:lnTo>
                    <a:pt x="0" y="3669158"/>
                  </a:lnTo>
                  <a:lnTo>
                    <a:pt x="0" y="0"/>
                  </a:lnTo>
                  <a:close/>
                </a:path>
              </a:pathLst>
            </a:custGeom>
            <a:ln w="3387">
              <a:solidFill>
                <a:srgbClr val="BFBFBF"/>
              </a:solidFill>
            </a:ln>
          </p:spPr>
          <p:txBody>
            <a:bodyPr wrap="square" lIns="0" tIns="0" rIns="0" bIns="0" rtlCol="0"/>
            <a:lstStyle/>
            <a:p>
              <a:endParaRPr/>
            </a:p>
          </p:txBody>
        </p:sp>
        <p:sp>
          <p:nvSpPr>
            <p:cNvPr id="9" name="object 9"/>
            <p:cNvSpPr/>
            <p:nvPr/>
          </p:nvSpPr>
          <p:spPr>
            <a:xfrm>
              <a:off x="1475016" y="1829254"/>
              <a:ext cx="2672080" cy="3669029"/>
            </a:xfrm>
            <a:custGeom>
              <a:avLst/>
              <a:gdLst/>
              <a:ahLst/>
              <a:cxnLst/>
              <a:rect l="l" t="t" r="r" b="b"/>
              <a:pathLst>
                <a:path w="2672079" h="3669029">
                  <a:moveTo>
                    <a:pt x="2671965" y="0"/>
                  </a:moveTo>
                  <a:lnTo>
                    <a:pt x="0" y="0"/>
                  </a:lnTo>
                  <a:lnTo>
                    <a:pt x="0" y="3668699"/>
                  </a:lnTo>
                  <a:lnTo>
                    <a:pt x="2671965" y="3668699"/>
                  </a:lnTo>
                  <a:lnTo>
                    <a:pt x="2671965" y="0"/>
                  </a:lnTo>
                  <a:close/>
                </a:path>
              </a:pathLst>
            </a:custGeom>
            <a:solidFill>
              <a:srgbClr val="F2F2F2"/>
            </a:solidFill>
          </p:spPr>
          <p:txBody>
            <a:bodyPr wrap="square" lIns="0" tIns="0" rIns="0" bIns="0" rtlCol="0"/>
            <a:lstStyle/>
            <a:p>
              <a:endParaRPr/>
            </a:p>
          </p:txBody>
        </p:sp>
        <p:sp>
          <p:nvSpPr>
            <p:cNvPr id="10" name="object 10"/>
            <p:cNvSpPr/>
            <p:nvPr/>
          </p:nvSpPr>
          <p:spPr>
            <a:xfrm>
              <a:off x="1475016" y="1829254"/>
              <a:ext cx="2672715" cy="3669665"/>
            </a:xfrm>
            <a:custGeom>
              <a:avLst/>
              <a:gdLst/>
              <a:ahLst/>
              <a:cxnLst/>
              <a:rect l="l" t="t" r="r" b="b"/>
              <a:pathLst>
                <a:path w="2672715" h="3669665">
                  <a:moveTo>
                    <a:pt x="0" y="0"/>
                  </a:moveTo>
                  <a:lnTo>
                    <a:pt x="2672305" y="0"/>
                  </a:lnTo>
                  <a:lnTo>
                    <a:pt x="2672305" y="3669158"/>
                  </a:lnTo>
                  <a:lnTo>
                    <a:pt x="0" y="3669158"/>
                  </a:lnTo>
                  <a:lnTo>
                    <a:pt x="0" y="0"/>
                  </a:lnTo>
                  <a:close/>
                </a:path>
              </a:pathLst>
            </a:custGeom>
            <a:ln w="3387">
              <a:solidFill>
                <a:srgbClr val="BFBFBF"/>
              </a:solidFill>
            </a:ln>
          </p:spPr>
          <p:txBody>
            <a:bodyPr wrap="square" lIns="0" tIns="0" rIns="0" bIns="0" rtlCol="0"/>
            <a:lstStyle/>
            <a:p>
              <a:endParaRPr/>
            </a:p>
          </p:txBody>
        </p:sp>
        <p:sp>
          <p:nvSpPr>
            <p:cNvPr id="11" name="object 11"/>
            <p:cNvSpPr/>
            <p:nvPr/>
          </p:nvSpPr>
          <p:spPr>
            <a:xfrm>
              <a:off x="5083291" y="1829254"/>
              <a:ext cx="1743075" cy="3669029"/>
            </a:xfrm>
            <a:custGeom>
              <a:avLst/>
              <a:gdLst/>
              <a:ahLst/>
              <a:cxnLst/>
              <a:rect l="l" t="t" r="r" b="b"/>
              <a:pathLst>
                <a:path w="1743075" h="3669029">
                  <a:moveTo>
                    <a:pt x="1742719" y="0"/>
                  </a:moveTo>
                  <a:lnTo>
                    <a:pt x="0" y="0"/>
                  </a:lnTo>
                  <a:lnTo>
                    <a:pt x="0" y="3668699"/>
                  </a:lnTo>
                  <a:lnTo>
                    <a:pt x="1742719" y="3668699"/>
                  </a:lnTo>
                  <a:lnTo>
                    <a:pt x="1742719" y="0"/>
                  </a:lnTo>
                  <a:close/>
                </a:path>
              </a:pathLst>
            </a:custGeom>
            <a:solidFill>
              <a:srgbClr val="F2F2F2"/>
            </a:solidFill>
          </p:spPr>
          <p:txBody>
            <a:bodyPr wrap="square" lIns="0" tIns="0" rIns="0" bIns="0" rtlCol="0"/>
            <a:lstStyle/>
            <a:p>
              <a:endParaRPr/>
            </a:p>
          </p:txBody>
        </p:sp>
        <p:sp>
          <p:nvSpPr>
            <p:cNvPr id="12" name="object 12"/>
            <p:cNvSpPr/>
            <p:nvPr/>
          </p:nvSpPr>
          <p:spPr>
            <a:xfrm>
              <a:off x="5083291" y="1829254"/>
              <a:ext cx="1743075" cy="3669665"/>
            </a:xfrm>
            <a:custGeom>
              <a:avLst/>
              <a:gdLst/>
              <a:ahLst/>
              <a:cxnLst/>
              <a:rect l="l" t="t" r="r" b="b"/>
              <a:pathLst>
                <a:path w="1743075" h="3669665">
                  <a:moveTo>
                    <a:pt x="0" y="0"/>
                  </a:moveTo>
                  <a:lnTo>
                    <a:pt x="1742932" y="0"/>
                  </a:lnTo>
                  <a:lnTo>
                    <a:pt x="1742932" y="3669158"/>
                  </a:lnTo>
                  <a:lnTo>
                    <a:pt x="0" y="3669158"/>
                  </a:lnTo>
                  <a:lnTo>
                    <a:pt x="0" y="0"/>
                  </a:lnTo>
                  <a:close/>
                </a:path>
              </a:pathLst>
            </a:custGeom>
            <a:ln w="3387">
              <a:solidFill>
                <a:srgbClr val="BFBFBF"/>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821524" y="1829257"/>
              <a:ext cx="653491" cy="3668699"/>
            </a:xfrm>
            <a:prstGeom prst="rect">
              <a:avLst/>
            </a:prstGeom>
          </p:spPr>
        </p:pic>
      </p:grpSp>
      <p:sp>
        <p:nvSpPr>
          <p:cNvPr id="14" name="object 14"/>
          <p:cNvSpPr txBox="1"/>
          <p:nvPr/>
        </p:nvSpPr>
        <p:spPr>
          <a:xfrm>
            <a:off x="2524342" y="2081784"/>
            <a:ext cx="565785" cy="193040"/>
          </a:xfrm>
          <a:prstGeom prst="rect">
            <a:avLst/>
          </a:prstGeom>
        </p:spPr>
        <p:txBody>
          <a:bodyPr vert="horz" wrap="square" lIns="0" tIns="12700" rIns="0" bIns="0" rtlCol="0">
            <a:spAutoFit/>
          </a:bodyPr>
          <a:lstStyle/>
          <a:p>
            <a:pPr marL="12700">
              <a:lnSpc>
                <a:spcPct val="100000"/>
              </a:lnSpc>
              <a:spcBef>
                <a:spcPts val="100"/>
              </a:spcBef>
            </a:pPr>
            <a:r>
              <a:rPr sz="1100" b="1" spc="-10" dirty="0">
                <a:solidFill>
                  <a:srgbClr val="595959"/>
                </a:solidFill>
                <a:latin typeface="Tahoma"/>
                <a:cs typeface="Tahoma"/>
              </a:rPr>
              <a:t>Primary</a:t>
            </a:r>
            <a:endParaRPr sz="1100">
              <a:latin typeface="Tahoma"/>
              <a:cs typeface="Tahoma"/>
            </a:endParaRPr>
          </a:p>
        </p:txBody>
      </p:sp>
      <p:sp>
        <p:nvSpPr>
          <p:cNvPr id="15" name="object 15"/>
          <p:cNvSpPr txBox="1"/>
          <p:nvPr/>
        </p:nvSpPr>
        <p:spPr>
          <a:xfrm>
            <a:off x="4384447" y="1996427"/>
            <a:ext cx="455930" cy="358140"/>
          </a:xfrm>
          <a:prstGeom prst="rect">
            <a:avLst/>
          </a:prstGeom>
        </p:spPr>
        <p:txBody>
          <a:bodyPr vert="horz" wrap="square" lIns="0" tIns="20320" rIns="0" bIns="0" rtlCol="0">
            <a:spAutoFit/>
          </a:bodyPr>
          <a:lstStyle/>
          <a:p>
            <a:pPr marL="12700" marR="5080" indent="43815">
              <a:lnSpc>
                <a:spcPts val="1300"/>
              </a:lnSpc>
              <a:spcBef>
                <a:spcPts val="160"/>
              </a:spcBef>
            </a:pPr>
            <a:r>
              <a:rPr sz="1100" b="1" spc="-10" dirty="0">
                <a:solidFill>
                  <a:srgbClr val="595959"/>
                </a:solidFill>
                <a:latin typeface="Tahoma"/>
                <a:cs typeface="Tahoma"/>
              </a:rPr>
              <a:t>Early </a:t>
            </a:r>
            <a:r>
              <a:rPr sz="1100" b="1" spc="-40" dirty="0">
                <a:solidFill>
                  <a:srgbClr val="595959"/>
                </a:solidFill>
                <a:latin typeface="Tahoma"/>
                <a:cs typeface="Tahoma"/>
              </a:rPr>
              <a:t>Latent</a:t>
            </a:r>
            <a:endParaRPr sz="1100">
              <a:latin typeface="Tahoma"/>
              <a:cs typeface="Tahoma"/>
            </a:endParaRPr>
          </a:p>
        </p:txBody>
      </p:sp>
      <p:sp>
        <p:nvSpPr>
          <p:cNvPr id="16" name="object 16"/>
          <p:cNvSpPr txBox="1"/>
          <p:nvPr/>
        </p:nvSpPr>
        <p:spPr>
          <a:xfrm>
            <a:off x="5588661" y="2081784"/>
            <a:ext cx="733425" cy="193040"/>
          </a:xfrm>
          <a:prstGeom prst="rect">
            <a:avLst/>
          </a:prstGeom>
        </p:spPr>
        <p:txBody>
          <a:bodyPr vert="horz" wrap="square" lIns="0" tIns="12700" rIns="0" bIns="0" rtlCol="0">
            <a:spAutoFit/>
          </a:bodyPr>
          <a:lstStyle/>
          <a:p>
            <a:pPr marL="12700">
              <a:lnSpc>
                <a:spcPct val="100000"/>
              </a:lnSpc>
              <a:spcBef>
                <a:spcPts val="100"/>
              </a:spcBef>
            </a:pPr>
            <a:r>
              <a:rPr sz="1100" b="1" spc="-25" dirty="0">
                <a:solidFill>
                  <a:srgbClr val="595959"/>
                </a:solidFill>
                <a:latin typeface="Tahoma"/>
                <a:cs typeface="Tahoma"/>
              </a:rPr>
              <a:t>Secondary</a:t>
            </a:r>
            <a:endParaRPr sz="1100">
              <a:latin typeface="Tahoma"/>
              <a:cs typeface="Tahoma"/>
            </a:endParaRPr>
          </a:p>
        </p:txBody>
      </p:sp>
      <p:sp>
        <p:nvSpPr>
          <p:cNvPr id="17" name="object 17"/>
          <p:cNvSpPr txBox="1"/>
          <p:nvPr/>
        </p:nvSpPr>
        <p:spPr>
          <a:xfrm>
            <a:off x="7719645" y="1996427"/>
            <a:ext cx="455930" cy="358140"/>
          </a:xfrm>
          <a:prstGeom prst="rect">
            <a:avLst/>
          </a:prstGeom>
        </p:spPr>
        <p:txBody>
          <a:bodyPr vert="horz" wrap="square" lIns="0" tIns="20320" rIns="0" bIns="0" rtlCol="0">
            <a:spAutoFit/>
          </a:bodyPr>
          <a:lstStyle/>
          <a:p>
            <a:pPr marL="12700" marR="5080" indent="43815">
              <a:lnSpc>
                <a:spcPts val="1300"/>
              </a:lnSpc>
              <a:spcBef>
                <a:spcPts val="160"/>
              </a:spcBef>
            </a:pPr>
            <a:r>
              <a:rPr sz="1100" b="1" spc="-10" dirty="0">
                <a:solidFill>
                  <a:srgbClr val="595959"/>
                </a:solidFill>
                <a:latin typeface="Tahoma"/>
                <a:cs typeface="Tahoma"/>
              </a:rPr>
              <a:t>Early </a:t>
            </a:r>
            <a:r>
              <a:rPr sz="1100" b="1" spc="-40" dirty="0">
                <a:solidFill>
                  <a:srgbClr val="595959"/>
                </a:solidFill>
                <a:latin typeface="Tahoma"/>
                <a:cs typeface="Tahoma"/>
              </a:rPr>
              <a:t>Latent</a:t>
            </a:r>
            <a:endParaRPr sz="1100">
              <a:latin typeface="Tahoma"/>
              <a:cs typeface="Tahoma"/>
            </a:endParaRPr>
          </a:p>
        </p:txBody>
      </p:sp>
      <p:sp>
        <p:nvSpPr>
          <p:cNvPr id="18" name="object 18"/>
          <p:cNvSpPr txBox="1"/>
          <p:nvPr/>
        </p:nvSpPr>
        <p:spPr>
          <a:xfrm>
            <a:off x="755958" y="2009140"/>
            <a:ext cx="643890" cy="330200"/>
          </a:xfrm>
          <a:prstGeom prst="rect">
            <a:avLst/>
          </a:prstGeom>
        </p:spPr>
        <p:txBody>
          <a:bodyPr vert="horz" wrap="square" lIns="0" tIns="12700" rIns="0" bIns="0" rtlCol="0">
            <a:spAutoFit/>
          </a:bodyPr>
          <a:lstStyle/>
          <a:p>
            <a:pPr marL="128270" marR="5080" indent="-116205">
              <a:lnSpc>
                <a:spcPct val="100000"/>
              </a:lnSpc>
              <a:spcBef>
                <a:spcPts val="100"/>
              </a:spcBef>
            </a:pPr>
            <a:r>
              <a:rPr sz="1000" b="1" spc="-75" dirty="0">
                <a:solidFill>
                  <a:srgbClr val="595959"/>
                </a:solidFill>
                <a:latin typeface="Tahoma"/>
                <a:cs typeface="Tahoma"/>
              </a:rPr>
              <a:t>Incubation </a:t>
            </a:r>
            <a:r>
              <a:rPr sz="1000" b="1" spc="-10" dirty="0">
                <a:solidFill>
                  <a:srgbClr val="595959"/>
                </a:solidFill>
                <a:latin typeface="Tahoma"/>
                <a:cs typeface="Tahoma"/>
              </a:rPr>
              <a:t>Period</a:t>
            </a:r>
            <a:endParaRPr sz="1000">
              <a:latin typeface="Tahoma"/>
              <a:cs typeface="Tahoma"/>
            </a:endParaRPr>
          </a:p>
        </p:txBody>
      </p:sp>
      <p:sp>
        <p:nvSpPr>
          <p:cNvPr id="19" name="object 19"/>
          <p:cNvSpPr txBox="1"/>
          <p:nvPr/>
        </p:nvSpPr>
        <p:spPr>
          <a:xfrm>
            <a:off x="9252228" y="1996440"/>
            <a:ext cx="455930" cy="358140"/>
          </a:xfrm>
          <a:prstGeom prst="rect">
            <a:avLst/>
          </a:prstGeom>
        </p:spPr>
        <p:txBody>
          <a:bodyPr vert="horz" wrap="square" lIns="0" tIns="20320" rIns="0" bIns="0" rtlCol="0">
            <a:spAutoFit/>
          </a:bodyPr>
          <a:lstStyle/>
          <a:p>
            <a:pPr marL="12700" marR="5080" indent="68580">
              <a:lnSpc>
                <a:spcPts val="1300"/>
              </a:lnSpc>
              <a:spcBef>
                <a:spcPts val="160"/>
              </a:spcBef>
            </a:pPr>
            <a:r>
              <a:rPr sz="1100" b="1" spc="-20" dirty="0">
                <a:solidFill>
                  <a:srgbClr val="595959"/>
                </a:solidFill>
                <a:latin typeface="Tahoma"/>
                <a:cs typeface="Tahoma"/>
              </a:rPr>
              <a:t>Late </a:t>
            </a:r>
            <a:r>
              <a:rPr sz="1100" b="1" spc="-40" dirty="0">
                <a:solidFill>
                  <a:srgbClr val="595959"/>
                </a:solidFill>
                <a:latin typeface="Tahoma"/>
                <a:cs typeface="Tahoma"/>
              </a:rPr>
              <a:t>Latent</a:t>
            </a:r>
            <a:endParaRPr sz="1100">
              <a:latin typeface="Tahoma"/>
              <a:cs typeface="Tahoma"/>
            </a:endParaRPr>
          </a:p>
        </p:txBody>
      </p:sp>
      <p:sp>
        <p:nvSpPr>
          <p:cNvPr id="20" name="object 20"/>
          <p:cNvSpPr/>
          <p:nvPr/>
        </p:nvSpPr>
        <p:spPr>
          <a:xfrm>
            <a:off x="544922" y="2973349"/>
            <a:ext cx="8957945" cy="1114425"/>
          </a:xfrm>
          <a:custGeom>
            <a:avLst/>
            <a:gdLst/>
            <a:ahLst/>
            <a:cxnLst/>
            <a:rect l="l" t="t" r="r" b="b"/>
            <a:pathLst>
              <a:path w="8957945" h="1114425">
                <a:moveTo>
                  <a:pt x="0" y="1106338"/>
                </a:moveTo>
                <a:lnTo>
                  <a:pt x="55986" y="1107055"/>
                </a:lnTo>
                <a:lnTo>
                  <a:pt x="111930" y="1107767"/>
                </a:lnTo>
                <a:lnTo>
                  <a:pt x="167790" y="1108469"/>
                </a:lnTo>
                <a:lnTo>
                  <a:pt x="223522" y="1109155"/>
                </a:lnTo>
                <a:lnTo>
                  <a:pt x="279084" y="1109821"/>
                </a:lnTo>
                <a:lnTo>
                  <a:pt x="334434" y="1110461"/>
                </a:lnTo>
                <a:lnTo>
                  <a:pt x="389530" y="1111071"/>
                </a:lnTo>
                <a:lnTo>
                  <a:pt x="444329" y="1111644"/>
                </a:lnTo>
                <a:lnTo>
                  <a:pt x="498788" y="1112177"/>
                </a:lnTo>
                <a:lnTo>
                  <a:pt x="552865" y="1112664"/>
                </a:lnTo>
                <a:lnTo>
                  <a:pt x="606518" y="1113099"/>
                </a:lnTo>
                <a:lnTo>
                  <a:pt x="659704" y="1113478"/>
                </a:lnTo>
                <a:lnTo>
                  <a:pt x="712380" y="1113795"/>
                </a:lnTo>
                <a:lnTo>
                  <a:pt x="764505" y="1114046"/>
                </a:lnTo>
                <a:lnTo>
                  <a:pt x="816036" y="1114226"/>
                </a:lnTo>
                <a:lnTo>
                  <a:pt x="866931" y="1114328"/>
                </a:lnTo>
                <a:lnTo>
                  <a:pt x="917146" y="1114349"/>
                </a:lnTo>
                <a:lnTo>
                  <a:pt x="966641" y="1114282"/>
                </a:lnTo>
                <a:lnTo>
                  <a:pt x="1015371" y="1114123"/>
                </a:lnTo>
                <a:lnTo>
                  <a:pt x="1063295" y="1113867"/>
                </a:lnTo>
                <a:lnTo>
                  <a:pt x="1110370" y="1113509"/>
                </a:lnTo>
                <a:lnTo>
                  <a:pt x="1156554" y="1113043"/>
                </a:lnTo>
                <a:lnTo>
                  <a:pt x="1201805" y="1112464"/>
                </a:lnTo>
                <a:lnTo>
                  <a:pt x="1246079" y="1111767"/>
                </a:lnTo>
                <a:lnTo>
                  <a:pt x="1289335" y="1110948"/>
                </a:lnTo>
                <a:lnTo>
                  <a:pt x="1331531" y="1110000"/>
                </a:lnTo>
                <a:lnTo>
                  <a:pt x="1372622" y="1108920"/>
                </a:lnTo>
                <a:lnTo>
                  <a:pt x="1412569" y="1107701"/>
                </a:lnTo>
                <a:lnTo>
                  <a:pt x="1451326" y="1106338"/>
                </a:lnTo>
                <a:lnTo>
                  <a:pt x="1522241" y="1103377"/>
                </a:lnTo>
                <a:lnTo>
                  <a:pt x="1587848" y="1100047"/>
                </a:lnTo>
                <a:lnTo>
                  <a:pt x="1648707" y="1096345"/>
                </a:lnTo>
                <a:lnTo>
                  <a:pt x="1705378" y="1092274"/>
                </a:lnTo>
                <a:lnTo>
                  <a:pt x="1758423" y="1087833"/>
                </a:lnTo>
                <a:lnTo>
                  <a:pt x="1808401" y="1083022"/>
                </a:lnTo>
                <a:lnTo>
                  <a:pt x="1855872" y="1077841"/>
                </a:lnTo>
                <a:lnTo>
                  <a:pt x="1901398" y="1072289"/>
                </a:lnTo>
                <a:lnTo>
                  <a:pt x="1945539" y="1066368"/>
                </a:lnTo>
                <a:lnTo>
                  <a:pt x="1988855" y="1060076"/>
                </a:lnTo>
                <a:lnTo>
                  <a:pt x="2031907" y="1053414"/>
                </a:lnTo>
                <a:lnTo>
                  <a:pt x="2075254" y="1046382"/>
                </a:lnTo>
                <a:lnTo>
                  <a:pt x="2119458" y="1038980"/>
                </a:lnTo>
                <a:lnTo>
                  <a:pt x="2165080" y="1031208"/>
                </a:lnTo>
                <a:lnTo>
                  <a:pt x="2212678" y="1023066"/>
                </a:lnTo>
                <a:lnTo>
                  <a:pt x="2264587" y="1013988"/>
                </a:lnTo>
                <a:lnTo>
                  <a:pt x="2315859" y="1004580"/>
                </a:lnTo>
                <a:lnTo>
                  <a:pt x="2366584" y="994817"/>
                </a:lnTo>
                <a:lnTo>
                  <a:pt x="2416855" y="984672"/>
                </a:lnTo>
                <a:lnTo>
                  <a:pt x="2466761" y="974120"/>
                </a:lnTo>
                <a:lnTo>
                  <a:pt x="2516394" y="963134"/>
                </a:lnTo>
                <a:lnTo>
                  <a:pt x="2565844" y="951689"/>
                </a:lnTo>
                <a:lnTo>
                  <a:pt x="2615204" y="939758"/>
                </a:lnTo>
                <a:lnTo>
                  <a:pt x="2664564" y="927316"/>
                </a:lnTo>
                <a:lnTo>
                  <a:pt x="2714015" y="914336"/>
                </a:lnTo>
                <a:lnTo>
                  <a:pt x="2763648" y="900792"/>
                </a:lnTo>
                <a:lnTo>
                  <a:pt x="2813554" y="886659"/>
                </a:lnTo>
                <a:lnTo>
                  <a:pt x="2863824" y="871910"/>
                </a:lnTo>
                <a:lnTo>
                  <a:pt x="2914549" y="856519"/>
                </a:lnTo>
                <a:lnTo>
                  <a:pt x="3128308" y="782819"/>
                </a:lnTo>
                <a:lnTo>
                  <a:pt x="3366602" y="692204"/>
                </a:lnTo>
                <a:lnTo>
                  <a:pt x="3560285" y="615344"/>
                </a:lnTo>
                <a:lnTo>
                  <a:pt x="3640212" y="582909"/>
                </a:lnTo>
                <a:lnTo>
                  <a:pt x="4294499" y="333091"/>
                </a:lnTo>
                <a:lnTo>
                  <a:pt x="4345560" y="311926"/>
                </a:lnTo>
                <a:lnTo>
                  <a:pt x="4393297" y="290699"/>
                </a:lnTo>
                <a:lnTo>
                  <a:pt x="4438513" y="269543"/>
                </a:lnTo>
                <a:lnTo>
                  <a:pt x="4482013" y="248593"/>
                </a:lnTo>
                <a:lnTo>
                  <a:pt x="4524601" y="227983"/>
                </a:lnTo>
                <a:lnTo>
                  <a:pt x="4567082" y="207846"/>
                </a:lnTo>
                <a:lnTo>
                  <a:pt x="4610260" y="188317"/>
                </a:lnTo>
                <a:lnTo>
                  <a:pt x="4654940" y="169530"/>
                </a:lnTo>
                <a:lnTo>
                  <a:pt x="4701926" y="151619"/>
                </a:lnTo>
                <a:lnTo>
                  <a:pt x="4752022" y="134718"/>
                </a:lnTo>
                <a:lnTo>
                  <a:pt x="4806033" y="118961"/>
                </a:lnTo>
                <a:lnTo>
                  <a:pt x="4848341" y="107773"/>
                </a:lnTo>
                <a:lnTo>
                  <a:pt x="4892615" y="96501"/>
                </a:lnTo>
                <a:lnTo>
                  <a:pt x="4938603" y="85271"/>
                </a:lnTo>
                <a:lnTo>
                  <a:pt x="4986050" y="74210"/>
                </a:lnTo>
                <a:lnTo>
                  <a:pt x="5034703" y="63445"/>
                </a:lnTo>
                <a:lnTo>
                  <a:pt x="5084307" y="53104"/>
                </a:lnTo>
                <a:lnTo>
                  <a:pt x="5134609" y="43312"/>
                </a:lnTo>
                <a:lnTo>
                  <a:pt x="5185355" y="34197"/>
                </a:lnTo>
                <a:lnTo>
                  <a:pt x="5236291" y="25885"/>
                </a:lnTo>
                <a:lnTo>
                  <a:pt x="5287165" y="18505"/>
                </a:lnTo>
                <a:lnTo>
                  <a:pt x="5337720" y="12181"/>
                </a:lnTo>
                <a:lnTo>
                  <a:pt x="5387705" y="7042"/>
                </a:lnTo>
                <a:lnTo>
                  <a:pt x="5436865" y="3214"/>
                </a:lnTo>
                <a:lnTo>
                  <a:pt x="5484947" y="824"/>
                </a:lnTo>
                <a:lnTo>
                  <a:pt x="5531696" y="0"/>
                </a:lnTo>
                <a:lnTo>
                  <a:pt x="5584722" y="1126"/>
                </a:lnTo>
                <a:lnTo>
                  <a:pt x="5637596" y="4364"/>
                </a:lnTo>
                <a:lnTo>
                  <a:pt x="5690238" y="9502"/>
                </a:lnTo>
                <a:lnTo>
                  <a:pt x="5742566" y="16330"/>
                </a:lnTo>
                <a:lnTo>
                  <a:pt x="5794499" y="24637"/>
                </a:lnTo>
                <a:lnTo>
                  <a:pt x="5845955" y="34210"/>
                </a:lnTo>
                <a:lnTo>
                  <a:pt x="5896853" y="44839"/>
                </a:lnTo>
                <a:lnTo>
                  <a:pt x="5947112" y="56313"/>
                </a:lnTo>
                <a:lnTo>
                  <a:pt x="5996651" y="68420"/>
                </a:lnTo>
                <a:lnTo>
                  <a:pt x="6045389" y="80949"/>
                </a:lnTo>
                <a:lnTo>
                  <a:pt x="6093244" y="93690"/>
                </a:lnTo>
                <a:lnTo>
                  <a:pt x="6140136" y="106431"/>
                </a:lnTo>
                <a:lnTo>
                  <a:pt x="6185982" y="118961"/>
                </a:lnTo>
                <a:lnTo>
                  <a:pt x="6238259" y="133949"/>
                </a:lnTo>
                <a:lnTo>
                  <a:pt x="6288310" y="149697"/>
                </a:lnTo>
                <a:lnTo>
                  <a:pt x="6336565" y="166178"/>
                </a:lnTo>
                <a:lnTo>
                  <a:pt x="6383452" y="183366"/>
                </a:lnTo>
                <a:lnTo>
                  <a:pt x="6429401" y="201232"/>
                </a:lnTo>
                <a:lnTo>
                  <a:pt x="6474841" y="219751"/>
                </a:lnTo>
                <a:lnTo>
                  <a:pt x="6520200" y="238896"/>
                </a:lnTo>
                <a:lnTo>
                  <a:pt x="6565908" y="258640"/>
                </a:lnTo>
                <a:lnTo>
                  <a:pt x="6612393" y="278955"/>
                </a:lnTo>
                <a:lnTo>
                  <a:pt x="6660085" y="299816"/>
                </a:lnTo>
                <a:lnTo>
                  <a:pt x="6709412" y="321195"/>
                </a:lnTo>
                <a:lnTo>
                  <a:pt x="6752399" y="340033"/>
                </a:lnTo>
                <a:lnTo>
                  <a:pt x="6796172" y="359834"/>
                </a:lnTo>
                <a:lnTo>
                  <a:pt x="6840600" y="380437"/>
                </a:lnTo>
                <a:lnTo>
                  <a:pt x="6885553" y="401679"/>
                </a:lnTo>
                <a:lnTo>
                  <a:pt x="6930901" y="423397"/>
                </a:lnTo>
                <a:lnTo>
                  <a:pt x="6976514" y="445430"/>
                </a:lnTo>
                <a:lnTo>
                  <a:pt x="7022263" y="467614"/>
                </a:lnTo>
                <a:lnTo>
                  <a:pt x="7068018" y="489787"/>
                </a:lnTo>
                <a:lnTo>
                  <a:pt x="7113647" y="511787"/>
                </a:lnTo>
                <a:lnTo>
                  <a:pt x="7159023" y="533452"/>
                </a:lnTo>
                <a:lnTo>
                  <a:pt x="7204014" y="554618"/>
                </a:lnTo>
                <a:lnTo>
                  <a:pt x="7248490" y="575123"/>
                </a:lnTo>
                <a:lnTo>
                  <a:pt x="7292322" y="594806"/>
                </a:lnTo>
                <a:lnTo>
                  <a:pt x="7339173" y="615686"/>
                </a:lnTo>
                <a:lnTo>
                  <a:pt x="7385591" y="636607"/>
                </a:lnTo>
                <a:lnTo>
                  <a:pt x="7431637" y="657446"/>
                </a:lnTo>
                <a:lnTo>
                  <a:pt x="7477373" y="678078"/>
                </a:lnTo>
                <a:lnTo>
                  <a:pt x="7522861" y="698380"/>
                </a:lnTo>
                <a:lnTo>
                  <a:pt x="7568163" y="718228"/>
                </a:lnTo>
                <a:lnTo>
                  <a:pt x="7613342" y="737497"/>
                </a:lnTo>
                <a:lnTo>
                  <a:pt x="7658458" y="756064"/>
                </a:lnTo>
                <a:lnTo>
                  <a:pt x="7703575" y="773805"/>
                </a:lnTo>
                <a:lnTo>
                  <a:pt x="7748753" y="790596"/>
                </a:lnTo>
                <a:lnTo>
                  <a:pt x="7794055" y="806313"/>
                </a:lnTo>
                <a:lnTo>
                  <a:pt x="7839544" y="820832"/>
                </a:lnTo>
                <a:lnTo>
                  <a:pt x="7889201" y="835436"/>
                </a:lnTo>
                <a:lnTo>
                  <a:pt x="7938716" y="848986"/>
                </a:lnTo>
                <a:lnTo>
                  <a:pt x="7988142" y="861507"/>
                </a:lnTo>
                <a:lnTo>
                  <a:pt x="8037532" y="873028"/>
                </a:lnTo>
                <a:lnTo>
                  <a:pt x="8086940" y="883575"/>
                </a:lnTo>
                <a:lnTo>
                  <a:pt x="8136419" y="893174"/>
                </a:lnTo>
                <a:lnTo>
                  <a:pt x="8186024" y="901852"/>
                </a:lnTo>
                <a:lnTo>
                  <a:pt x="8235807" y="909637"/>
                </a:lnTo>
                <a:lnTo>
                  <a:pt x="8285822" y="916555"/>
                </a:lnTo>
                <a:lnTo>
                  <a:pt x="8336124" y="922632"/>
                </a:lnTo>
                <a:lnTo>
                  <a:pt x="8386765" y="927897"/>
                </a:lnTo>
                <a:lnTo>
                  <a:pt x="8437737" y="932120"/>
                </a:lnTo>
                <a:lnTo>
                  <a:pt x="8488977" y="935136"/>
                </a:lnTo>
                <a:lnTo>
                  <a:pt x="8540459" y="937067"/>
                </a:lnTo>
                <a:lnTo>
                  <a:pt x="8592154" y="938032"/>
                </a:lnTo>
                <a:lnTo>
                  <a:pt x="8644038" y="938153"/>
                </a:lnTo>
                <a:lnTo>
                  <a:pt x="8696083" y="937549"/>
                </a:lnTo>
                <a:lnTo>
                  <a:pt x="8748261" y="936343"/>
                </a:lnTo>
                <a:lnTo>
                  <a:pt x="8800547" y="934654"/>
                </a:lnTo>
                <a:lnTo>
                  <a:pt x="8852913" y="932602"/>
                </a:lnTo>
                <a:lnTo>
                  <a:pt x="8905333" y="930310"/>
                </a:lnTo>
                <a:lnTo>
                  <a:pt x="8957779" y="927897"/>
                </a:lnTo>
              </a:path>
            </a:pathLst>
          </a:custGeom>
          <a:ln w="34956">
            <a:solidFill>
              <a:srgbClr val="00B0F0"/>
            </a:solidFill>
          </a:ln>
        </p:spPr>
        <p:txBody>
          <a:bodyPr wrap="square" lIns="0" tIns="0" rIns="0" bIns="0" rtlCol="0"/>
          <a:lstStyle/>
          <a:p>
            <a:endParaRPr/>
          </a:p>
        </p:txBody>
      </p:sp>
      <p:sp>
        <p:nvSpPr>
          <p:cNvPr id="21" name="object 21"/>
          <p:cNvSpPr txBox="1"/>
          <p:nvPr/>
        </p:nvSpPr>
        <p:spPr>
          <a:xfrm>
            <a:off x="1145378" y="3793744"/>
            <a:ext cx="681990" cy="223520"/>
          </a:xfrm>
          <a:prstGeom prst="rect">
            <a:avLst/>
          </a:prstGeom>
        </p:spPr>
        <p:txBody>
          <a:bodyPr vert="horz" wrap="square" lIns="0" tIns="12700" rIns="0" bIns="0" rtlCol="0">
            <a:spAutoFit/>
          </a:bodyPr>
          <a:lstStyle/>
          <a:p>
            <a:pPr marL="12700">
              <a:lnSpc>
                <a:spcPct val="100000"/>
              </a:lnSpc>
              <a:spcBef>
                <a:spcPts val="100"/>
              </a:spcBef>
            </a:pPr>
            <a:r>
              <a:rPr sz="1300" spc="-10" dirty="0">
                <a:latin typeface="Tahoma"/>
                <a:cs typeface="Tahoma"/>
              </a:rPr>
              <a:t>Negative</a:t>
            </a:r>
            <a:endParaRPr sz="1300">
              <a:latin typeface="Tahoma"/>
              <a:cs typeface="Tahoma"/>
            </a:endParaRPr>
          </a:p>
        </p:txBody>
      </p:sp>
      <p:sp>
        <p:nvSpPr>
          <p:cNvPr id="22" name="object 22"/>
          <p:cNvSpPr txBox="1"/>
          <p:nvPr/>
        </p:nvSpPr>
        <p:spPr>
          <a:xfrm>
            <a:off x="3583575" y="3406584"/>
            <a:ext cx="228600" cy="223520"/>
          </a:xfrm>
          <a:prstGeom prst="rect">
            <a:avLst/>
          </a:prstGeom>
        </p:spPr>
        <p:txBody>
          <a:bodyPr vert="horz" wrap="square" lIns="0" tIns="12700" rIns="0" bIns="0" rtlCol="0">
            <a:spAutoFit/>
          </a:bodyPr>
          <a:lstStyle/>
          <a:p>
            <a:pPr marL="12700">
              <a:lnSpc>
                <a:spcPct val="100000"/>
              </a:lnSpc>
              <a:spcBef>
                <a:spcPts val="100"/>
              </a:spcBef>
            </a:pPr>
            <a:r>
              <a:rPr sz="1300" spc="55" dirty="0">
                <a:latin typeface="Tahoma"/>
                <a:cs typeface="Tahoma"/>
              </a:rPr>
              <a:t>32</a:t>
            </a:r>
            <a:endParaRPr sz="1300">
              <a:latin typeface="Tahoma"/>
              <a:cs typeface="Tahoma"/>
            </a:endParaRPr>
          </a:p>
        </p:txBody>
      </p:sp>
      <p:sp>
        <p:nvSpPr>
          <p:cNvPr id="23" name="object 23"/>
          <p:cNvSpPr txBox="1"/>
          <p:nvPr/>
        </p:nvSpPr>
        <p:spPr>
          <a:xfrm>
            <a:off x="3137475" y="3562108"/>
            <a:ext cx="228600" cy="223520"/>
          </a:xfrm>
          <a:prstGeom prst="rect">
            <a:avLst/>
          </a:prstGeom>
        </p:spPr>
        <p:txBody>
          <a:bodyPr vert="horz" wrap="square" lIns="0" tIns="12700" rIns="0" bIns="0" rtlCol="0">
            <a:spAutoFit/>
          </a:bodyPr>
          <a:lstStyle/>
          <a:p>
            <a:pPr marL="12700">
              <a:lnSpc>
                <a:spcPct val="100000"/>
              </a:lnSpc>
              <a:spcBef>
                <a:spcPts val="100"/>
              </a:spcBef>
            </a:pPr>
            <a:r>
              <a:rPr sz="1300" spc="55" dirty="0">
                <a:latin typeface="Tahoma"/>
                <a:cs typeface="Tahoma"/>
              </a:rPr>
              <a:t>16</a:t>
            </a:r>
            <a:endParaRPr sz="1300">
              <a:latin typeface="Tahoma"/>
              <a:cs typeface="Tahoma"/>
            </a:endParaRPr>
          </a:p>
        </p:txBody>
      </p:sp>
      <p:sp>
        <p:nvSpPr>
          <p:cNvPr id="24" name="object 24"/>
          <p:cNvSpPr txBox="1"/>
          <p:nvPr/>
        </p:nvSpPr>
        <p:spPr>
          <a:xfrm>
            <a:off x="2836993" y="3671900"/>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latin typeface="Tahoma"/>
                <a:cs typeface="Tahoma"/>
              </a:rPr>
              <a:t>8</a:t>
            </a:r>
            <a:endParaRPr sz="1300">
              <a:latin typeface="Tahoma"/>
              <a:cs typeface="Tahoma"/>
            </a:endParaRPr>
          </a:p>
        </p:txBody>
      </p:sp>
      <p:sp>
        <p:nvSpPr>
          <p:cNvPr id="25" name="object 25"/>
          <p:cNvSpPr txBox="1"/>
          <p:nvPr/>
        </p:nvSpPr>
        <p:spPr>
          <a:xfrm>
            <a:off x="2544766" y="373282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latin typeface="Tahoma"/>
                <a:cs typeface="Tahoma"/>
              </a:rPr>
              <a:t>2</a:t>
            </a:r>
            <a:endParaRPr sz="1300">
              <a:latin typeface="Tahoma"/>
              <a:cs typeface="Tahoma"/>
            </a:endParaRPr>
          </a:p>
        </p:txBody>
      </p:sp>
      <p:sp>
        <p:nvSpPr>
          <p:cNvPr id="26" name="object 26"/>
          <p:cNvSpPr txBox="1"/>
          <p:nvPr/>
        </p:nvSpPr>
        <p:spPr>
          <a:xfrm>
            <a:off x="2266407" y="3757256"/>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latin typeface="Tahoma"/>
                <a:cs typeface="Tahoma"/>
              </a:rPr>
              <a:t>1</a:t>
            </a:r>
            <a:endParaRPr sz="1300">
              <a:latin typeface="Tahoma"/>
              <a:cs typeface="Tahoma"/>
            </a:endParaRPr>
          </a:p>
        </p:txBody>
      </p:sp>
      <p:sp>
        <p:nvSpPr>
          <p:cNvPr id="27" name="object 27"/>
          <p:cNvSpPr txBox="1"/>
          <p:nvPr/>
        </p:nvSpPr>
        <p:spPr>
          <a:xfrm>
            <a:off x="4318600" y="3135490"/>
            <a:ext cx="228600" cy="223520"/>
          </a:xfrm>
          <a:prstGeom prst="rect">
            <a:avLst/>
          </a:prstGeom>
        </p:spPr>
        <p:txBody>
          <a:bodyPr vert="horz" wrap="square" lIns="0" tIns="12700" rIns="0" bIns="0" rtlCol="0">
            <a:spAutoFit/>
          </a:bodyPr>
          <a:lstStyle/>
          <a:p>
            <a:pPr marL="12700">
              <a:lnSpc>
                <a:spcPct val="100000"/>
              </a:lnSpc>
              <a:spcBef>
                <a:spcPts val="100"/>
              </a:spcBef>
            </a:pPr>
            <a:r>
              <a:rPr sz="1300" spc="55" dirty="0">
                <a:latin typeface="Tahoma"/>
                <a:cs typeface="Tahoma"/>
              </a:rPr>
              <a:t>64</a:t>
            </a:r>
            <a:endParaRPr sz="1300">
              <a:latin typeface="Tahoma"/>
              <a:cs typeface="Tahoma"/>
            </a:endParaRPr>
          </a:p>
        </p:txBody>
      </p:sp>
      <p:sp>
        <p:nvSpPr>
          <p:cNvPr id="28" name="object 28"/>
          <p:cNvSpPr txBox="1"/>
          <p:nvPr/>
        </p:nvSpPr>
        <p:spPr>
          <a:xfrm>
            <a:off x="5768343" y="2638704"/>
            <a:ext cx="1507490" cy="507365"/>
          </a:xfrm>
          <a:prstGeom prst="rect">
            <a:avLst/>
          </a:prstGeom>
        </p:spPr>
        <p:txBody>
          <a:bodyPr vert="horz" wrap="square" lIns="0" tIns="55244" rIns="0" bIns="0" rtlCol="0">
            <a:spAutoFit/>
          </a:bodyPr>
          <a:lstStyle/>
          <a:p>
            <a:pPr marL="12700">
              <a:lnSpc>
                <a:spcPct val="100000"/>
              </a:lnSpc>
              <a:spcBef>
                <a:spcPts val="434"/>
              </a:spcBef>
            </a:pPr>
            <a:r>
              <a:rPr sz="1300" spc="-90" dirty="0">
                <a:latin typeface="Tahoma"/>
                <a:cs typeface="Tahoma"/>
              </a:rPr>
              <a:t>≥</a:t>
            </a:r>
            <a:r>
              <a:rPr sz="1300" spc="-25" dirty="0">
                <a:latin typeface="Tahoma"/>
                <a:cs typeface="Tahoma"/>
              </a:rPr>
              <a:t> </a:t>
            </a:r>
            <a:r>
              <a:rPr sz="1300" spc="60" dirty="0">
                <a:latin typeface="Tahoma"/>
                <a:cs typeface="Tahoma"/>
              </a:rPr>
              <a:t>128</a:t>
            </a:r>
            <a:endParaRPr sz="1300">
              <a:latin typeface="Tahoma"/>
              <a:cs typeface="Tahoma"/>
            </a:endParaRPr>
          </a:p>
          <a:p>
            <a:pPr marL="1290955">
              <a:lnSpc>
                <a:spcPct val="100000"/>
              </a:lnSpc>
              <a:spcBef>
                <a:spcPts val="335"/>
              </a:spcBef>
            </a:pPr>
            <a:r>
              <a:rPr sz="1300" spc="55" dirty="0">
                <a:latin typeface="Tahoma"/>
                <a:cs typeface="Tahoma"/>
              </a:rPr>
              <a:t>64</a:t>
            </a:r>
            <a:endParaRPr sz="1300">
              <a:latin typeface="Tahoma"/>
              <a:cs typeface="Tahoma"/>
            </a:endParaRPr>
          </a:p>
        </p:txBody>
      </p:sp>
      <p:sp>
        <p:nvSpPr>
          <p:cNvPr id="29" name="object 29"/>
          <p:cNvSpPr txBox="1"/>
          <p:nvPr/>
        </p:nvSpPr>
        <p:spPr>
          <a:xfrm>
            <a:off x="7680862" y="3208464"/>
            <a:ext cx="228600" cy="223520"/>
          </a:xfrm>
          <a:prstGeom prst="rect">
            <a:avLst/>
          </a:prstGeom>
        </p:spPr>
        <p:txBody>
          <a:bodyPr vert="horz" wrap="square" lIns="0" tIns="12700" rIns="0" bIns="0" rtlCol="0">
            <a:spAutoFit/>
          </a:bodyPr>
          <a:lstStyle/>
          <a:p>
            <a:pPr marL="12700">
              <a:lnSpc>
                <a:spcPct val="100000"/>
              </a:lnSpc>
              <a:spcBef>
                <a:spcPts val="100"/>
              </a:spcBef>
            </a:pPr>
            <a:r>
              <a:rPr sz="1300" spc="55" dirty="0">
                <a:latin typeface="Tahoma"/>
                <a:cs typeface="Tahoma"/>
              </a:rPr>
              <a:t>32</a:t>
            </a:r>
            <a:endParaRPr sz="1300">
              <a:latin typeface="Tahoma"/>
              <a:cs typeface="Tahoma"/>
            </a:endParaRPr>
          </a:p>
        </p:txBody>
      </p:sp>
      <p:sp>
        <p:nvSpPr>
          <p:cNvPr id="30" name="object 30"/>
          <p:cNvSpPr txBox="1"/>
          <p:nvPr/>
        </p:nvSpPr>
        <p:spPr>
          <a:xfrm>
            <a:off x="8377253" y="3491941"/>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latin typeface="Tahoma"/>
                <a:cs typeface="Tahoma"/>
              </a:rPr>
              <a:t>8</a:t>
            </a:r>
            <a:endParaRPr sz="1300">
              <a:latin typeface="Tahoma"/>
              <a:cs typeface="Tahoma"/>
            </a:endParaRPr>
          </a:p>
        </p:txBody>
      </p:sp>
      <p:sp>
        <p:nvSpPr>
          <p:cNvPr id="31" name="object 31"/>
          <p:cNvSpPr txBox="1"/>
          <p:nvPr/>
        </p:nvSpPr>
        <p:spPr>
          <a:xfrm>
            <a:off x="8969633" y="3610813"/>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latin typeface="Tahoma"/>
                <a:cs typeface="Tahoma"/>
              </a:rPr>
              <a:t>2</a:t>
            </a:r>
            <a:endParaRPr sz="1300">
              <a:latin typeface="Tahoma"/>
              <a:cs typeface="Tahoma"/>
            </a:endParaRPr>
          </a:p>
        </p:txBody>
      </p:sp>
      <p:sp>
        <p:nvSpPr>
          <p:cNvPr id="32" name="object 32"/>
          <p:cNvSpPr txBox="1"/>
          <p:nvPr/>
        </p:nvSpPr>
        <p:spPr>
          <a:xfrm>
            <a:off x="9158324" y="3998976"/>
            <a:ext cx="536575" cy="193040"/>
          </a:xfrm>
          <a:prstGeom prst="rect">
            <a:avLst/>
          </a:prstGeom>
        </p:spPr>
        <p:txBody>
          <a:bodyPr vert="horz" wrap="square" lIns="0" tIns="12700" rIns="0" bIns="0" rtlCol="0">
            <a:spAutoFit/>
          </a:bodyPr>
          <a:lstStyle/>
          <a:p>
            <a:pPr marL="12700">
              <a:lnSpc>
                <a:spcPct val="100000"/>
              </a:lnSpc>
              <a:spcBef>
                <a:spcPts val="100"/>
              </a:spcBef>
            </a:pPr>
            <a:r>
              <a:rPr sz="1100" i="1" spc="-75" dirty="0">
                <a:latin typeface="Verdana"/>
                <a:cs typeface="Verdana"/>
              </a:rPr>
              <a:t>Serofast</a:t>
            </a:r>
            <a:endParaRPr sz="1100">
              <a:latin typeface="Verdana"/>
              <a:cs typeface="Verdana"/>
            </a:endParaRPr>
          </a:p>
        </p:txBody>
      </p:sp>
      <p:sp>
        <p:nvSpPr>
          <p:cNvPr id="33" name="object 33"/>
          <p:cNvSpPr txBox="1"/>
          <p:nvPr/>
        </p:nvSpPr>
        <p:spPr>
          <a:xfrm>
            <a:off x="5478932" y="3200400"/>
            <a:ext cx="1035685" cy="284480"/>
          </a:xfrm>
          <a:prstGeom prst="rect">
            <a:avLst/>
          </a:prstGeom>
        </p:spPr>
        <p:txBody>
          <a:bodyPr vert="horz" wrap="square" lIns="0" tIns="12700" rIns="0" bIns="0" rtlCol="0">
            <a:spAutoFit/>
          </a:bodyPr>
          <a:lstStyle/>
          <a:p>
            <a:pPr marL="12700">
              <a:lnSpc>
                <a:spcPct val="100000"/>
              </a:lnSpc>
              <a:spcBef>
                <a:spcPts val="100"/>
              </a:spcBef>
            </a:pPr>
            <a:r>
              <a:rPr sz="1700" b="1" dirty="0">
                <a:latin typeface="Tahoma"/>
                <a:cs typeface="Tahoma"/>
              </a:rPr>
              <a:t>RPR</a:t>
            </a:r>
            <a:r>
              <a:rPr sz="1700" b="1" spc="10" dirty="0">
                <a:latin typeface="Tahoma"/>
                <a:cs typeface="Tahoma"/>
              </a:rPr>
              <a:t> </a:t>
            </a:r>
            <a:r>
              <a:rPr sz="1700" b="1" spc="-25" dirty="0">
                <a:latin typeface="Tahoma"/>
                <a:cs typeface="Tahoma"/>
              </a:rPr>
              <a:t>Titer</a:t>
            </a:r>
            <a:endParaRPr sz="1700">
              <a:latin typeface="Tahoma"/>
              <a:cs typeface="Tahoma"/>
            </a:endParaRPr>
          </a:p>
        </p:txBody>
      </p:sp>
      <p:grpSp>
        <p:nvGrpSpPr>
          <p:cNvPr id="34" name="object 34"/>
          <p:cNvGrpSpPr/>
          <p:nvPr/>
        </p:nvGrpSpPr>
        <p:grpSpPr>
          <a:xfrm>
            <a:off x="152400" y="1664018"/>
            <a:ext cx="9753600" cy="4034154"/>
            <a:chOff x="152400" y="1664018"/>
            <a:chExt cx="9753600" cy="4034154"/>
          </a:xfrm>
        </p:grpSpPr>
        <p:sp>
          <p:nvSpPr>
            <p:cNvPr id="35" name="object 35"/>
            <p:cNvSpPr/>
            <p:nvPr/>
          </p:nvSpPr>
          <p:spPr>
            <a:xfrm>
              <a:off x="1496494" y="5014138"/>
              <a:ext cx="2640965" cy="506095"/>
            </a:xfrm>
            <a:custGeom>
              <a:avLst/>
              <a:gdLst/>
              <a:ahLst/>
              <a:cxnLst/>
              <a:rect l="l" t="t" r="r" b="b"/>
              <a:pathLst>
                <a:path w="2640965" h="506095">
                  <a:moveTo>
                    <a:pt x="0" y="505537"/>
                  </a:moveTo>
                  <a:lnTo>
                    <a:pt x="45457" y="483665"/>
                  </a:lnTo>
                  <a:lnTo>
                    <a:pt x="90902" y="461837"/>
                  </a:lnTo>
                  <a:lnTo>
                    <a:pt x="136321" y="440101"/>
                  </a:lnTo>
                  <a:lnTo>
                    <a:pt x="181701" y="418501"/>
                  </a:lnTo>
                  <a:lnTo>
                    <a:pt x="227029" y="397084"/>
                  </a:lnTo>
                  <a:lnTo>
                    <a:pt x="272292" y="375893"/>
                  </a:lnTo>
                  <a:lnTo>
                    <a:pt x="317477" y="354977"/>
                  </a:lnTo>
                  <a:lnTo>
                    <a:pt x="362570" y="334378"/>
                  </a:lnTo>
                  <a:lnTo>
                    <a:pt x="407560" y="314144"/>
                  </a:lnTo>
                  <a:lnTo>
                    <a:pt x="452433" y="294320"/>
                  </a:lnTo>
                  <a:lnTo>
                    <a:pt x="497176" y="274951"/>
                  </a:lnTo>
                  <a:lnTo>
                    <a:pt x="541775" y="256082"/>
                  </a:lnTo>
                  <a:lnTo>
                    <a:pt x="586219" y="237760"/>
                  </a:lnTo>
                  <a:lnTo>
                    <a:pt x="630493" y="220030"/>
                  </a:lnTo>
                  <a:lnTo>
                    <a:pt x="678267" y="201062"/>
                  </a:lnTo>
                  <a:lnTo>
                    <a:pt x="726334" y="181829"/>
                  </a:lnTo>
                  <a:lnTo>
                    <a:pt x="774563" y="162558"/>
                  </a:lnTo>
                  <a:lnTo>
                    <a:pt x="822824" y="143477"/>
                  </a:lnTo>
                  <a:lnTo>
                    <a:pt x="870988" y="124812"/>
                  </a:lnTo>
                  <a:lnTo>
                    <a:pt x="918925" y="106792"/>
                  </a:lnTo>
                  <a:lnTo>
                    <a:pt x="966504" y="89644"/>
                  </a:lnTo>
                  <a:lnTo>
                    <a:pt x="1013596" y="73595"/>
                  </a:lnTo>
                  <a:lnTo>
                    <a:pt x="1060070" y="58872"/>
                  </a:lnTo>
                  <a:lnTo>
                    <a:pt x="1105798" y="45704"/>
                  </a:lnTo>
                  <a:lnTo>
                    <a:pt x="1150648" y="34317"/>
                  </a:lnTo>
                  <a:lnTo>
                    <a:pt x="1194490" y="24938"/>
                  </a:lnTo>
                  <a:lnTo>
                    <a:pt x="1237196" y="17796"/>
                  </a:lnTo>
                  <a:lnTo>
                    <a:pt x="1288861" y="10671"/>
                  </a:lnTo>
                  <a:lnTo>
                    <a:pt x="1335506" y="5044"/>
                  </a:lnTo>
                  <a:lnTo>
                    <a:pt x="1378772" y="1344"/>
                  </a:lnTo>
                  <a:lnTo>
                    <a:pt x="1420301" y="0"/>
                  </a:lnTo>
                  <a:lnTo>
                    <a:pt x="1461736" y="1439"/>
                  </a:lnTo>
                  <a:lnTo>
                    <a:pt x="1504716" y="6090"/>
                  </a:lnTo>
                  <a:lnTo>
                    <a:pt x="1550885" y="14382"/>
                  </a:lnTo>
                  <a:lnTo>
                    <a:pt x="1601884" y="26741"/>
                  </a:lnTo>
                  <a:lnTo>
                    <a:pt x="1659354" y="43598"/>
                  </a:lnTo>
                  <a:lnTo>
                    <a:pt x="1724937" y="65380"/>
                  </a:lnTo>
                  <a:lnTo>
                    <a:pt x="1760820" y="78297"/>
                  </a:lnTo>
                  <a:lnTo>
                    <a:pt x="1798229" y="92613"/>
                  </a:lnTo>
                  <a:lnTo>
                    <a:pt x="1837083" y="108254"/>
                  </a:lnTo>
                  <a:lnTo>
                    <a:pt x="1877303" y="125146"/>
                  </a:lnTo>
                  <a:lnTo>
                    <a:pt x="1918807" y="143216"/>
                  </a:lnTo>
                  <a:lnTo>
                    <a:pt x="1961515" y="162390"/>
                  </a:lnTo>
                  <a:lnTo>
                    <a:pt x="2005348" y="182594"/>
                  </a:lnTo>
                  <a:lnTo>
                    <a:pt x="2050224" y="203756"/>
                  </a:lnTo>
                  <a:lnTo>
                    <a:pt x="2096065" y="225801"/>
                  </a:lnTo>
                  <a:lnTo>
                    <a:pt x="2142788" y="248655"/>
                  </a:lnTo>
                  <a:lnTo>
                    <a:pt x="2190315" y="272245"/>
                  </a:lnTo>
                  <a:lnTo>
                    <a:pt x="2238564" y="296498"/>
                  </a:lnTo>
                  <a:lnTo>
                    <a:pt x="2287455" y="321340"/>
                  </a:lnTo>
                  <a:lnTo>
                    <a:pt x="2336909" y="346697"/>
                  </a:lnTo>
                  <a:lnTo>
                    <a:pt x="2386845" y="372496"/>
                  </a:lnTo>
                  <a:lnTo>
                    <a:pt x="2437182" y="398662"/>
                  </a:lnTo>
                  <a:lnTo>
                    <a:pt x="2487840" y="425123"/>
                  </a:lnTo>
                  <a:lnTo>
                    <a:pt x="2538739" y="451805"/>
                  </a:lnTo>
                  <a:lnTo>
                    <a:pt x="2589799" y="478635"/>
                  </a:lnTo>
                  <a:lnTo>
                    <a:pt x="2640939" y="505537"/>
                  </a:lnTo>
                </a:path>
              </a:pathLst>
            </a:custGeom>
            <a:ln w="34956">
              <a:solidFill>
                <a:srgbClr val="FF0080"/>
              </a:solidFill>
            </a:ln>
          </p:spPr>
          <p:txBody>
            <a:bodyPr wrap="square" lIns="0" tIns="0" rIns="0" bIns="0" rtlCol="0"/>
            <a:lstStyle/>
            <a:p>
              <a:endParaRPr/>
            </a:p>
          </p:txBody>
        </p:sp>
        <p:sp>
          <p:nvSpPr>
            <p:cNvPr id="36" name="object 36"/>
            <p:cNvSpPr/>
            <p:nvPr/>
          </p:nvSpPr>
          <p:spPr>
            <a:xfrm>
              <a:off x="5029200" y="5014246"/>
              <a:ext cx="1879600" cy="505459"/>
            </a:xfrm>
            <a:custGeom>
              <a:avLst/>
              <a:gdLst/>
              <a:ahLst/>
              <a:cxnLst/>
              <a:rect l="l" t="t" r="r" b="b"/>
              <a:pathLst>
                <a:path w="1879600" h="505460">
                  <a:moveTo>
                    <a:pt x="0" y="505429"/>
                  </a:moveTo>
                  <a:lnTo>
                    <a:pt x="45292" y="474817"/>
                  </a:lnTo>
                  <a:lnTo>
                    <a:pt x="90558" y="444330"/>
                  </a:lnTo>
                  <a:lnTo>
                    <a:pt x="135774" y="414093"/>
                  </a:lnTo>
                  <a:lnTo>
                    <a:pt x="180914" y="384231"/>
                  </a:lnTo>
                  <a:lnTo>
                    <a:pt x="225952" y="354868"/>
                  </a:lnTo>
                  <a:lnTo>
                    <a:pt x="270863" y="326130"/>
                  </a:lnTo>
                  <a:lnTo>
                    <a:pt x="315622" y="298141"/>
                  </a:lnTo>
                  <a:lnTo>
                    <a:pt x="360203" y="271027"/>
                  </a:lnTo>
                  <a:lnTo>
                    <a:pt x="404580" y="244912"/>
                  </a:lnTo>
                  <a:lnTo>
                    <a:pt x="448730" y="219921"/>
                  </a:lnTo>
                  <a:lnTo>
                    <a:pt x="497915" y="192425"/>
                  </a:lnTo>
                  <a:lnTo>
                    <a:pt x="547449" y="164586"/>
                  </a:lnTo>
                  <a:lnTo>
                    <a:pt x="597052" y="137089"/>
                  </a:lnTo>
                  <a:lnTo>
                    <a:pt x="646447" y="110621"/>
                  </a:lnTo>
                  <a:lnTo>
                    <a:pt x="695354" y="85866"/>
                  </a:lnTo>
                  <a:lnTo>
                    <a:pt x="743494" y="63510"/>
                  </a:lnTo>
                  <a:lnTo>
                    <a:pt x="790589" y="44238"/>
                  </a:lnTo>
                  <a:lnTo>
                    <a:pt x="836359" y="28736"/>
                  </a:lnTo>
                  <a:lnTo>
                    <a:pt x="880527" y="17688"/>
                  </a:lnTo>
                  <a:lnTo>
                    <a:pt x="931895" y="7942"/>
                  </a:lnTo>
                  <a:lnTo>
                    <a:pt x="976992" y="1630"/>
                  </a:lnTo>
                  <a:lnTo>
                    <a:pt x="1019227" y="0"/>
                  </a:lnTo>
                  <a:lnTo>
                    <a:pt x="1062004" y="4300"/>
                  </a:lnTo>
                  <a:lnTo>
                    <a:pt x="1108731" y="15780"/>
                  </a:lnTo>
                  <a:lnTo>
                    <a:pt x="1162814" y="35687"/>
                  </a:lnTo>
                  <a:lnTo>
                    <a:pt x="1227659" y="65272"/>
                  </a:lnTo>
                  <a:lnTo>
                    <a:pt x="1293523" y="100164"/>
                  </a:lnTo>
                  <a:lnTo>
                    <a:pt x="1328855" y="120701"/>
                  </a:lnTo>
                  <a:lnTo>
                    <a:pt x="1365638" y="143108"/>
                  </a:lnTo>
                  <a:lnTo>
                    <a:pt x="1403760" y="167239"/>
                  </a:lnTo>
                  <a:lnTo>
                    <a:pt x="1443111" y="192952"/>
                  </a:lnTo>
                  <a:lnTo>
                    <a:pt x="1483577" y="220102"/>
                  </a:lnTo>
                  <a:lnTo>
                    <a:pt x="1525048" y="248546"/>
                  </a:lnTo>
                  <a:lnTo>
                    <a:pt x="1567412" y="278141"/>
                  </a:lnTo>
                  <a:lnTo>
                    <a:pt x="1610558" y="308742"/>
                  </a:lnTo>
                  <a:lnTo>
                    <a:pt x="1654373" y="340205"/>
                  </a:lnTo>
                  <a:lnTo>
                    <a:pt x="1698746" y="372387"/>
                  </a:lnTo>
                  <a:lnTo>
                    <a:pt x="1743566" y="405144"/>
                  </a:lnTo>
                  <a:lnTo>
                    <a:pt x="1788721" y="438333"/>
                  </a:lnTo>
                  <a:lnTo>
                    <a:pt x="1834099" y="471809"/>
                  </a:lnTo>
                  <a:lnTo>
                    <a:pt x="1879588" y="505429"/>
                  </a:lnTo>
                </a:path>
              </a:pathLst>
            </a:custGeom>
            <a:ln w="34956">
              <a:solidFill>
                <a:srgbClr val="FF0080"/>
              </a:solidFill>
            </a:ln>
          </p:spPr>
          <p:txBody>
            <a:bodyPr wrap="square" lIns="0" tIns="0" rIns="0" bIns="0" rtlCol="0"/>
            <a:lstStyle/>
            <a:p>
              <a:endParaRPr/>
            </a:p>
          </p:txBody>
        </p:sp>
        <p:sp>
          <p:nvSpPr>
            <p:cNvPr id="37" name="object 37"/>
            <p:cNvSpPr/>
            <p:nvPr/>
          </p:nvSpPr>
          <p:spPr>
            <a:xfrm>
              <a:off x="152400" y="1664029"/>
              <a:ext cx="9753600" cy="4034154"/>
            </a:xfrm>
            <a:custGeom>
              <a:avLst/>
              <a:gdLst/>
              <a:ahLst/>
              <a:cxnLst/>
              <a:rect l="l" t="t" r="r" b="b"/>
              <a:pathLst>
                <a:path w="9753600" h="4034154">
                  <a:moveTo>
                    <a:pt x="9753600" y="3834523"/>
                  </a:moveTo>
                  <a:lnTo>
                    <a:pt x="0" y="3834523"/>
                  </a:lnTo>
                  <a:lnTo>
                    <a:pt x="0" y="4033558"/>
                  </a:lnTo>
                  <a:lnTo>
                    <a:pt x="9753600" y="4033558"/>
                  </a:lnTo>
                  <a:lnTo>
                    <a:pt x="9753600" y="3834523"/>
                  </a:lnTo>
                  <a:close/>
                </a:path>
                <a:path w="9753600" h="4034154">
                  <a:moveTo>
                    <a:pt x="9753600" y="0"/>
                  </a:moveTo>
                  <a:lnTo>
                    <a:pt x="5943" y="0"/>
                  </a:lnTo>
                  <a:lnTo>
                    <a:pt x="5943" y="199034"/>
                  </a:lnTo>
                  <a:lnTo>
                    <a:pt x="9753600" y="199034"/>
                  </a:lnTo>
                  <a:lnTo>
                    <a:pt x="9753600" y="0"/>
                  </a:lnTo>
                  <a:close/>
                </a:path>
              </a:pathLst>
            </a:custGeom>
            <a:solidFill>
              <a:srgbClr val="FFFFFF"/>
            </a:solidFill>
          </p:spPr>
          <p:txBody>
            <a:bodyPr wrap="square" lIns="0" tIns="0" rIns="0" bIns="0" rtlCol="0"/>
            <a:lstStyle/>
            <a:p>
              <a:endParaRPr/>
            </a:p>
          </p:txBody>
        </p:sp>
      </p:grpSp>
      <p:sp>
        <p:nvSpPr>
          <p:cNvPr id="38" name="object 38"/>
          <p:cNvSpPr txBox="1"/>
          <p:nvPr/>
        </p:nvSpPr>
        <p:spPr>
          <a:xfrm>
            <a:off x="2489273" y="4714240"/>
            <a:ext cx="655955" cy="223520"/>
          </a:xfrm>
          <a:prstGeom prst="rect">
            <a:avLst/>
          </a:prstGeom>
        </p:spPr>
        <p:txBody>
          <a:bodyPr vert="horz" wrap="square" lIns="0" tIns="12700" rIns="0" bIns="0" rtlCol="0">
            <a:spAutoFit/>
          </a:bodyPr>
          <a:lstStyle/>
          <a:p>
            <a:pPr marL="12700">
              <a:lnSpc>
                <a:spcPct val="100000"/>
              </a:lnSpc>
              <a:spcBef>
                <a:spcPts val="100"/>
              </a:spcBef>
            </a:pPr>
            <a:r>
              <a:rPr sz="1300" spc="-10" dirty="0">
                <a:latin typeface="Tahoma"/>
                <a:cs typeface="Tahoma"/>
              </a:rPr>
              <a:t>Chancre</a:t>
            </a:r>
            <a:endParaRPr sz="1300">
              <a:latin typeface="Tahoma"/>
              <a:cs typeface="Tahoma"/>
            </a:endParaRPr>
          </a:p>
        </p:txBody>
      </p:sp>
      <p:sp>
        <p:nvSpPr>
          <p:cNvPr id="39" name="object 39"/>
          <p:cNvSpPr txBox="1"/>
          <p:nvPr/>
        </p:nvSpPr>
        <p:spPr>
          <a:xfrm>
            <a:off x="5768985" y="4708131"/>
            <a:ext cx="401955" cy="223520"/>
          </a:xfrm>
          <a:prstGeom prst="rect">
            <a:avLst/>
          </a:prstGeom>
        </p:spPr>
        <p:txBody>
          <a:bodyPr vert="horz" wrap="square" lIns="0" tIns="12700" rIns="0" bIns="0" rtlCol="0">
            <a:spAutoFit/>
          </a:bodyPr>
          <a:lstStyle/>
          <a:p>
            <a:pPr marL="12700">
              <a:lnSpc>
                <a:spcPct val="100000"/>
              </a:lnSpc>
              <a:spcBef>
                <a:spcPts val="100"/>
              </a:spcBef>
            </a:pPr>
            <a:r>
              <a:rPr sz="1300" spc="-20" dirty="0">
                <a:latin typeface="Tahoma"/>
                <a:cs typeface="Tahoma"/>
              </a:rPr>
              <a:t>Rash</a:t>
            </a:r>
            <a:endParaRPr sz="1300">
              <a:latin typeface="Tahoma"/>
              <a:cs typeface="Tahoma"/>
            </a:endParaRPr>
          </a:p>
        </p:txBody>
      </p:sp>
      <p:sp>
        <p:nvSpPr>
          <p:cNvPr id="40" name="object 40"/>
          <p:cNvSpPr txBox="1"/>
          <p:nvPr/>
        </p:nvSpPr>
        <p:spPr>
          <a:xfrm>
            <a:off x="6988097" y="5148071"/>
            <a:ext cx="793115" cy="284480"/>
          </a:xfrm>
          <a:prstGeom prst="rect">
            <a:avLst/>
          </a:prstGeom>
        </p:spPr>
        <p:txBody>
          <a:bodyPr vert="horz" wrap="square" lIns="0" tIns="12700" rIns="0" bIns="0" rtlCol="0">
            <a:spAutoFit/>
          </a:bodyPr>
          <a:lstStyle/>
          <a:p>
            <a:pPr marL="12700">
              <a:lnSpc>
                <a:spcPct val="100000"/>
              </a:lnSpc>
              <a:spcBef>
                <a:spcPts val="100"/>
              </a:spcBef>
            </a:pPr>
            <a:r>
              <a:rPr sz="1700" b="1" spc="-20" dirty="0">
                <a:latin typeface="Tahoma"/>
                <a:cs typeface="Tahoma"/>
              </a:rPr>
              <a:t>Clinical</a:t>
            </a:r>
            <a:endParaRPr sz="1700">
              <a:latin typeface="Tahoma"/>
              <a:cs typeface="Tahoma"/>
            </a:endParaRPr>
          </a:p>
        </p:txBody>
      </p:sp>
      <p:sp>
        <p:nvSpPr>
          <p:cNvPr id="41" name="object 41"/>
          <p:cNvSpPr txBox="1"/>
          <p:nvPr/>
        </p:nvSpPr>
        <p:spPr>
          <a:xfrm>
            <a:off x="714359" y="6140703"/>
            <a:ext cx="210185" cy="223520"/>
          </a:xfrm>
          <a:prstGeom prst="rect">
            <a:avLst/>
          </a:prstGeom>
        </p:spPr>
        <p:txBody>
          <a:bodyPr vert="horz" wrap="square" lIns="0" tIns="12700" rIns="0" bIns="0" rtlCol="0">
            <a:spAutoFit/>
          </a:bodyPr>
          <a:lstStyle/>
          <a:p>
            <a:pPr marL="12700">
              <a:lnSpc>
                <a:spcPct val="100000"/>
              </a:lnSpc>
              <a:spcBef>
                <a:spcPts val="100"/>
              </a:spcBef>
            </a:pPr>
            <a:r>
              <a:rPr sz="1300" spc="-25" dirty="0">
                <a:latin typeface="Tahoma"/>
                <a:cs typeface="Tahoma"/>
              </a:rPr>
              <a:t>–3</a:t>
            </a:r>
            <a:endParaRPr sz="1300">
              <a:latin typeface="Tahoma"/>
              <a:cs typeface="Tahoma"/>
            </a:endParaRPr>
          </a:p>
        </p:txBody>
      </p:sp>
      <p:sp>
        <p:nvSpPr>
          <p:cNvPr id="42" name="object 42"/>
          <p:cNvSpPr txBox="1"/>
          <p:nvPr/>
        </p:nvSpPr>
        <p:spPr>
          <a:xfrm>
            <a:off x="1408440" y="6140703"/>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latin typeface="Tahoma"/>
                <a:cs typeface="Tahoma"/>
              </a:rPr>
              <a:t>0</a:t>
            </a:r>
            <a:endParaRPr sz="1300">
              <a:latin typeface="Tahoma"/>
              <a:cs typeface="Tahoma"/>
            </a:endParaRPr>
          </a:p>
        </p:txBody>
      </p:sp>
      <p:sp>
        <p:nvSpPr>
          <p:cNvPr id="43" name="object 43"/>
          <p:cNvSpPr txBox="1"/>
          <p:nvPr/>
        </p:nvSpPr>
        <p:spPr>
          <a:xfrm>
            <a:off x="2298329" y="6140703"/>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latin typeface="Tahoma"/>
                <a:cs typeface="Tahoma"/>
              </a:rPr>
              <a:t>1</a:t>
            </a:r>
            <a:endParaRPr sz="1300">
              <a:latin typeface="Tahoma"/>
              <a:cs typeface="Tahoma"/>
            </a:endParaRPr>
          </a:p>
        </p:txBody>
      </p:sp>
      <p:sp>
        <p:nvSpPr>
          <p:cNvPr id="44" name="object 44"/>
          <p:cNvSpPr txBox="1"/>
          <p:nvPr/>
        </p:nvSpPr>
        <p:spPr>
          <a:xfrm>
            <a:off x="3192675" y="6140703"/>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latin typeface="Tahoma"/>
                <a:cs typeface="Tahoma"/>
              </a:rPr>
              <a:t>2</a:t>
            </a:r>
            <a:endParaRPr sz="1300">
              <a:latin typeface="Tahoma"/>
              <a:cs typeface="Tahoma"/>
            </a:endParaRPr>
          </a:p>
        </p:txBody>
      </p:sp>
      <p:sp>
        <p:nvSpPr>
          <p:cNvPr id="45" name="object 45"/>
          <p:cNvSpPr txBox="1"/>
          <p:nvPr/>
        </p:nvSpPr>
        <p:spPr>
          <a:xfrm>
            <a:off x="4080253" y="6140703"/>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latin typeface="Tahoma"/>
                <a:cs typeface="Tahoma"/>
              </a:rPr>
              <a:t>3</a:t>
            </a:r>
            <a:endParaRPr sz="1300">
              <a:latin typeface="Tahoma"/>
              <a:cs typeface="Tahoma"/>
            </a:endParaRPr>
          </a:p>
        </p:txBody>
      </p:sp>
      <p:sp>
        <p:nvSpPr>
          <p:cNvPr id="46" name="object 46"/>
          <p:cNvSpPr txBox="1"/>
          <p:nvPr/>
        </p:nvSpPr>
        <p:spPr>
          <a:xfrm>
            <a:off x="6713268" y="6140703"/>
            <a:ext cx="228600" cy="223520"/>
          </a:xfrm>
          <a:prstGeom prst="rect">
            <a:avLst/>
          </a:prstGeom>
        </p:spPr>
        <p:txBody>
          <a:bodyPr vert="horz" wrap="square" lIns="0" tIns="12700" rIns="0" bIns="0" rtlCol="0">
            <a:spAutoFit/>
          </a:bodyPr>
          <a:lstStyle/>
          <a:p>
            <a:pPr marL="12700">
              <a:lnSpc>
                <a:spcPct val="100000"/>
              </a:lnSpc>
              <a:spcBef>
                <a:spcPts val="100"/>
              </a:spcBef>
            </a:pPr>
            <a:r>
              <a:rPr sz="1300" spc="55" dirty="0">
                <a:latin typeface="Tahoma"/>
                <a:cs typeface="Tahoma"/>
              </a:rPr>
              <a:t>12</a:t>
            </a:r>
            <a:endParaRPr sz="1300">
              <a:latin typeface="Tahoma"/>
              <a:cs typeface="Tahoma"/>
            </a:endParaRPr>
          </a:p>
        </p:txBody>
      </p:sp>
      <p:sp>
        <p:nvSpPr>
          <p:cNvPr id="47" name="object 47"/>
          <p:cNvSpPr txBox="1"/>
          <p:nvPr/>
        </p:nvSpPr>
        <p:spPr>
          <a:xfrm>
            <a:off x="8953014" y="6140703"/>
            <a:ext cx="228600" cy="223520"/>
          </a:xfrm>
          <a:prstGeom prst="rect">
            <a:avLst/>
          </a:prstGeom>
        </p:spPr>
        <p:txBody>
          <a:bodyPr vert="horz" wrap="square" lIns="0" tIns="12700" rIns="0" bIns="0" rtlCol="0">
            <a:spAutoFit/>
          </a:bodyPr>
          <a:lstStyle/>
          <a:p>
            <a:pPr marL="12700">
              <a:lnSpc>
                <a:spcPct val="100000"/>
              </a:lnSpc>
              <a:spcBef>
                <a:spcPts val="100"/>
              </a:spcBef>
            </a:pPr>
            <a:r>
              <a:rPr sz="1300" spc="55" dirty="0">
                <a:latin typeface="Tahoma"/>
                <a:cs typeface="Tahoma"/>
              </a:rPr>
              <a:t>52</a:t>
            </a:r>
            <a:endParaRPr sz="1300">
              <a:latin typeface="Tahoma"/>
              <a:cs typeface="Tahoma"/>
            </a:endParaRPr>
          </a:p>
        </p:txBody>
      </p:sp>
      <p:sp>
        <p:nvSpPr>
          <p:cNvPr id="48" name="object 48"/>
          <p:cNvSpPr txBox="1"/>
          <p:nvPr/>
        </p:nvSpPr>
        <p:spPr>
          <a:xfrm>
            <a:off x="4602760" y="6111957"/>
            <a:ext cx="690880" cy="549275"/>
          </a:xfrm>
          <a:prstGeom prst="rect">
            <a:avLst/>
          </a:prstGeom>
        </p:spPr>
        <p:txBody>
          <a:bodyPr vert="horz" wrap="square" lIns="0" tIns="41275" rIns="0" bIns="0" rtlCol="0">
            <a:spAutoFit/>
          </a:bodyPr>
          <a:lstStyle/>
          <a:p>
            <a:pPr marL="433705">
              <a:lnSpc>
                <a:spcPct val="100000"/>
              </a:lnSpc>
              <a:spcBef>
                <a:spcPts val="325"/>
              </a:spcBef>
            </a:pPr>
            <a:r>
              <a:rPr sz="1300" spc="100" dirty="0">
                <a:latin typeface="Tahoma"/>
                <a:cs typeface="Tahoma"/>
              </a:rPr>
              <a:t>6</a:t>
            </a:r>
            <a:endParaRPr sz="1300">
              <a:latin typeface="Tahoma"/>
              <a:cs typeface="Tahoma"/>
            </a:endParaRPr>
          </a:p>
          <a:p>
            <a:pPr marL="12700">
              <a:lnSpc>
                <a:spcPct val="100000"/>
              </a:lnSpc>
              <a:spcBef>
                <a:spcPts val="295"/>
              </a:spcBef>
            </a:pPr>
            <a:r>
              <a:rPr sz="1700" b="1" spc="-85" dirty="0">
                <a:latin typeface="Tahoma"/>
                <a:cs typeface="Tahoma"/>
              </a:rPr>
              <a:t>Weeks</a:t>
            </a:r>
            <a:endParaRPr sz="1700">
              <a:latin typeface="Tahoma"/>
              <a:cs typeface="Tahoma"/>
            </a:endParaRPr>
          </a:p>
        </p:txBody>
      </p:sp>
      <p:grpSp>
        <p:nvGrpSpPr>
          <p:cNvPr id="49" name="object 49"/>
          <p:cNvGrpSpPr/>
          <p:nvPr/>
        </p:nvGrpSpPr>
        <p:grpSpPr>
          <a:xfrm>
            <a:off x="152399" y="5828193"/>
            <a:ext cx="9582785" cy="429259"/>
            <a:chOff x="152399" y="5828193"/>
            <a:chExt cx="9582785" cy="429259"/>
          </a:xfrm>
        </p:grpSpPr>
        <p:pic>
          <p:nvPicPr>
            <p:cNvPr id="50" name="object 50"/>
            <p:cNvPicPr/>
            <p:nvPr/>
          </p:nvPicPr>
          <p:blipFill>
            <a:blip r:embed="rId5" cstate="print"/>
            <a:stretch>
              <a:fillRect/>
            </a:stretch>
          </p:blipFill>
          <p:spPr>
            <a:xfrm>
              <a:off x="152399" y="5986551"/>
              <a:ext cx="666102" cy="94437"/>
            </a:xfrm>
            <a:prstGeom prst="rect">
              <a:avLst/>
            </a:prstGeom>
          </p:spPr>
        </p:pic>
        <p:sp>
          <p:nvSpPr>
            <p:cNvPr id="51" name="object 51"/>
            <p:cNvSpPr/>
            <p:nvPr/>
          </p:nvSpPr>
          <p:spPr>
            <a:xfrm>
              <a:off x="1471989" y="5986546"/>
              <a:ext cx="892175" cy="94615"/>
            </a:xfrm>
            <a:custGeom>
              <a:avLst/>
              <a:gdLst/>
              <a:ahLst/>
              <a:cxnLst/>
              <a:rect l="l" t="t" r="r" b="b"/>
              <a:pathLst>
                <a:path w="892175" h="94614">
                  <a:moveTo>
                    <a:pt x="892098" y="0"/>
                  </a:moveTo>
                  <a:lnTo>
                    <a:pt x="0" y="0"/>
                  </a:lnTo>
                  <a:lnTo>
                    <a:pt x="0" y="94437"/>
                  </a:lnTo>
                  <a:lnTo>
                    <a:pt x="892098" y="94437"/>
                  </a:lnTo>
                  <a:lnTo>
                    <a:pt x="892098" y="0"/>
                  </a:lnTo>
                  <a:close/>
                </a:path>
              </a:pathLst>
            </a:custGeom>
            <a:solidFill>
              <a:srgbClr val="7F7F7F"/>
            </a:solidFill>
          </p:spPr>
          <p:txBody>
            <a:bodyPr wrap="square" lIns="0" tIns="0" rIns="0" bIns="0" rtlCol="0"/>
            <a:lstStyle/>
            <a:p>
              <a:endParaRPr/>
            </a:p>
          </p:txBody>
        </p:sp>
        <p:sp>
          <p:nvSpPr>
            <p:cNvPr id="52" name="object 52"/>
            <p:cNvSpPr/>
            <p:nvPr/>
          </p:nvSpPr>
          <p:spPr>
            <a:xfrm>
              <a:off x="818499" y="5986546"/>
              <a:ext cx="654050" cy="94615"/>
            </a:xfrm>
            <a:custGeom>
              <a:avLst/>
              <a:gdLst/>
              <a:ahLst/>
              <a:cxnLst/>
              <a:rect l="l" t="t" r="r" b="b"/>
              <a:pathLst>
                <a:path w="654050" h="94614">
                  <a:moveTo>
                    <a:pt x="653491" y="0"/>
                  </a:moveTo>
                  <a:lnTo>
                    <a:pt x="0" y="0"/>
                  </a:lnTo>
                  <a:lnTo>
                    <a:pt x="0" y="94437"/>
                  </a:lnTo>
                  <a:lnTo>
                    <a:pt x="653491" y="94437"/>
                  </a:lnTo>
                  <a:lnTo>
                    <a:pt x="653491" y="0"/>
                  </a:lnTo>
                  <a:close/>
                </a:path>
              </a:pathLst>
            </a:custGeom>
            <a:solidFill>
              <a:srgbClr val="D9D9D9"/>
            </a:solidFill>
          </p:spPr>
          <p:txBody>
            <a:bodyPr wrap="square" lIns="0" tIns="0" rIns="0" bIns="0" rtlCol="0"/>
            <a:lstStyle/>
            <a:p>
              <a:endParaRPr/>
            </a:p>
          </p:txBody>
        </p:sp>
        <p:sp>
          <p:nvSpPr>
            <p:cNvPr id="53" name="object 53"/>
            <p:cNvSpPr/>
            <p:nvPr/>
          </p:nvSpPr>
          <p:spPr>
            <a:xfrm>
              <a:off x="3251862" y="5986546"/>
              <a:ext cx="892175" cy="94615"/>
            </a:xfrm>
            <a:custGeom>
              <a:avLst/>
              <a:gdLst/>
              <a:ahLst/>
              <a:cxnLst/>
              <a:rect l="l" t="t" r="r" b="b"/>
              <a:pathLst>
                <a:path w="892175" h="94614">
                  <a:moveTo>
                    <a:pt x="892098" y="0"/>
                  </a:moveTo>
                  <a:lnTo>
                    <a:pt x="0" y="0"/>
                  </a:lnTo>
                  <a:lnTo>
                    <a:pt x="0" y="94437"/>
                  </a:lnTo>
                  <a:lnTo>
                    <a:pt x="892098" y="94437"/>
                  </a:lnTo>
                  <a:lnTo>
                    <a:pt x="892098" y="0"/>
                  </a:lnTo>
                  <a:close/>
                </a:path>
              </a:pathLst>
            </a:custGeom>
            <a:solidFill>
              <a:srgbClr val="7F7F7F"/>
            </a:solidFill>
          </p:spPr>
          <p:txBody>
            <a:bodyPr wrap="square" lIns="0" tIns="0" rIns="0" bIns="0" rtlCol="0"/>
            <a:lstStyle/>
            <a:p>
              <a:endParaRPr/>
            </a:p>
          </p:txBody>
        </p:sp>
        <p:sp>
          <p:nvSpPr>
            <p:cNvPr id="54" name="object 54"/>
            <p:cNvSpPr/>
            <p:nvPr/>
          </p:nvSpPr>
          <p:spPr>
            <a:xfrm>
              <a:off x="2361926" y="5986546"/>
              <a:ext cx="892175" cy="94615"/>
            </a:xfrm>
            <a:custGeom>
              <a:avLst/>
              <a:gdLst/>
              <a:ahLst/>
              <a:cxnLst/>
              <a:rect l="l" t="t" r="r" b="b"/>
              <a:pathLst>
                <a:path w="892175" h="94614">
                  <a:moveTo>
                    <a:pt x="892098" y="0"/>
                  </a:moveTo>
                  <a:lnTo>
                    <a:pt x="0" y="0"/>
                  </a:lnTo>
                  <a:lnTo>
                    <a:pt x="0" y="94437"/>
                  </a:lnTo>
                  <a:lnTo>
                    <a:pt x="892098" y="94437"/>
                  </a:lnTo>
                  <a:lnTo>
                    <a:pt x="892098" y="0"/>
                  </a:lnTo>
                  <a:close/>
                </a:path>
              </a:pathLst>
            </a:custGeom>
            <a:solidFill>
              <a:srgbClr val="D9D9D9"/>
            </a:solidFill>
          </p:spPr>
          <p:txBody>
            <a:bodyPr wrap="square" lIns="0" tIns="0" rIns="0" bIns="0" rtlCol="0"/>
            <a:lstStyle/>
            <a:p>
              <a:endParaRPr/>
            </a:p>
          </p:txBody>
        </p:sp>
        <p:sp>
          <p:nvSpPr>
            <p:cNvPr id="55" name="object 55"/>
            <p:cNvSpPr/>
            <p:nvPr/>
          </p:nvSpPr>
          <p:spPr>
            <a:xfrm>
              <a:off x="5080264" y="5986546"/>
              <a:ext cx="287655" cy="94615"/>
            </a:xfrm>
            <a:custGeom>
              <a:avLst/>
              <a:gdLst/>
              <a:ahLst/>
              <a:cxnLst/>
              <a:rect l="l" t="t" r="r" b="b"/>
              <a:pathLst>
                <a:path w="287654" h="94614">
                  <a:moveTo>
                    <a:pt x="287451" y="0"/>
                  </a:moveTo>
                  <a:lnTo>
                    <a:pt x="0" y="0"/>
                  </a:lnTo>
                  <a:lnTo>
                    <a:pt x="0" y="94437"/>
                  </a:lnTo>
                  <a:lnTo>
                    <a:pt x="287451" y="94437"/>
                  </a:lnTo>
                  <a:lnTo>
                    <a:pt x="287451" y="0"/>
                  </a:lnTo>
                  <a:close/>
                </a:path>
              </a:pathLst>
            </a:custGeom>
            <a:solidFill>
              <a:srgbClr val="7F7F7F"/>
            </a:solidFill>
          </p:spPr>
          <p:txBody>
            <a:bodyPr wrap="square" lIns="0" tIns="0" rIns="0" bIns="0" rtlCol="0"/>
            <a:lstStyle/>
            <a:p>
              <a:endParaRPr/>
            </a:p>
          </p:txBody>
        </p:sp>
        <p:sp>
          <p:nvSpPr>
            <p:cNvPr id="56" name="object 56"/>
            <p:cNvSpPr/>
            <p:nvPr/>
          </p:nvSpPr>
          <p:spPr>
            <a:xfrm>
              <a:off x="4143960" y="5986546"/>
              <a:ext cx="936625" cy="94615"/>
            </a:xfrm>
            <a:custGeom>
              <a:avLst/>
              <a:gdLst/>
              <a:ahLst/>
              <a:cxnLst/>
              <a:rect l="l" t="t" r="r" b="b"/>
              <a:pathLst>
                <a:path w="936625" h="94614">
                  <a:moveTo>
                    <a:pt x="936307" y="0"/>
                  </a:moveTo>
                  <a:lnTo>
                    <a:pt x="0" y="0"/>
                  </a:lnTo>
                  <a:lnTo>
                    <a:pt x="0" y="94437"/>
                  </a:lnTo>
                  <a:lnTo>
                    <a:pt x="936307" y="94437"/>
                  </a:lnTo>
                  <a:lnTo>
                    <a:pt x="936307" y="0"/>
                  </a:lnTo>
                  <a:close/>
                </a:path>
              </a:pathLst>
            </a:custGeom>
            <a:solidFill>
              <a:srgbClr val="D9D9D9"/>
            </a:solidFill>
          </p:spPr>
          <p:txBody>
            <a:bodyPr wrap="square" lIns="0" tIns="0" rIns="0" bIns="0" rtlCol="0"/>
            <a:lstStyle/>
            <a:p>
              <a:endParaRPr/>
            </a:p>
          </p:txBody>
        </p:sp>
        <p:sp>
          <p:nvSpPr>
            <p:cNvPr id="57" name="object 57"/>
            <p:cNvSpPr/>
            <p:nvPr/>
          </p:nvSpPr>
          <p:spPr>
            <a:xfrm>
              <a:off x="5654225" y="5986546"/>
              <a:ext cx="287655" cy="94615"/>
            </a:xfrm>
            <a:custGeom>
              <a:avLst/>
              <a:gdLst/>
              <a:ahLst/>
              <a:cxnLst/>
              <a:rect l="l" t="t" r="r" b="b"/>
              <a:pathLst>
                <a:path w="287654" h="94614">
                  <a:moveTo>
                    <a:pt x="287451" y="0"/>
                  </a:moveTo>
                  <a:lnTo>
                    <a:pt x="0" y="0"/>
                  </a:lnTo>
                  <a:lnTo>
                    <a:pt x="0" y="94437"/>
                  </a:lnTo>
                  <a:lnTo>
                    <a:pt x="287451" y="94437"/>
                  </a:lnTo>
                  <a:lnTo>
                    <a:pt x="287451" y="0"/>
                  </a:lnTo>
                  <a:close/>
                </a:path>
              </a:pathLst>
            </a:custGeom>
            <a:solidFill>
              <a:srgbClr val="7F7F7F"/>
            </a:solidFill>
          </p:spPr>
          <p:txBody>
            <a:bodyPr wrap="square" lIns="0" tIns="0" rIns="0" bIns="0" rtlCol="0"/>
            <a:lstStyle/>
            <a:p>
              <a:endParaRPr/>
            </a:p>
          </p:txBody>
        </p:sp>
        <p:sp>
          <p:nvSpPr>
            <p:cNvPr id="58" name="object 58"/>
            <p:cNvSpPr/>
            <p:nvPr/>
          </p:nvSpPr>
          <p:spPr>
            <a:xfrm>
              <a:off x="5367468" y="5986546"/>
              <a:ext cx="287655" cy="94615"/>
            </a:xfrm>
            <a:custGeom>
              <a:avLst/>
              <a:gdLst/>
              <a:ahLst/>
              <a:cxnLst/>
              <a:rect l="l" t="t" r="r" b="b"/>
              <a:pathLst>
                <a:path w="287654" h="94614">
                  <a:moveTo>
                    <a:pt x="287451" y="0"/>
                  </a:moveTo>
                  <a:lnTo>
                    <a:pt x="0" y="0"/>
                  </a:lnTo>
                  <a:lnTo>
                    <a:pt x="0" y="94437"/>
                  </a:lnTo>
                  <a:lnTo>
                    <a:pt x="287451" y="94437"/>
                  </a:lnTo>
                  <a:lnTo>
                    <a:pt x="287451" y="0"/>
                  </a:lnTo>
                  <a:close/>
                </a:path>
              </a:pathLst>
            </a:custGeom>
            <a:solidFill>
              <a:srgbClr val="D9D9D9"/>
            </a:solidFill>
          </p:spPr>
          <p:txBody>
            <a:bodyPr wrap="square" lIns="0" tIns="0" rIns="0" bIns="0" rtlCol="0"/>
            <a:lstStyle/>
            <a:p>
              <a:endParaRPr/>
            </a:p>
          </p:txBody>
        </p:sp>
        <p:sp>
          <p:nvSpPr>
            <p:cNvPr id="59" name="object 59"/>
            <p:cNvSpPr/>
            <p:nvPr/>
          </p:nvSpPr>
          <p:spPr>
            <a:xfrm>
              <a:off x="6243374" y="5986546"/>
              <a:ext cx="287655" cy="94615"/>
            </a:xfrm>
            <a:custGeom>
              <a:avLst/>
              <a:gdLst/>
              <a:ahLst/>
              <a:cxnLst/>
              <a:rect l="l" t="t" r="r" b="b"/>
              <a:pathLst>
                <a:path w="287654" h="94614">
                  <a:moveTo>
                    <a:pt x="287451" y="0"/>
                  </a:moveTo>
                  <a:lnTo>
                    <a:pt x="0" y="0"/>
                  </a:lnTo>
                  <a:lnTo>
                    <a:pt x="0" y="94437"/>
                  </a:lnTo>
                  <a:lnTo>
                    <a:pt x="287451" y="94437"/>
                  </a:lnTo>
                  <a:lnTo>
                    <a:pt x="287451" y="0"/>
                  </a:lnTo>
                  <a:close/>
                </a:path>
              </a:pathLst>
            </a:custGeom>
            <a:solidFill>
              <a:srgbClr val="7F7F7F"/>
            </a:solidFill>
          </p:spPr>
          <p:txBody>
            <a:bodyPr wrap="square" lIns="0" tIns="0" rIns="0" bIns="0" rtlCol="0"/>
            <a:lstStyle/>
            <a:p>
              <a:endParaRPr/>
            </a:p>
          </p:txBody>
        </p:sp>
        <p:sp>
          <p:nvSpPr>
            <p:cNvPr id="60" name="object 60"/>
            <p:cNvSpPr/>
            <p:nvPr/>
          </p:nvSpPr>
          <p:spPr>
            <a:xfrm>
              <a:off x="5941677" y="5986546"/>
              <a:ext cx="302260" cy="94615"/>
            </a:xfrm>
            <a:custGeom>
              <a:avLst/>
              <a:gdLst/>
              <a:ahLst/>
              <a:cxnLst/>
              <a:rect l="l" t="t" r="r" b="b"/>
              <a:pathLst>
                <a:path w="302260" h="94614">
                  <a:moveTo>
                    <a:pt x="301701" y="0"/>
                  </a:moveTo>
                  <a:lnTo>
                    <a:pt x="0" y="0"/>
                  </a:lnTo>
                  <a:lnTo>
                    <a:pt x="0" y="94437"/>
                  </a:lnTo>
                  <a:lnTo>
                    <a:pt x="301701" y="94437"/>
                  </a:lnTo>
                  <a:lnTo>
                    <a:pt x="301701" y="0"/>
                  </a:lnTo>
                  <a:close/>
                </a:path>
              </a:pathLst>
            </a:custGeom>
            <a:solidFill>
              <a:srgbClr val="D9D9D9"/>
            </a:solidFill>
          </p:spPr>
          <p:txBody>
            <a:bodyPr wrap="square" lIns="0" tIns="0" rIns="0" bIns="0" rtlCol="0"/>
            <a:lstStyle/>
            <a:p>
              <a:endParaRPr/>
            </a:p>
          </p:txBody>
        </p:sp>
        <p:sp>
          <p:nvSpPr>
            <p:cNvPr id="61" name="object 61"/>
            <p:cNvSpPr/>
            <p:nvPr/>
          </p:nvSpPr>
          <p:spPr>
            <a:xfrm>
              <a:off x="6831827" y="5986546"/>
              <a:ext cx="184785" cy="94615"/>
            </a:xfrm>
            <a:custGeom>
              <a:avLst/>
              <a:gdLst/>
              <a:ahLst/>
              <a:cxnLst/>
              <a:rect l="l" t="t" r="r" b="b"/>
              <a:pathLst>
                <a:path w="184784" h="94614">
                  <a:moveTo>
                    <a:pt x="184378" y="0"/>
                  </a:moveTo>
                  <a:lnTo>
                    <a:pt x="0" y="0"/>
                  </a:lnTo>
                  <a:lnTo>
                    <a:pt x="0" y="94437"/>
                  </a:lnTo>
                  <a:lnTo>
                    <a:pt x="184378" y="94437"/>
                  </a:lnTo>
                  <a:lnTo>
                    <a:pt x="184378" y="0"/>
                  </a:lnTo>
                  <a:close/>
                </a:path>
              </a:pathLst>
            </a:custGeom>
            <a:solidFill>
              <a:srgbClr val="7F7F7F"/>
            </a:solidFill>
          </p:spPr>
          <p:txBody>
            <a:bodyPr wrap="square" lIns="0" tIns="0" rIns="0" bIns="0" rtlCol="0"/>
            <a:lstStyle/>
            <a:p>
              <a:endParaRPr/>
            </a:p>
          </p:txBody>
        </p:sp>
        <p:sp>
          <p:nvSpPr>
            <p:cNvPr id="62" name="object 62"/>
            <p:cNvSpPr/>
            <p:nvPr/>
          </p:nvSpPr>
          <p:spPr>
            <a:xfrm>
              <a:off x="6530130" y="5986546"/>
              <a:ext cx="302260" cy="94615"/>
            </a:xfrm>
            <a:custGeom>
              <a:avLst/>
              <a:gdLst/>
              <a:ahLst/>
              <a:cxnLst/>
              <a:rect l="l" t="t" r="r" b="b"/>
              <a:pathLst>
                <a:path w="302259" h="94614">
                  <a:moveTo>
                    <a:pt x="301701" y="0"/>
                  </a:moveTo>
                  <a:lnTo>
                    <a:pt x="0" y="0"/>
                  </a:lnTo>
                  <a:lnTo>
                    <a:pt x="0" y="94437"/>
                  </a:lnTo>
                  <a:lnTo>
                    <a:pt x="301701" y="94437"/>
                  </a:lnTo>
                  <a:lnTo>
                    <a:pt x="301701" y="0"/>
                  </a:lnTo>
                  <a:close/>
                </a:path>
              </a:pathLst>
            </a:custGeom>
            <a:solidFill>
              <a:srgbClr val="D9D9D9"/>
            </a:solidFill>
          </p:spPr>
          <p:txBody>
            <a:bodyPr wrap="square" lIns="0" tIns="0" rIns="0" bIns="0" rtlCol="0"/>
            <a:lstStyle/>
            <a:p>
              <a:endParaRPr/>
            </a:p>
          </p:txBody>
        </p:sp>
        <p:sp>
          <p:nvSpPr>
            <p:cNvPr id="63" name="object 63"/>
            <p:cNvSpPr/>
            <p:nvPr/>
          </p:nvSpPr>
          <p:spPr>
            <a:xfrm>
              <a:off x="7199966" y="5986546"/>
              <a:ext cx="184785" cy="94615"/>
            </a:xfrm>
            <a:custGeom>
              <a:avLst/>
              <a:gdLst/>
              <a:ahLst/>
              <a:cxnLst/>
              <a:rect l="l" t="t" r="r" b="b"/>
              <a:pathLst>
                <a:path w="184784" h="94614">
                  <a:moveTo>
                    <a:pt x="184365" y="0"/>
                  </a:moveTo>
                  <a:lnTo>
                    <a:pt x="0" y="0"/>
                  </a:lnTo>
                  <a:lnTo>
                    <a:pt x="0" y="94437"/>
                  </a:lnTo>
                  <a:lnTo>
                    <a:pt x="184365" y="94437"/>
                  </a:lnTo>
                  <a:lnTo>
                    <a:pt x="184365" y="0"/>
                  </a:lnTo>
                  <a:close/>
                </a:path>
              </a:pathLst>
            </a:custGeom>
            <a:solidFill>
              <a:srgbClr val="7F7F7F"/>
            </a:solidFill>
          </p:spPr>
          <p:txBody>
            <a:bodyPr wrap="square" lIns="0" tIns="0" rIns="0" bIns="0" rtlCol="0"/>
            <a:lstStyle/>
            <a:p>
              <a:endParaRPr/>
            </a:p>
          </p:txBody>
        </p:sp>
        <p:sp>
          <p:nvSpPr>
            <p:cNvPr id="64" name="object 64"/>
            <p:cNvSpPr/>
            <p:nvPr/>
          </p:nvSpPr>
          <p:spPr>
            <a:xfrm>
              <a:off x="7016039" y="5987403"/>
              <a:ext cx="184785" cy="94615"/>
            </a:xfrm>
            <a:custGeom>
              <a:avLst/>
              <a:gdLst/>
              <a:ahLst/>
              <a:cxnLst/>
              <a:rect l="l" t="t" r="r" b="b"/>
              <a:pathLst>
                <a:path w="184784" h="94614">
                  <a:moveTo>
                    <a:pt x="184378" y="0"/>
                  </a:moveTo>
                  <a:lnTo>
                    <a:pt x="0" y="0"/>
                  </a:lnTo>
                  <a:lnTo>
                    <a:pt x="0" y="94437"/>
                  </a:lnTo>
                  <a:lnTo>
                    <a:pt x="184378" y="94437"/>
                  </a:lnTo>
                  <a:lnTo>
                    <a:pt x="184378" y="0"/>
                  </a:lnTo>
                  <a:close/>
                </a:path>
              </a:pathLst>
            </a:custGeom>
            <a:solidFill>
              <a:srgbClr val="D9D9D9"/>
            </a:solidFill>
          </p:spPr>
          <p:txBody>
            <a:bodyPr wrap="square" lIns="0" tIns="0" rIns="0" bIns="0" rtlCol="0"/>
            <a:lstStyle/>
            <a:p>
              <a:endParaRPr/>
            </a:p>
          </p:txBody>
        </p:sp>
        <p:sp>
          <p:nvSpPr>
            <p:cNvPr id="65" name="object 65"/>
            <p:cNvSpPr/>
            <p:nvPr/>
          </p:nvSpPr>
          <p:spPr>
            <a:xfrm>
              <a:off x="7577845" y="5986546"/>
              <a:ext cx="184785" cy="94615"/>
            </a:xfrm>
            <a:custGeom>
              <a:avLst/>
              <a:gdLst/>
              <a:ahLst/>
              <a:cxnLst/>
              <a:rect l="l" t="t" r="r" b="b"/>
              <a:pathLst>
                <a:path w="184784" h="94614">
                  <a:moveTo>
                    <a:pt x="184378" y="0"/>
                  </a:moveTo>
                  <a:lnTo>
                    <a:pt x="0" y="0"/>
                  </a:lnTo>
                  <a:lnTo>
                    <a:pt x="0" y="94437"/>
                  </a:lnTo>
                  <a:lnTo>
                    <a:pt x="184378" y="94437"/>
                  </a:lnTo>
                  <a:lnTo>
                    <a:pt x="184378" y="0"/>
                  </a:lnTo>
                  <a:close/>
                </a:path>
              </a:pathLst>
            </a:custGeom>
            <a:solidFill>
              <a:srgbClr val="7F7F7F"/>
            </a:solidFill>
          </p:spPr>
          <p:txBody>
            <a:bodyPr wrap="square" lIns="0" tIns="0" rIns="0" bIns="0" rtlCol="0"/>
            <a:lstStyle/>
            <a:p>
              <a:endParaRPr/>
            </a:p>
          </p:txBody>
        </p:sp>
        <p:sp>
          <p:nvSpPr>
            <p:cNvPr id="66" name="object 66"/>
            <p:cNvSpPr/>
            <p:nvPr/>
          </p:nvSpPr>
          <p:spPr>
            <a:xfrm>
              <a:off x="7384337" y="5987403"/>
              <a:ext cx="193675" cy="94615"/>
            </a:xfrm>
            <a:custGeom>
              <a:avLst/>
              <a:gdLst/>
              <a:ahLst/>
              <a:cxnLst/>
              <a:rect l="l" t="t" r="r" b="b"/>
              <a:pathLst>
                <a:path w="193675" h="94614">
                  <a:moveTo>
                    <a:pt x="193509" y="0"/>
                  </a:moveTo>
                  <a:lnTo>
                    <a:pt x="0" y="0"/>
                  </a:lnTo>
                  <a:lnTo>
                    <a:pt x="0" y="94437"/>
                  </a:lnTo>
                  <a:lnTo>
                    <a:pt x="193509" y="94437"/>
                  </a:lnTo>
                  <a:lnTo>
                    <a:pt x="193509" y="0"/>
                  </a:lnTo>
                  <a:close/>
                </a:path>
              </a:pathLst>
            </a:custGeom>
            <a:solidFill>
              <a:srgbClr val="D9D9D9"/>
            </a:solidFill>
          </p:spPr>
          <p:txBody>
            <a:bodyPr wrap="square" lIns="0" tIns="0" rIns="0" bIns="0" rtlCol="0"/>
            <a:lstStyle/>
            <a:p>
              <a:endParaRPr/>
            </a:p>
          </p:txBody>
        </p:sp>
        <p:sp>
          <p:nvSpPr>
            <p:cNvPr id="67" name="object 67"/>
            <p:cNvSpPr/>
            <p:nvPr/>
          </p:nvSpPr>
          <p:spPr>
            <a:xfrm>
              <a:off x="7955280" y="5986546"/>
              <a:ext cx="184785" cy="94615"/>
            </a:xfrm>
            <a:custGeom>
              <a:avLst/>
              <a:gdLst/>
              <a:ahLst/>
              <a:cxnLst/>
              <a:rect l="l" t="t" r="r" b="b"/>
              <a:pathLst>
                <a:path w="184784" h="94614">
                  <a:moveTo>
                    <a:pt x="184365" y="0"/>
                  </a:moveTo>
                  <a:lnTo>
                    <a:pt x="0" y="0"/>
                  </a:lnTo>
                  <a:lnTo>
                    <a:pt x="0" y="94437"/>
                  </a:lnTo>
                  <a:lnTo>
                    <a:pt x="184365" y="94437"/>
                  </a:lnTo>
                  <a:lnTo>
                    <a:pt x="184365" y="0"/>
                  </a:lnTo>
                  <a:close/>
                </a:path>
              </a:pathLst>
            </a:custGeom>
            <a:solidFill>
              <a:srgbClr val="7F7F7F"/>
            </a:solidFill>
          </p:spPr>
          <p:txBody>
            <a:bodyPr wrap="square" lIns="0" tIns="0" rIns="0" bIns="0" rtlCol="0"/>
            <a:lstStyle/>
            <a:p>
              <a:endParaRPr/>
            </a:p>
          </p:txBody>
        </p:sp>
        <p:sp>
          <p:nvSpPr>
            <p:cNvPr id="68" name="object 68"/>
            <p:cNvSpPr/>
            <p:nvPr/>
          </p:nvSpPr>
          <p:spPr>
            <a:xfrm>
              <a:off x="7761771" y="5987403"/>
              <a:ext cx="193675" cy="94615"/>
            </a:xfrm>
            <a:custGeom>
              <a:avLst/>
              <a:gdLst/>
              <a:ahLst/>
              <a:cxnLst/>
              <a:rect l="l" t="t" r="r" b="b"/>
              <a:pathLst>
                <a:path w="193675" h="94614">
                  <a:moveTo>
                    <a:pt x="193509" y="0"/>
                  </a:moveTo>
                  <a:lnTo>
                    <a:pt x="0" y="0"/>
                  </a:lnTo>
                  <a:lnTo>
                    <a:pt x="0" y="94437"/>
                  </a:lnTo>
                  <a:lnTo>
                    <a:pt x="193509" y="94437"/>
                  </a:lnTo>
                  <a:lnTo>
                    <a:pt x="193509" y="0"/>
                  </a:lnTo>
                  <a:close/>
                </a:path>
              </a:pathLst>
            </a:custGeom>
            <a:solidFill>
              <a:srgbClr val="D9D9D9"/>
            </a:solidFill>
          </p:spPr>
          <p:txBody>
            <a:bodyPr wrap="square" lIns="0" tIns="0" rIns="0" bIns="0" rtlCol="0"/>
            <a:lstStyle/>
            <a:p>
              <a:endParaRPr/>
            </a:p>
          </p:txBody>
        </p:sp>
        <p:sp>
          <p:nvSpPr>
            <p:cNvPr id="69" name="object 69"/>
            <p:cNvSpPr/>
            <p:nvPr/>
          </p:nvSpPr>
          <p:spPr>
            <a:xfrm>
              <a:off x="8323417" y="5986546"/>
              <a:ext cx="184785" cy="94615"/>
            </a:xfrm>
            <a:custGeom>
              <a:avLst/>
              <a:gdLst/>
              <a:ahLst/>
              <a:cxnLst/>
              <a:rect l="l" t="t" r="r" b="b"/>
              <a:pathLst>
                <a:path w="184784" h="94614">
                  <a:moveTo>
                    <a:pt x="184378" y="0"/>
                  </a:moveTo>
                  <a:lnTo>
                    <a:pt x="0" y="0"/>
                  </a:lnTo>
                  <a:lnTo>
                    <a:pt x="0" y="94437"/>
                  </a:lnTo>
                  <a:lnTo>
                    <a:pt x="184378" y="94437"/>
                  </a:lnTo>
                  <a:lnTo>
                    <a:pt x="184378" y="0"/>
                  </a:lnTo>
                  <a:close/>
                </a:path>
              </a:pathLst>
            </a:custGeom>
            <a:solidFill>
              <a:srgbClr val="7F7F7F"/>
            </a:solidFill>
          </p:spPr>
          <p:txBody>
            <a:bodyPr wrap="square" lIns="0" tIns="0" rIns="0" bIns="0" rtlCol="0"/>
            <a:lstStyle/>
            <a:p>
              <a:endParaRPr/>
            </a:p>
          </p:txBody>
        </p:sp>
        <p:sp>
          <p:nvSpPr>
            <p:cNvPr id="70" name="object 70"/>
            <p:cNvSpPr/>
            <p:nvPr/>
          </p:nvSpPr>
          <p:spPr>
            <a:xfrm>
              <a:off x="8139492" y="5987403"/>
              <a:ext cx="184785" cy="94615"/>
            </a:xfrm>
            <a:custGeom>
              <a:avLst/>
              <a:gdLst/>
              <a:ahLst/>
              <a:cxnLst/>
              <a:rect l="l" t="t" r="r" b="b"/>
              <a:pathLst>
                <a:path w="184784" h="94614">
                  <a:moveTo>
                    <a:pt x="184378" y="0"/>
                  </a:moveTo>
                  <a:lnTo>
                    <a:pt x="0" y="0"/>
                  </a:lnTo>
                  <a:lnTo>
                    <a:pt x="0" y="94437"/>
                  </a:lnTo>
                  <a:lnTo>
                    <a:pt x="184378" y="94437"/>
                  </a:lnTo>
                  <a:lnTo>
                    <a:pt x="184378" y="0"/>
                  </a:lnTo>
                  <a:close/>
                </a:path>
              </a:pathLst>
            </a:custGeom>
            <a:solidFill>
              <a:srgbClr val="D9D9D9"/>
            </a:solidFill>
          </p:spPr>
          <p:txBody>
            <a:bodyPr wrap="square" lIns="0" tIns="0" rIns="0" bIns="0" rtlCol="0"/>
            <a:lstStyle/>
            <a:p>
              <a:endParaRPr/>
            </a:p>
          </p:txBody>
        </p:sp>
        <p:sp>
          <p:nvSpPr>
            <p:cNvPr id="71" name="object 71"/>
            <p:cNvSpPr/>
            <p:nvPr/>
          </p:nvSpPr>
          <p:spPr>
            <a:xfrm>
              <a:off x="8701298" y="5986546"/>
              <a:ext cx="184785" cy="94615"/>
            </a:xfrm>
            <a:custGeom>
              <a:avLst/>
              <a:gdLst/>
              <a:ahLst/>
              <a:cxnLst/>
              <a:rect l="l" t="t" r="r" b="b"/>
              <a:pathLst>
                <a:path w="184784" h="94614">
                  <a:moveTo>
                    <a:pt x="184378" y="0"/>
                  </a:moveTo>
                  <a:lnTo>
                    <a:pt x="0" y="0"/>
                  </a:lnTo>
                  <a:lnTo>
                    <a:pt x="0" y="94437"/>
                  </a:lnTo>
                  <a:lnTo>
                    <a:pt x="184378" y="94437"/>
                  </a:lnTo>
                  <a:lnTo>
                    <a:pt x="184378" y="0"/>
                  </a:lnTo>
                  <a:close/>
                </a:path>
              </a:pathLst>
            </a:custGeom>
            <a:solidFill>
              <a:srgbClr val="7F7F7F"/>
            </a:solidFill>
          </p:spPr>
          <p:txBody>
            <a:bodyPr wrap="square" lIns="0" tIns="0" rIns="0" bIns="0" rtlCol="0"/>
            <a:lstStyle/>
            <a:p>
              <a:endParaRPr/>
            </a:p>
          </p:txBody>
        </p:sp>
        <p:sp>
          <p:nvSpPr>
            <p:cNvPr id="72" name="object 72"/>
            <p:cNvSpPr/>
            <p:nvPr/>
          </p:nvSpPr>
          <p:spPr>
            <a:xfrm>
              <a:off x="8507781" y="5987414"/>
              <a:ext cx="571500" cy="94615"/>
            </a:xfrm>
            <a:custGeom>
              <a:avLst/>
              <a:gdLst/>
              <a:ahLst/>
              <a:cxnLst/>
              <a:rect l="l" t="t" r="r" b="b"/>
              <a:pathLst>
                <a:path w="571500" h="94614">
                  <a:moveTo>
                    <a:pt x="193509" y="0"/>
                  </a:moveTo>
                  <a:lnTo>
                    <a:pt x="0" y="0"/>
                  </a:lnTo>
                  <a:lnTo>
                    <a:pt x="0" y="94437"/>
                  </a:lnTo>
                  <a:lnTo>
                    <a:pt x="193509" y="94437"/>
                  </a:lnTo>
                  <a:lnTo>
                    <a:pt x="193509" y="0"/>
                  </a:lnTo>
                  <a:close/>
                </a:path>
                <a:path w="571500" h="94614">
                  <a:moveTo>
                    <a:pt x="570941" y="0"/>
                  </a:moveTo>
                  <a:lnTo>
                    <a:pt x="377431" y="0"/>
                  </a:lnTo>
                  <a:lnTo>
                    <a:pt x="377431" y="94437"/>
                  </a:lnTo>
                  <a:lnTo>
                    <a:pt x="570941" y="94437"/>
                  </a:lnTo>
                  <a:lnTo>
                    <a:pt x="570941" y="0"/>
                  </a:lnTo>
                  <a:close/>
                </a:path>
              </a:pathLst>
            </a:custGeom>
            <a:solidFill>
              <a:srgbClr val="D9D9D9"/>
            </a:solidFill>
          </p:spPr>
          <p:txBody>
            <a:bodyPr wrap="square" lIns="0" tIns="0" rIns="0" bIns="0" rtlCol="0"/>
            <a:lstStyle/>
            <a:p>
              <a:endParaRPr/>
            </a:p>
          </p:txBody>
        </p:sp>
        <p:pic>
          <p:nvPicPr>
            <p:cNvPr id="73" name="object 73"/>
            <p:cNvPicPr/>
            <p:nvPr/>
          </p:nvPicPr>
          <p:blipFill>
            <a:blip r:embed="rId6" cstate="print"/>
            <a:stretch>
              <a:fillRect/>
            </a:stretch>
          </p:blipFill>
          <p:spPr>
            <a:xfrm>
              <a:off x="9068650" y="5986551"/>
              <a:ext cx="666089" cy="94437"/>
            </a:xfrm>
            <a:prstGeom prst="rect">
              <a:avLst/>
            </a:prstGeom>
          </p:spPr>
        </p:pic>
        <p:sp>
          <p:nvSpPr>
            <p:cNvPr id="74" name="object 74"/>
            <p:cNvSpPr/>
            <p:nvPr/>
          </p:nvSpPr>
          <p:spPr>
            <a:xfrm>
              <a:off x="7848942" y="5868240"/>
              <a:ext cx="211454" cy="332105"/>
            </a:xfrm>
            <a:custGeom>
              <a:avLst/>
              <a:gdLst/>
              <a:ahLst/>
              <a:cxnLst/>
              <a:rect l="l" t="t" r="r" b="b"/>
              <a:pathLst>
                <a:path w="211454" h="332104">
                  <a:moveTo>
                    <a:pt x="157479" y="0"/>
                  </a:moveTo>
                  <a:lnTo>
                    <a:pt x="0" y="303822"/>
                  </a:lnTo>
                  <a:lnTo>
                    <a:pt x="53924" y="331762"/>
                  </a:lnTo>
                  <a:lnTo>
                    <a:pt x="211404" y="27952"/>
                  </a:lnTo>
                  <a:lnTo>
                    <a:pt x="157479" y="0"/>
                  </a:lnTo>
                  <a:close/>
                </a:path>
              </a:pathLst>
            </a:custGeom>
            <a:solidFill>
              <a:srgbClr val="FFFFFF"/>
            </a:solidFill>
          </p:spPr>
          <p:txBody>
            <a:bodyPr wrap="square" lIns="0" tIns="0" rIns="0" bIns="0" rtlCol="0"/>
            <a:lstStyle/>
            <a:p>
              <a:endParaRPr/>
            </a:p>
          </p:txBody>
        </p:sp>
        <p:sp>
          <p:nvSpPr>
            <p:cNvPr id="75" name="object 75"/>
            <p:cNvSpPr/>
            <p:nvPr/>
          </p:nvSpPr>
          <p:spPr>
            <a:xfrm>
              <a:off x="7848744" y="5868240"/>
              <a:ext cx="212090" cy="332105"/>
            </a:xfrm>
            <a:custGeom>
              <a:avLst/>
              <a:gdLst/>
              <a:ahLst/>
              <a:cxnLst/>
              <a:rect l="l" t="t" r="r" b="b"/>
              <a:pathLst>
                <a:path w="212090" h="332104">
                  <a:moveTo>
                    <a:pt x="157677" y="0"/>
                  </a:moveTo>
                  <a:lnTo>
                    <a:pt x="211624" y="27985"/>
                  </a:lnTo>
                  <a:lnTo>
                    <a:pt x="53947" y="331933"/>
                  </a:lnTo>
                  <a:lnTo>
                    <a:pt x="0" y="303947"/>
                  </a:lnTo>
                  <a:lnTo>
                    <a:pt x="157677" y="0"/>
                  </a:lnTo>
                  <a:close/>
                </a:path>
              </a:pathLst>
            </a:custGeom>
            <a:ln w="10166">
              <a:solidFill>
                <a:srgbClr val="17375E"/>
              </a:solidFill>
            </a:ln>
          </p:spPr>
          <p:txBody>
            <a:bodyPr wrap="square" lIns="0" tIns="0" rIns="0" bIns="0" rtlCol="0"/>
            <a:lstStyle/>
            <a:p>
              <a:endParaRPr/>
            </a:p>
          </p:txBody>
        </p:sp>
        <p:sp>
          <p:nvSpPr>
            <p:cNvPr id="76" name="object 76"/>
            <p:cNvSpPr/>
            <p:nvPr/>
          </p:nvSpPr>
          <p:spPr>
            <a:xfrm>
              <a:off x="4504626" y="5828195"/>
              <a:ext cx="3604260" cy="426720"/>
            </a:xfrm>
            <a:custGeom>
              <a:avLst/>
              <a:gdLst/>
              <a:ahLst/>
              <a:cxnLst/>
              <a:rect l="l" t="t" r="r" b="b"/>
              <a:pathLst>
                <a:path w="3604259" h="426720">
                  <a:moveTo>
                    <a:pt x="211404" y="70561"/>
                  </a:moveTo>
                  <a:lnTo>
                    <a:pt x="157480" y="42608"/>
                  </a:lnTo>
                  <a:lnTo>
                    <a:pt x="0" y="346430"/>
                  </a:lnTo>
                  <a:lnTo>
                    <a:pt x="53924" y="374370"/>
                  </a:lnTo>
                  <a:lnTo>
                    <a:pt x="211404" y="70561"/>
                  </a:lnTo>
                  <a:close/>
                </a:path>
                <a:path w="3604259" h="426720">
                  <a:moveTo>
                    <a:pt x="3475545" y="330974"/>
                  </a:moveTo>
                  <a:lnTo>
                    <a:pt x="3290697" y="330974"/>
                  </a:lnTo>
                  <a:lnTo>
                    <a:pt x="3290697" y="426275"/>
                  </a:lnTo>
                  <a:lnTo>
                    <a:pt x="3475545" y="426275"/>
                  </a:lnTo>
                  <a:lnTo>
                    <a:pt x="3475545" y="330974"/>
                  </a:lnTo>
                  <a:close/>
                </a:path>
                <a:path w="3604259" h="426720">
                  <a:moveTo>
                    <a:pt x="3604222" y="0"/>
                  </a:moveTo>
                  <a:lnTo>
                    <a:pt x="3419373" y="0"/>
                  </a:lnTo>
                  <a:lnTo>
                    <a:pt x="3419373" y="95300"/>
                  </a:lnTo>
                  <a:lnTo>
                    <a:pt x="3604222" y="95300"/>
                  </a:lnTo>
                  <a:lnTo>
                    <a:pt x="3604222" y="0"/>
                  </a:lnTo>
                  <a:close/>
                </a:path>
              </a:pathLst>
            </a:custGeom>
            <a:solidFill>
              <a:srgbClr val="FFFFFF"/>
            </a:solidFill>
          </p:spPr>
          <p:txBody>
            <a:bodyPr wrap="square" lIns="0" tIns="0" rIns="0" bIns="0" rtlCol="0"/>
            <a:lstStyle/>
            <a:p>
              <a:endParaRPr/>
            </a:p>
          </p:txBody>
        </p:sp>
        <p:sp>
          <p:nvSpPr>
            <p:cNvPr id="77" name="object 77"/>
            <p:cNvSpPr/>
            <p:nvPr/>
          </p:nvSpPr>
          <p:spPr>
            <a:xfrm>
              <a:off x="4504430" y="5870793"/>
              <a:ext cx="212090" cy="332105"/>
            </a:xfrm>
            <a:custGeom>
              <a:avLst/>
              <a:gdLst/>
              <a:ahLst/>
              <a:cxnLst/>
              <a:rect l="l" t="t" r="r" b="b"/>
              <a:pathLst>
                <a:path w="212089" h="332104">
                  <a:moveTo>
                    <a:pt x="157677" y="0"/>
                  </a:moveTo>
                  <a:lnTo>
                    <a:pt x="211624" y="27985"/>
                  </a:lnTo>
                  <a:lnTo>
                    <a:pt x="53947" y="331933"/>
                  </a:lnTo>
                  <a:lnTo>
                    <a:pt x="0" y="303947"/>
                  </a:lnTo>
                  <a:lnTo>
                    <a:pt x="157677" y="0"/>
                  </a:lnTo>
                  <a:close/>
                </a:path>
              </a:pathLst>
            </a:custGeom>
            <a:ln w="10166">
              <a:solidFill>
                <a:srgbClr val="17375E"/>
              </a:solidFill>
            </a:ln>
          </p:spPr>
          <p:txBody>
            <a:bodyPr wrap="square" lIns="0" tIns="0" rIns="0" bIns="0" rtlCol="0"/>
            <a:lstStyle/>
            <a:p>
              <a:endParaRPr/>
            </a:p>
          </p:txBody>
        </p:sp>
        <p:sp>
          <p:nvSpPr>
            <p:cNvPr id="78" name="object 78"/>
            <p:cNvSpPr/>
            <p:nvPr/>
          </p:nvSpPr>
          <p:spPr>
            <a:xfrm>
              <a:off x="4451007" y="5830747"/>
              <a:ext cx="313690" cy="426720"/>
            </a:xfrm>
            <a:custGeom>
              <a:avLst/>
              <a:gdLst/>
              <a:ahLst/>
              <a:cxnLst/>
              <a:rect l="l" t="t" r="r" b="b"/>
              <a:pathLst>
                <a:path w="313689" h="426720">
                  <a:moveTo>
                    <a:pt x="184848" y="330974"/>
                  </a:moveTo>
                  <a:lnTo>
                    <a:pt x="0" y="330974"/>
                  </a:lnTo>
                  <a:lnTo>
                    <a:pt x="0" y="426275"/>
                  </a:lnTo>
                  <a:lnTo>
                    <a:pt x="184848" y="426275"/>
                  </a:lnTo>
                  <a:lnTo>
                    <a:pt x="184848" y="330974"/>
                  </a:lnTo>
                  <a:close/>
                </a:path>
                <a:path w="313689" h="426720">
                  <a:moveTo>
                    <a:pt x="313524" y="0"/>
                  </a:moveTo>
                  <a:lnTo>
                    <a:pt x="128676" y="0"/>
                  </a:lnTo>
                  <a:lnTo>
                    <a:pt x="128676" y="95300"/>
                  </a:lnTo>
                  <a:lnTo>
                    <a:pt x="313524" y="95300"/>
                  </a:lnTo>
                  <a:lnTo>
                    <a:pt x="313524" y="0"/>
                  </a:lnTo>
                  <a:close/>
                </a:path>
              </a:pathLst>
            </a:custGeom>
            <a:solidFill>
              <a:srgbClr val="FFFFFF"/>
            </a:solidFill>
          </p:spPr>
          <p:txBody>
            <a:bodyPr wrap="square" lIns="0" tIns="0" rIns="0" bIns="0" rtlCol="0"/>
            <a:lstStyle/>
            <a:p>
              <a:endParaRPr/>
            </a:p>
          </p:txBody>
        </p:sp>
      </p:grpSp>
      <p:sp>
        <p:nvSpPr>
          <p:cNvPr id="79" name="object 79"/>
          <p:cNvSpPr txBox="1"/>
          <p:nvPr/>
        </p:nvSpPr>
        <p:spPr>
          <a:xfrm>
            <a:off x="2772479" y="7075423"/>
            <a:ext cx="6888480" cy="254000"/>
          </a:xfrm>
          <a:prstGeom prst="rect">
            <a:avLst/>
          </a:prstGeom>
        </p:spPr>
        <p:txBody>
          <a:bodyPr vert="horz" wrap="square" lIns="0" tIns="12700" rIns="0" bIns="0" rtlCol="0">
            <a:spAutoFit/>
          </a:bodyPr>
          <a:lstStyle/>
          <a:p>
            <a:pPr marL="12700">
              <a:lnSpc>
                <a:spcPct val="100000"/>
              </a:lnSpc>
              <a:spcBef>
                <a:spcPts val="100"/>
              </a:spcBef>
            </a:pPr>
            <a:r>
              <a:rPr sz="1500" i="1" dirty="0">
                <a:solidFill>
                  <a:srgbClr val="7F7F7F"/>
                </a:solidFill>
                <a:latin typeface="Arial"/>
                <a:cs typeface="Arial"/>
              </a:rPr>
              <a:t>Adapted</a:t>
            </a:r>
            <a:r>
              <a:rPr sz="1500" i="1" spc="-40" dirty="0">
                <a:solidFill>
                  <a:srgbClr val="7F7F7F"/>
                </a:solidFill>
                <a:latin typeface="Arial"/>
                <a:cs typeface="Arial"/>
              </a:rPr>
              <a:t> </a:t>
            </a:r>
            <a:r>
              <a:rPr sz="1500" i="1" dirty="0">
                <a:solidFill>
                  <a:srgbClr val="7F7F7F"/>
                </a:solidFill>
                <a:latin typeface="Arial"/>
                <a:cs typeface="Arial"/>
              </a:rPr>
              <a:t>from:</a:t>
            </a:r>
            <a:r>
              <a:rPr sz="1500" i="1" spc="355" dirty="0">
                <a:solidFill>
                  <a:srgbClr val="7F7F7F"/>
                </a:solidFill>
                <a:latin typeface="Arial"/>
                <a:cs typeface="Arial"/>
              </a:rPr>
              <a:t> </a:t>
            </a:r>
            <a:r>
              <a:rPr sz="1500" dirty="0">
                <a:solidFill>
                  <a:srgbClr val="7F7F7F"/>
                </a:solidFill>
                <a:latin typeface="Arial"/>
                <a:cs typeface="Arial"/>
              </a:rPr>
              <a:t>Gunn</a:t>
            </a:r>
            <a:r>
              <a:rPr sz="1500" spc="-40" dirty="0">
                <a:solidFill>
                  <a:srgbClr val="7F7F7F"/>
                </a:solidFill>
                <a:latin typeface="Arial"/>
                <a:cs typeface="Arial"/>
              </a:rPr>
              <a:t> </a:t>
            </a:r>
            <a:r>
              <a:rPr sz="1500" dirty="0">
                <a:solidFill>
                  <a:srgbClr val="7F7F7F"/>
                </a:solidFill>
                <a:latin typeface="Arial"/>
                <a:cs typeface="Arial"/>
              </a:rPr>
              <a:t>RA,</a:t>
            </a:r>
            <a:r>
              <a:rPr sz="1500" spc="-35" dirty="0">
                <a:solidFill>
                  <a:srgbClr val="7F7F7F"/>
                </a:solidFill>
                <a:latin typeface="Arial"/>
                <a:cs typeface="Arial"/>
              </a:rPr>
              <a:t> </a:t>
            </a:r>
            <a:r>
              <a:rPr sz="1500" dirty="0">
                <a:solidFill>
                  <a:srgbClr val="7F7F7F"/>
                </a:solidFill>
                <a:latin typeface="Arial"/>
                <a:cs typeface="Arial"/>
              </a:rPr>
              <a:t>Klausner</a:t>
            </a:r>
            <a:r>
              <a:rPr sz="1500" spc="-35" dirty="0">
                <a:solidFill>
                  <a:srgbClr val="7F7F7F"/>
                </a:solidFill>
                <a:latin typeface="Arial"/>
                <a:cs typeface="Arial"/>
              </a:rPr>
              <a:t> </a:t>
            </a:r>
            <a:r>
              <a:rPr sz="1500" dirty="0">
                <a:solidFill>
                  <a:srgbClr val="7F7F7F"/>
                </a:solidFill>
                <a:latin typeface="Arial"/>
                <a:cs typeface="Arial"/>
              </a:rPr>
              <a:t>JD.</a:t>
            </a:r>
            <a:r>
              <a:rPr sz="1500" spc="-35" dirty="0">
                <a:solidFill>
                  <a:srgbClr val="7F7F7F"/>
                </a:solidFill>
                <a:latin typeface="Arial"/>
                <a:cs typeface="Arial"/>
              </a:rPr>
              <a:t> </a:t>
            </a:r>
            <a:r>
              <a:rPr sz="1500" dirty="0">
                <a:solidFill>
                  <a:srgbClr val="7F7F7F"/>
                </a:solidFill>
                <a:latin typeface="Arial"/>
                <a:cs typeface="Arial"/>
              </a:rPr>
              <a:t>Sex</a:t>
            </a:r>
            <a:r>
              <a:rPr sz="1500" spc="-60" dirty="0">
                <a:solidFill>
                  <a:srgbClr val="7F7F7F"/>
                </a:solidFill>
                <a:latin typeface="Arial"/>
                <a:cs typeface="Arial"/>
              </a:rPr>
              <a:t> </a:t>
            </a:r>
            <a:r>
              <a:rPr sz="1500" spc="-10" dirty="0">
                <a:solidFill>
                  <a:srgbClr val="7F7F7F"/>
                </a:solidFill>
                <a:latin typeface="Arial"/>
                <a:cs typeface="Arial"/>
              </a:rPr>
              <a:t>Transm</a:t>
            </a:r>
            <a:r>
              <a:rPr sz="1500" spc="-40" dirty="0">
                <a:solidFill>
                  <a:srgbClr val="7F7F7F"/>
                </a:solidFill>
                <a:latin typeface="Arial"/>
                <a:cs typeface="Arial"/>
              </a:rPr>
              <a:t> </a:t>
            </a:r>
            <a:r>
              <a:rPr sz="1500" dirty="0">
                <a:solidFill>
                  <a:srgbClr val="7F7F7F"/>
                </a:solidFill>
                <a:latin typeface="Arial"/>
                <a:cs typeface="Arial"/>
              </a:rPr>
              <a:t>Dis.</a:t>
            </a:r>
            <a:r>
              <a:rPr sz="1500" spc="-35" dirty="0">
                <a:solidFill>
                  <a:srgbClr val="7F7F7F"/>
                </a:solidFill>
                <a:latin typeface="Arial"/>
                <a:cs typeface="Arial"/>
              </a:rPr>
              <a:t> </a:t>
            </a:r>
            <a:r>
              <a:rPr sz="1500" dirty="0">
                <a:solidFill>
                  <a:srgbClr val="7F7F7F"/>
                </a:solidFill>
                <a:latin typeface="Arial"/>
                <a:cs typeface="Arial"/>
              </a:rPr>
              <a:t>2019</a:t>
            </a:r>
            <a:r>
              <a:rPr sz="1500" spc="-35" dirty="0">
                <a:solidFill>
                  <a:srgbClr val="7F7F7F"/>
                </a:solidFill>
                <a:latin typeface="Arial"/>
                <a:cs typeface="Arial"/>
              </a:rPr>
              <a:t> </a:t>
            </a:r>
            <a:r>
              <a:rPr sz="1500" spc="-10" dirty="0">
                <a:solidFill>
                  <a:srgbClr val="7F7F7F"/>
                </a:solidFill>
                <a:latin typeface="Arial"/>
                <a:cs typeface="Arial"/>
              </a:rPr>
              <a:t>Oct;46(10):629-</a:t>
            </a:r>
            <a:r>
              <a:rPr sz="1500" spc="-25" dirty="0">
                <a:solidFill>
                  <a:srgbClr val="7F7F7F"/>
                </a:solidFill>
                <a:latin typeface="Arial"/>
                <a:cs typeface="Arial"/>
              </a:rPr>
              <a:t>636</a:t>
            </a:r>
            <a:endParaRPr sz="1500">
              <a:latin typeface="Arial"/>
              <a:cs typeface="Arial"/>
            </a:endParaRPr>
          </a:p>
        </p:txBody>
      </p:sp>
      <p:sp>
        <p:nvSpPr>
          <p:cNvPr id="80" name="object 80"/>
          <p:cNvSpPr/>
          <p:nvPr/>
        </p:nvSpPr>
        <p:spPr>
          <a:xfrm>
            <a:off x="3536422" y="6342437"/>
            <a:ext cx="594995" cy="202565"/>
          </a:xfrm>
          <a:custGeom>
            <a:avLst/>
            <a:gdLst/>
            <a:ahLst/>
            <a:cxnLst/>
            <a:rect l="l" t="t" r="r" b="b"/>
            <a:pathLst>
              <a:path w="594995" h="202565">
                <a:moveTo>
                  <a:pt x="594728" y="0"/>
                </a:moveTo>
                <a:lnTo>
                  <a:pt x="0" y="0"/>
                </a:lnTo>
                <a:lnTo>
                  <a:pt x="0" y="202209"/>
                </a:lnTo>
                <a:lnTo>
                  <a:pt x="594728" y="202209"/>
                </a:lnTo>
                <a:lnTo>
                  <a:pt x="594728" y="0"/>
                </a:lnTo>
                <a:close/>
              </a:path>
            </a:pathLst>
          </a:custGeom>
          <a:solidFill>
            <a:srgbClr val="FFFFFF"/>
          </a:solidFill>
        </p:spPr>
        <p:txBody>
          <a:bodyPr wrap="square" lIns="0" tIns="0" rIns="0" bIns="0" rtlCol="0"/>
          <a:lstStyle/>
          <a:p>
            <a:endParaRPr/>
          </a:p>
        </p:txBody>
      </p:sp>
      <p:sp>
        <p:nvSpPr>
          <p:cNvPr id="81" name="object 81"/>
          <p:cNvSpPr txBox="1"/>
          <p:nvPr/>
        </p:nvSpPr>
        <p:spPr>
          <a:xfrm>
            <a:off x="511886" y="5510783"/>
            <a:ext cx="618490" cy="193040"/>
          </a:xfrm>
          <a:prstGeom prst="rect">
            <a:avLst/>
          </a:prstGeom>
        </p:spPr>
        <p:txBody>
          <a:bodyPr vert="horz" wrap="square" lIns="0" tIns="12700" rIns="0" bIns="0" rtlCol="0">
            <a:spAutoFit/>
          </a:bodyPr>
          <a:lstStyle/>
          <a:p>
            <a:pPr marL="12700">
              <a:lnSpc>
                <a:spcPct val="100000"/>
              </a:lnSpc>
              <a:spcBef>
                <a:spcPts val="100"/>
              </a:spcBef>
            </a:pPr>
            <a:r>
              <a:rPr sz="1100" b="1" i="1" spc="-135" dirty="0">
                <a:latin typeface="Verdana"/>
                <a:cs typeface="Verdana"/>
              </a:rPr>
              <a:t>Exposure</a:t>
            </a:r>
            <a:endParaRPr sz="1100">
              <a:latin typeface="Verdana"/>
              <a:cs typeface="Verdana"/>
            </a:endParaRPr>
          </a:p>
        </p:txBody>
      </p:sp>
      <p:pic>
        <p:nvPicPr>
          <p:cNvPr id="82" name="object 82"/>
          <p:cNvPicPr/>
          <p:nvPr/>
        </p:nvPicPr>
        <p:blipFill>
          <a:blip r:embed="rId7" cstate="print"/>
          <a:stretch>
            <a:fillRect/>
          </a:stretch>
        </p:blipFill>
        <p:spPr>
          <a:xfrm>
            <a:off x="779432" y="5722463"/>
            <a:ext cx="81280" cy="238099"/>
          </a:xfrm>
          <a:prstGeom prst="rect">
            <a:avLst/>
          </a:prstGeom>
        </p:spPr>
      </p:pic>
      <p:grpSp>
        <p:nvGrpSpPr>
          <p:cNvPr id="83" name="object 83"/>
          <p:cNvGrpSpPr/>
          <p:nvPr/>
        </p:nvGrpSpPr>
        <p:grpSpPr>
          <a:xfrm>
            <a:off x="8964168" y="6358127"/>
            <a:ext cx="664845" cy="722630"/>
            <a:chOff x="8964168" y="6358127"/>
            <a:chExt cx="664845" cy="722630"/>
          </a:xfrm>
        </p:grpSpPr>
        <p:pic>
          <p:nvPicPr>
            <p:cNvPr id="84" name="object 84"/>
            <p:cNvPicPr/>
            <p:nvPr/>
          </p:nvPicPr>
          <p:blipFill>
            <a:blip r:embed="rId8" cstate="print"/>
            <a:stretch>
              <a:fillRect/>
            </a:stretch>
          </p:blipFill>
          <p:spPr>
            <a:xfrm>
              <a:off x="8964168" y="6358127"/>
              <a:ext cx="664464" cy="722376"/>
            </a:xfrm>
            <a:prstGeom prst="rect">
              <a:avLst/>
            </a:prstGeom>
          </p:spPr>
        </p:pic>
        <p:pic>
          <p:nvPicPr>
            <p:cNvPr id="85" name="object 85"/>
            <p:cNvPicPr/>
            <p:nvPr/>
          </p:nvPicPr>
          <p:blipFill>
            <a:blip r:embed="rId9" cstate="print"/>
            <a:stretch>
              <a:fillRect/>
            </a:stretch>
          </p:blipFill>
          <p:spPr>
            <a:xfrm>
              <a:off x="9016175" y="6385788"/>
              <a:ext cx="561936" cy="621677"/>
            </a:xfrm>
            <a:prstGeom prst="rect">
              <a:avLst/>
            </a:prstGeom>
          </p:spPr>
        </p:pic>
        <p:sp>
          <p:nvSpPr>
            <p:cNvPr id="86" name="object 86"/>
            <p:cNvSpPr/>
            <p:nvPr/>
          </p:nvSpPr>
          <p:spPr>
            <a:xfrm>
              <a:off x="9016409" y="6386079"/>
              <a:ext cx="561975" cy="621665"/>
            </a:xfrm>
            <a:custGeom>
              <a:avLst/>
              <a:gdLst/>
              <a:ahLst/>
              <a:cxnLst/>
              <a:rect l="l" t="t" r="r" b="b"/>
              <a:pathLst>
                <a:path w="561975" h="621665">
                  <a:moveTo>
                    <a:pt x="512503" y="108210"/>
                  </a:moveTo>
                  <a:lnTo>
                    <a:pt x="398171" y="174262"/>
                  </a:lnTo>
                  <a:lnTo>
                    <a:pt x="561762" y="457430"/>
                  </a:lnTo>
                  <a:lnTo>
                    <a:pt x="277922" y="621409"/>
                  </a:lnTo>
                  <a:lnTo>
                    <a:pt x="114331" y="338241"/>
                  </a:lnTo>
                  <a:lnTo>
                    <a:pt x="0" y="404292"/>
                  </a:lnTo>
                  <a:lnTo>
                    <a:pt x="108210" y="0"/>
                  </a:lnTo>
                  <a:lnTo>
                    <a:pt x="512503" y="108210"/>
                  </a:lnTo>
                  <a:close/>
                </a:path>
              </a:pathLst>
            </a:custGeom>
            <a:ln w="10156">
              <a:solidFill>
                <a:srgbClr val="F69240"/>
              </a:solidFill>
            </a:ln>
          </p:spPr>
          <p:txBody>
            <a:bodyPr wrap="square" lIns="0" tIns="0" rIns="0" bIns="0" rtlCol="0"/>
            <a:lstStyle/>
            <a:p>
              <a:endParaRPr/>
            </a:p>
          </p:txBody>
        </p:sp>
      </p:grpSp>
      <p:sp>
        <p:nvSpPr>
          <p:cNvPr id="87" name="object 87"/>
          <p:cNvSpPr txBox="1"/>
          <p:nvPr/>
        </p:nvSpPr>
        <p:spPr>
          <a:xfrm>
            <a:off x="225207" y="7263892"/>
            <a:ext cx="1463675" cy="177800"/>
          </a:xfrm>
          <a:prstGeom prst="rect">
            <a:avLst/>
          </a:prstGeom>
        </p:spPr>
        <p:txBody>
          <a:bodyPr vert="horz" wrap="square" lIns="0" tIns="12700" rIns="0" bIns="0" rtlCol="0">
            <a:spAutoFit/>
          </a:bodyPr>
          <a:lstStyle/>
          <a:p>
            <a:pPr marL="12700">
              <a:lnSpc>
                <a:spcPct val="100000"/>
              </a:lnSpc>
              <a:spcBef>
                <a:spcPts val="100"/>
              </a:spcBef>
            </a:pPr>
            <a:r>
              <a:rPr sz="1000" spc="-20" dirty="0">
                <a:solidFill>
                  <a:srgbClr val="A6A6A6"/>
                </a:solidFill>
                <a:latin typeface="Arial"/>
                <a:cs typeface="Arial"/>
              </a:rPr>
              <a:t>Figure</a:t>
            </a:r>
            <a:r>
              <a:rPr sz="1000" spc="-30" dirty="0">
                <a:solidFill>
                  <a:srgbClr val="A6A6A6"/>
                </a:solidFill>
                <a:latin typeface="Arial"/>
                <a:cs typeface="Arial"/>
              </a:rPr>
              <a:t> </a:t>
            </a:r>
            <a:r>
              <a:rPr sz="1000" dirty="0">
                <a:solidFill>
                  <a:srgbClr val="A6A6A6"/>
                </a:solidFill>
                <a:latin typeface="Arial"/>
                <a:cs typeface="Arial"/>
              </a:rPr>
              <a:t>by</a:t>
            </a:r>
            <a:r>
              <a:rPr sz="1000" spc="-20" dirty="0">
                <a:solidFill>
                  <a:srgbClr val="A6A6A6"/>
                </a:solidFill>
                <a:latin typeface="Arial"/>
                <a:cs typeface="Arial"/>
              </a:rPr>
              <a:t> </a:t>
            </a:r>
            <a:r>
              <a:rPr sz="1000" spc="-25" dirty="0">
                <a:solidFill>
                  <a:srgbClr val="A6A6A6"/>
                </a:solidFill>
                <a:latin typeface="Arial"/>
                <a:cs typeface="Arial"/>
              </a:rPr>
              <a:t>Christopher</a:t>
            </a:r>
            <a:r>
              <a:rPr sz="1000" spc="-5" dirty="0">
                <a:solidFill>
                  <a:srgbClr val="A6A6A6"/>
                </a:solidFill>
                <a:latin typeface="Arial"/>
                <a:cs typeface="Arial"/>
              </a:rPr>
              <a:t> </a:t>
            </a:r>
            <a:r>
              <a:rPr sz="1000" spc="-20" dirty="0">
                <a:solidFill>
                  <a:srgbClr val="A6A6A6"/>
                </a:solidFill>
                <a:latin typeface="Arial"/>
                <a:cs typeface="Arial"/>
              </a:rPr>
              <a:t>Hurt</a:t>
            </a:r>
            <a:endParaRPr sz="10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45</a:t>
            </a:r>
            <a:endParaRPr sz="90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Why</a:t>
            </a:r>
            <a:r>
              <a:rPr spc="-50" dirty="0"/>
              <a:t> </a:t>
            </a:r>
            <a:r>
              <a:rPr dirty="0"/>
              <a:t>do</a:t>
            </a:r>
            <a:r>
              <a:rPr spc="-40" dirty="0"/>
              <a:t> </a:t>
            </a:r>
            <a:r>
              <a:rPr dirty="0"/>
              <a:t>we</a:t>
            </a:r>
            <a:r>
              <a:rPr spc="-35" dirty="0"/>
              <a:t> </a:t>
            </a:r>
            <a:r>
              <a:rPr dirty="0"/>
              <a:t>do</a:t>
            </a:r>
            <a:r>
              <a:rPr spc="-40" dirty="0"/>
              <a:t> </a:t>
            </a:r>
            <a:r>
              <a:rPr dirty="0"/>
              <a:t>annual</a:t>
            </a:r>
            <a:r>
              <a:rPr spc="-40" dirty="0"/>
              <a:t> </a:t>
            </a:r>
            <a:r>
              <a:rPr dirty="0"/>
              <a:t>screening</a:t>
            </a:r>
            <a:r>
              <a:rPr spc="-35" dirty="0"/>
              <a:t> </a:t>
            </a:r>
            <a:r>
              <a:rPr dirty="0"/>
              <a:t>for</a:t>
            </a:r>
            <a:r>
              <a:rPr spc="-40" dirty="0"/>
              <a:t> </a:t>
            </a:r>
            <a:r>
              <a:rPr spc="-10" dirty="0"/>
              <a:t>syphilis?</a:t>
            </a:r>
          </a:p>
        </p:txBody>
      </p:sp>
      <p:grpSp>
        <p:nvGrpSpPr>
          <p:cNvPr id="4" name="object 4"/>
          <p:cNvGrpSpPr/>
          <p:nvPr/>
        </p:nvGrpSpPr>
        <p:grpSpPr>
          <a:xfrm>
            <a:off x="821524" y="1827349"/>
            <a:ext cx="8916670" cy="3673475"/>
            <a:chOff x="821524" y="1827349"/>
            <a:chExt cx="8916670" cy="3673475"/>
          </a:xfrm>
        </p:grpSpPr>
        <p:pic>
          <p:nvPicPr>
            <p:cNvPr id="5" name="object 5"/>
            <p:cNvPicPr/>
            <p:nvPr/>
          </p:nvPicPr>
          <p:blipFill>
            <a:blip r:embed="rId2" cstate="print"/>
            <a:stretch>
              <a:fillRect/>
            </a:stretch>
          </p:blipFill>
          <p:spPr>
            <a:xfrm>
              <a:off x="6826008" y="1839252"/>
              <a:ext cx="2911766" cy="3658705"/>
            </a:xfrm>
            <a:prstGeom prst="rect">
              <a:avLst/>
            </a:prstGeom>
          </p:spPr>
        </p:pic>
        <p:sp>
          <p:nvSpPr>
            <p:cNvPr id="6" name="object 6"/>
            <p:cNvSpPr/>
            <p:nvPr/>
          </p:nvSpPr>
          <p:spPr>
            <a:xfrm>
              <a:off x="6826007" y="1839248"/>
              <a:ext cx="2244725" cy="3659504"/>
            </a:xfrm>
            <a:custGeom>
              <a:avLst/>
              <a:gdLst/>
              <a:ahLst/>
              <a:cxnLst/>
              <a:rect l="l" t="t" r="r" b="b"/>
              <a:pathLst>
                <a:path w="2244725" h="3659504">
                  <a:moveTo>
                    <a:pt x="0" y="0"/>
                  </a:moveTo>
                  <a:lnTo>
                    <a:pt x="2244137" y="0"/>
                  </a:lnTo>
                  <a:lnTo>
                    <a:pt x="2244137" y="3659163"/>
                  </a:lnTo>
                  <a:lnTo>
                    <a:pt x="0" y="3659163"/>
                  </a:lnTo>
                  <a:lnTo>
                    <a:pt x="0" y="0"/>
                  </a:lnTo>
                  <a:close/>
                </a:path>
              </a:pathLst>
            </a:custGeom>
            <a:ln w="3387">
              <a:solidFill>
                <a:srgbClr val="BFBFB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4146981" y="1829257"/>
              <a:ext cx="936307" cy="3668699"/>
            </a:xfrm>
            <a:prstGeom prst="rect">
              <a:avLst/>
            </a:prstGeom>
          </p:spPr>
        </p:pic>
        <p:sp>
          <p:nvSpPr>
            <p:cNvPr id="8" name="object 8"/>
            <p:cNvSpPr/>
            <p:nvPr/>
          </p:nvSpPr>
          <p:spPr>
            <a:xfrm>
              <a:off x="4146988" y="1829254"/>
              <a:ext cx="936625" cy="3669665"/>
            </a:xfrm>
            <a:custGeom>
              <a:avLst/>
              <a:gdLst/>
              <a:ahLst/>
              <a:cxnLst/>
              <a:rect l="l" t="t" r="r" b="b"/>
              <a:pathLst>
                <a:path w="936625" h="3669665">
                  <a:moveTo>
                    <a:pt x="0" y="0"/>
                  </a:moveTo>
                  <a:lnTo>
                    <a:pt x="936421" y="0"/>
                  </a:lnTo>
                  <a:lnTo>
                    <a:pt x="936421" y="3669158"/>
                  </a:lnTo>
                  <a:lnTo>
                    <a:pt x="0" y="3669158"/>
                  </a:lnTo>
                  <a:lnTo>
                    <a:pt x="0" y="0"/>
                  </a:lnTo>
                  <a:close/>
                </a:path>
              </a:pathLst>
            </a:custGeom>
            <a:ln w="3387">
              <a:solidFill>
                <a:srgbClr val="BFBFBF"/>
              </a:solidFill>
            </a:ln>
          </p:spPr>
          <p:txBody>
            <a:bodyPr wrap="square" lIns="0" tIns="0" rIns="0" bIns="0" rtlCol="0"/>
            <a:lstStyle/>
            <a:p>
              <a:endParaRPr/>
            </a:p>
          </p:txBody>
        </p:sp>
        <p:sp>
          <p:nvSpPr>
            <p:cNvPr id="9" name="object 9"/>
            <p:cNvSpPr/>
            <p:nvPr/>
          </p:nvSpPr>
          <p:spPr>
            <a:xfrm>
              <a:off x="1475016" y="1829254"/>
              <a:ext cx="2672080" cy="3669029"/>
            </a:xfrm>
            <a:custGeom>
              <a:avLst/>
              <a:gdLst/>
              <a:ahLst/>
              <a:cxnLst/>
              <a:rect l="l" t="t" r="r" b="b"/>
              <a:pathLst>
                <a:path w="2672079" h="3669029">
                  <a:moveTo>
                    <a:pt x="2671965" y="0"/>
                  </a:moveTo>
                  <a:lnTo>
                    <a:pt x="0" y="0"/>
                  </a:lnTo>
                  <a:lnTo>
                    <a:pt x="0" y="3668699"/>
                  </a:lnTo>
                  <a:lnTo>
                    <a:pt x="2671965" y="3668699"/>
                  </a:lnTo>
                  <a:lnTo>
                    <a:pt x="2671965" y="0"/>
                  </a:lnTo>
                  <a:close/>
                </a:path>
              </a:pathLst>
            </a:custGeom>
            <a:solidFill>
              <a:srgbClr val="F2F2F2"/>
            </a:solidFill>
          </p:spPr>
          <p:txBody>
            <a:bodyPr wrap="square" lIns="0" tIns="0" rIns="0" bIns="0" rtlCol="0"/>
            <a:lstStyle/>
            <a:p>
              <a:endParaRPr/>
            </a:p>
          </p:txBody>
        </p:sp>
        <p:sp>
          <p:nvSpPr>
            <p:cNvPr id="10" name="object 10"/>
            <p:cNvSpPr/>
            <p:nvPr/>
          </p:nvSpPr>
          <p:spPr>
            <a:xfrm>
              <a:off x="1475016" y="1829254"/>
              <a:ext cx="2672715" cy="3669665"/>
            </a:xfrm>
            <a:custGeom>
              <a:avLst/>
              <a:gdLst/>
              <a:ahLst/>
              <a:cxnLst/>
              <a:rect l="l" t="t" r="r" b="b"/>
              <a:pathLst>
                <a:path w="2672715" h="3669665">
                  <a:moveTo>
                    <a:pt x="0" y="0"/>
                  </a:moveTo>
                  <a:lnTo>
                    <a:pt x="2672305" y="0"/>
                  </a:lnTo>
                  <a:lnTo>
                    <a:pt x="2672305" y="3669158"/>
                  </a:lnTo>
                  <a:lnTo>
                    <a:pt x="0" y="3669158"/>
                  </a:lnTo>
                  <a:lnTo>
                    <a:pt x="0" y="0"/>
                  </a:lnTo>
                  <a:close/>
                </a:path>
              </a:pathLst>
            </a:custGeom>
            <a:ln w="3387">
              <a:solidFill>
                <a:srgbClr val="BFBFBF"/>
              </a:solidFill>
            </a:ln>
          </p:spPr>
          <p:txBody>
            <a:bodyPr wrap="square" lIns="0" tIns="0" rIns="0" bIns="0" rtlCol="0"/>
            <a:lstStyle/>
            <a:p>
              <a:endParaRPr/>
            </a:p>
          </p:txBody>
        </p:sp>
        <p:sp>
          <p:nvSpPr>
            <p:cNvPr id="11" name="object 11"/>
            <p:cNvSpPr/>
            <p:nvPr/>
          </p:nvSpPr>
          <p:spPr>
            <a:xfrm>
              <a:off x="5083291" y="1829254"/>
              <a:ext cx="1743075" cy="3669029"/>
            </a:xfrm>
            <a:custGeom>
              <a:avLst/>
              <a:gdLst/>
              <a:ahLst/>
              <a:cxnLst/>
              <a:rect l="l" t="t" r="r" b="b"/>
              <a:pathLst>
                <a:path w="1743075" h="3669029">
                  <a:moveTo>
                    <a:pt x="1742719" y="0"/>
                  </a:moveTo>
                  <a:lnTo>
                    <a:pt x="0" y="0"/>
                  </a:lnTo>
                  <a:lnTo>
                    <a:pt x="0" y="3668699"/>
                  </a:lnTo>
                  <a:lnTo>
                    <a:pt x="1742719" y="3668699"/>
                  </a:lnTo>
                  <a:lnTo>
                    <a:pt x="1742719" y="0"/>
                  </a:lnTo>
                  <a:close/>
                </a:path>
              </a:pathLst>
            </a:custGeom>
            <a:solidFill>
              <a:srgbClr val="F2F2F2"/>
            </a:solidFill>
          </p:spPr>
          <p:txBody>
            <a:bodyPr wrap="square" lIns="0" tIns="0" rIns="0" bIns="0" rtlCol="0"/>
            <a:lstStyle/>
            <a:p>
              <a:endParaRPr/>
            </a:p>
          </p:txBody>
        </p:sp>
        <p:sp>
          <p:nvSpPr>
            <p:cNvPr id="12" name="object 12"/>
            <p:cNvSpPr/>
            <p:nvPr/>
          </p:nvSpPr>
          <p:spPr>
            <a:xfrm>
              <a:off x="5083291" y="1829254"/>
              <a:ext cx="1743075" cy="3669665"/>
            </a:xfrm>
            <a:custGeom>
              <a:avLst/>
              <a:gdLst/>
              <a:ahLst/>
              <a:cxnLst/>
              <a:rect l="l" t="t" r="r" b="b"/>
              <a:pathLst>
                <a:path w="1743075" h="3669665">
                  <a:moveTo>
                    <a:pt x="0" y="0"/>
                  </a:moveTo>
                  <a:lnTo>
                    <a:pt x="1742932" y="0"/>
                  </a:lnTo>
                  <a:lnTo>
                    <a:pt x="1742932" y="3669158"/>
                  </a:lnTo>
                  <a:lnTo>
                    <a:pt x="0" y="3669158"/>
                  </a:lnTo>
                  <a:lnTo>
                    <a:pt x="0" y="0"/>
                  </a:lnTo>
                  <a:close/>
                </a:path>
              </a:pathLst>
            </a:custGeom>
            <a:ln w="3387">
              <a:solidFill>
                <a:srgbClr val="BFBFBF"/>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821524" y="1829257"/>
              <a:ext cx="653491" cy="3668699"/>
            </a:xfrm>
            <a:prstGeom prst="rect">
              <a:avLst/>
            </a:prstGeom>
          </p:spPr>
        </p:pic>
      </p:grpSp>
      <p:sp>
        <p:nvSpPr>
          <p:cNvPr id="14" name="object 14"/>
          <p:cNvSpPr txBox="1"/>
          <p:nvPr/>
        </p:nvSpPr>
        <p:spPr>
          <a:xfrm>
            <a:off x="2524342" y="2081784"/>
            <a:ext cx="565785" cy="193040"/>
          </a:xfrm>
          <a:prstGeom prst="rect">
            <a:avLst/>
          </a:prstGeom>
        </p:spPr>
        <p:txBody>
          <a:bodyPr vert="horz" wrap="square" lIns="0" tIns="12700" rIns="0" bIns="0" rtlCol="0">
            <a:spAutoFit/>
          </a:bodyPr>
          <a:lstStyle/>
          <a:p>
            <a:pPr marL="12700">
              <a:lnSpc>
                <a:spcPct val="100000"/>
              </a:lnSpc>
              <a:spcBef>
                <a:spcPts val="100"/>
              </a:spcBef>
            </a:pPr>
            <a:r>
              <a:rPr sz="1100" b="1" spc="-10" dirty="0">
                <a:solidFill>
                  <a:srgbClr val="595959"/>
                </a:solidFill>
                <a:latin typeface="Tahoma"/>
                <a:cs typeface="Tahoma"/>
              </a:rPr>
              <a:t>Primary</a:t>
            </a:r>
            <a:endParaRPr sz="1100">
              <a:latin typeface="Tahoma"/>
              <a:cs typeface="Tahoma"/>
            </a:endParaRPr>
          </a:p>
        </p:txBody>
      </p:sp>
      <p:sp>
        <p:nvSpPr>
          <p:cNvPr id="15" name="object 15"/>
          <p:cNvSpPr txBox="1"/>
          <p:nvPr/>
        </p:nvSpPr>
        <p:spPr>
          <a:xfrm>
            <a:off x="4384447" y="1996427"/>
            <a:ext cx="455930" cy="358140"/>
          </a:xfrm>
          <a:prstGeom prst="rect">
            <a:avLst/>
          </a:prstGeom>
        </p:spPr>
        <p:txBody>
          <a:bodyPr vert="horz" wrap="square" lIns="0" tIns="20320" rIns="0" bIns="0" rtlCol="0">
            <a:spAutoFit/>
          </a:bodyPr>
          <a:lstStyle/>
          <a:p>
            <a:pPr marL="12700" marR="5080" indent="43815">
              <a:lnSpc>
                <a:spcPts val="1300"/>
              </a:lnSpc>
              <a:spcBef>
                <a:spcPts val="160"/>
              </a:spcBef>
            </a:pPr>
            <a:r>
              <a:rPr sz="1100" b="1" spc="-10" dirty="0">
                <a:solidFill>
                  <a:srgbClr val="595959"/>
                </a:solidFill>
                <a:latin typeface="Tahoma"/>
                <a:cs typeface="Tahoma"/>
              </a:rPr>
              <a:t>Early </a:t>
            </a:r>
            <a:r>
              <a:rPr sz="1100" b="1" spc="-40" dirty="0">
                <a:solidFill>
                  <a:srgbClr val="595959"/>
                </a:solidFill>
                <a:latin typeface="Tahoma"/>
                <a:cs typeface="Tahoma"/>
              </a:rPr>
              <a:t>Latent</a:t>
            </a:r>
            <a:endParaRPr sz="1100">
              <a:latin typeface="Tahoma"/>
              <a:cs typeface="Tahoma"/>
            </a:endParaRPr>
          </a:p>
        </p:txBody>
      </p:sp>
      <p:sp>
        <p:nvSpPr>
          <p:cNvPr id="16" name="object 16"/>
          <p:cNvSpPr txBox="1"/>
          <p:nvPr/>
        </p:nvSpPr>
        <p:spPr>
          <a:xfrm>
            <a:off x="5588661" y="2081784"/>
            <a:ext cx="733425" cy="193040"/>
          </a:xfrm>
          <a:prstGeom prst="rect">
            <a:avLst/>
          </a:prstGeom>
        </p:spPr>
        <p:txBody>
          <a:bodyPr vert="horz" wrap="square" lIns="0" tIns="12700" rIns="0" bIns="0" rtlCol="0">
            <a:spAutoFit/>
          </a:bodyPr>
          <a:lstStyle/>
          <a:p>
            <a:pPr marL="12700">
              <a:lnSpc>
                <a:spcPct val="100000"/>
              </a:lnSpc>
              <a:spcBef>
                <a:spcPts val="100"/>
              </a:spcBef>
            </a:pPr>
            <a:r>
              <a:rPr sz="1100" b="1" spc="-25" dirty="0">
                <a:solidFill>
                  <a:srgbClr val="595959"/>
                </a:solidFill>
                <a:latin typeface="Tahoma"/>
                <a:cs typeface="Tahoma"/>
              </a:rPr>
              <a:t>Secondary</a:t>
            </a:r>
            <a:endParaRPr sz="1100">
              <a:latin typeface="Tahoma"/>
              <a:cs typeface="Tahoma"/>
            </a:endParaRPr>
          </a:p>
        </p:txBody>
      </p:sp>
      <p:sp>
        <p:nvSpPr>
          <p:cNvPr id="17" name="object 17"/>
          <p:cNvSpPr txBox="1"/>
          <p:nvPr/>
        </p:nvSpPr>
        <p:spPr>
          <a:xfrm>
            <a:off x="7719645" y="1996427"/>
            <a:ext cx="455930" cy="358140"/>
          </a:xfrm>
          <a:prstGeom prst="rect">
            <a:avLst/>
          </a:prstGeom>
        </p:spPr>
        <p:txBody>
          <a:bodyPr vert="horz" wrap="square" lIns="0" tIns="20320" rIns="0" bIns="0" rtlCol="0">
            <a:spAutoFit/>
          </a:bodyPr>
          <a:lstStyle/>
          <a:p>
            <a:pPr marL="12700" marR="5080" indent="43815">
              <a:lnSpc>
                <a:spcPts val="1300"/>
              </a:lnSpc>
              <a:spcBef>
                <a:spcPts val="160"/>
              </a:spcBef>
            </a:pPr>
            <a:r>
              <a:rPr sz="1100" b="1" spc="-10" dirty="0">
                <a:solidFill>
                  <a:srgbClr val="595959"/>
                </a:solidFill>
                <a:latin typeface="Tahoma"/>
                <a:cs typeface="Tahoma"/>
              </a:rPr>
              <a:t>Early </a:t>
            </a:r>
            <a:r>
              <a:rPr sz="1100" b="1" spc="-40" dirty="0">
                <a:solidFill>
                  <a:srgbClr val="595959"/>
                </a:solidFill>
                <a:latin typeface="Tahoma"/>
                <a:cs typeface="Tahoma"/>
              </a:rPr>
              <a:t>Latent</a:t>
            </a:r>
            <a:endParaRPr sz="1100">
              <a:latin typeface="Tahoma"/>
              <a:cs typeface="Tahoma"/>
            </a:endParaRPr>
          </a:p>
        </p:txBody>
      </p:sp>
      <p:sp>
        <p:nvSpPr>
          <p:cNvPr id="18" name="object 18"/>
          <p:cNvSpPr txBox="1"/>
          <p:nvPr/>
        </p:nvSpPr>
        <p:spPr>
          <a:xfrm>
            <a:off x="755958" y="2009140"/>
            <a:ext cx="643890" cy="330200"/>
          </a:xfrm>
          <a:prstGeom prst="rect">
            <a:avLst/>
          </a:prstGeom>
        </p:spPr>
        <p:txBody>
          <a:bodyPr vert="horz" wrap="square" lIns="0" tIns="12700" rIns="0" bIns="0" rtlCol="0">
            <a:spAutoFit/>
          </a:bodyPr>
          <a:lstStyle/>
          <a:p>
            <a:pPr marL="128270" marR="5080" indent="-116205">
              <a:lnSpc>
                <a:spcPct val="100000"/>
              </a:lnSpc>
              <a:spcBef>
                <a:spcPts val="100"/>
              </a:spcBef>
            </a:pPr>
            <a:r>
              <a:rPr sz="1000" b="1" spc="-75" dirty="0">
                <a:solidFill>
                  <a:srgbClr val="595959"/>
                </a:solidFill>
                <a:latin typeface="Tahoma"/>
                <a:cs typeface="Tahoma"/>
              </a:rPr>
              <a:t>Incubation </a:t>
            </a:r>
            <a:r>
              <a:rPr sz="1000" b="1" spc="-10" dirty="0">
                <a:solidFill>
                  <a:srgbClr val="595959"/>
                </a:solidFill>
                <a:latin typeface="Tahoma"/>
                <a:cs typeface="Tahoma"/>
              </a:rPr>
              <a:t>Period</a:t>
            </a:r>
            <a:endParaRPr sz="1000">
              <a:latin typeface="Tahoma"/>
              <a:cs typeface="Tahoma"/>
            </a:endParaRPr>
          </a:p>
        </p:txBody>
      </p:sp>
      <p:sp>
        <p:nvSpPr>
          <p:cNvPr id="19" name="object 19"/>
          <p:cNvSpPr txBox="1"/>
          <p:nvPr/>
        </p:nvSpPr>
        <p:spPr>
          <a:xfrm>
            <a:off x="9252228" y="1996440"/>
            <a:ext cx="455930" cy="358140"/>
          </a:xfrm>
          <a:prstGeom prst="rect">
            <a:avLst/>
          </a:prstGeom>
        </p:spPr>
        <p:txBody>
          <a:bodyPr vert="horz" wrap="square" lIns="0" tIns="20320" rIns="0" bIns="0" rtlCol="0">
            <a:spAutoFit/>
          </a:bodyPr>
          <a:lstStyle/>
          <a:p>
            <a:pPr marL="12700" marR="5080" indent="68580">
              <a:lnSpc>
                <a:spcPts val="1300"/>
              </a:lnSpc>
              <a:spcBef>
                <a:spcPts val="160"/>
              </a:spcBef>
            </a:pPr>
            <a:r>
              <a:rPr sz="1100" b="1" spc="-20" dirty="0">
                <a:solidFill>
                  <a:srgbClr val="595959"/>
                </a:solidFill>
                <a:latin typeface="Tahoma"/>
                <a:cs typeface="Tahoma"/>
              </a:rPr>
              <a:t>Late </a:t>
            </a:r>
            <a:r>
              <a:rPr sz="1100" b="1" spc="-40" dirty="0">
                <a:solidFill>
                  <a:srgbClr val="595959"/>
                </a:solidFill>
                <a:latin typeface="Tahoma"/>
                <a:cs typeface="Tahoma"/>
              </a:rPr>
              <a:t>Latent</a:t>
            </a:r>
            <a:endParaRPr sz="1100">
              <a:latin typeface="Tahoma"/>
              <a:cs typeface="Tahoma"/>
            </a:endParaRPr>
          </a:p>
        </p:txBody>
      </p:sp>
      <p:sp>
        <p:nvSpPr>
          <p:cNvPr id="20" name="object 20"/>
          <p:cNvSpPr/>
          <p:nvPr/>
        </p:nvSpPr>
        <p:spPr>
          <a:xfrm>
            <a:off x="544922" y="2973349"/>
            <a:ext cx="8957945" cy="1114425"/>
          </a:xfrm>
          <a:custGeom>
            <a:avLst/>
            <a:gdLst/>
            <a:ahLst/>
            <a:cxnLst/>
            <a:rect l="l" t="t" r="r" b="b"/>
            <a:pathLst>
              <a:path w="8957945" h="1114425">
                <a:moveTo>
                  <a:pt x="0" y="1106338"/>
                </a:moveTo>
                <a:lnTo>
                  <a:pt x="55986" y="1107055"/>
                </a:lnTo>
                <a:lnTo>
                  <a:pt x="111930" y="1107767"/>
                </a:lnTo>
                <a:lnTo>
                  <a:pt x="167790" y="1108469"/>
                </a:lnTo>
                <a:lnTo>
                  <a:pt x="223522" y="1109155"/>
                </a:lnTo>
                <a:lnTo>
                  <a:pt x="279084" y="1109821"/>
                </a:lnTo>
                <a:lnTo>
                  <a:pt x="334434" y="1110461"/>
                </a:lnTo>
                <a:lnTo>
                  <a:pt x="389530" y="1111071"/>
                </a:lnTo>
                <a:lnTo>
                  <a:pt x="444329" y="1111644"/>
                </a:lnTo>
                <a:lnTo>
                  <a:pt x="498788" y="1112177"/>
                </a:lnTo>
                <a:lnTo>
                  <a:pt x="552865" y="1112664"/>
                </a:lnTo>
                <a:lnTo>
                  <a:pt x="606518" y="1113099"/>
                </a:lnTo>
                <a:lnTo>
                  <a:pt x="659704" y="1113478"/>
                </a:lnTo>
                <a:lnTo>
                  <a:pt x="712380" y="1113795"/>
                </a:lnTo>
                <a:lnTo>
                  <a:pt x="764505" y="1114046"/>
                </a:lnTo>
                <a:lnTo>
                  <a:pt x="816036" y="1114226"/>
                </a:lnTo>
                <a:lnTo>
                  <a:pt x="866931" y="1114328"/>
                </a:lnTo>
                <a:lnTo>
                  <a:pt x="917146" y="1114349"/>
                </a:lnTo>
                <a:lnTo>
                  <a:pt x="966641" y="1114282"/>
                </a:lnTo>
                <a:lnTo>
                  <a:pt x="1015371" y="1114123"/>
                </a:lnTo>
                <a:lnTo>
                  <a:pt x="1063295" y="1113867"/>
                </a:lnTo>
                <a:lnTo>
                  <a:pt x="1110370" y="1113509"/>
                </a:lnTo>
                <a:lnTo>
                  <a:pt x="1156554" y="1113043"/>
                </a:lnTo>
                <a:lnTo>
                  <a:pt x="1201805" y="1112464"/>
                </a:lnTo>
                <a:lnTo>
                  <a:pt x="1246079" y="1111767"/>
                </a:lnTo>
                <a:lnTo>
                  <a:pt x="1289335" y="1110948"/>
                </a:lnTo>
                <a:lnTo>
                  <a:pt x="1331531" y="1110000"/>
                </a:lnTo>
                <a:lnTo>
                  <a:pt x="1372622" y="1108920"/>
                </a:lnTo>
                <a:lnTo>
                  <a:pt x="1412569" y="1107701"/>
                </a:lnTo>
                <a:lnTo>
                  <a:pt x="1451326" y="1106338"/>
                </a:lnTo>
                <a:lnTo>
                  <a:pt x="1522241" y="1103377"/>
                </a:lnTo>
                <a:lnTo>
                  <a:pt x="1587848" y="1100047"/>
                </a:lnTo>
                <a:lnTo>
                  <a:pt x="1648707" y="1096345"/>
                </a:lnTo>
                <a:lnTo>
                  <a:pt x="1705378" y="1092274"/>
                </a:lnTo>
                <a:lnTo>
                  <a:pt x="1758423" y="1087833"/>
                </a:lnTo>
                <a:lnTo>
                  <a:pt x="1808401" y="1083022"/>
                </a:lnTo>
                <a:lnTo>
                  <a:pt x="1855872" y="1077841"/>
                </a:lnTo>
                <a:lnTo>
                  <a:pt x="1901398" y="1072289"/>
                </a:lnTo>
                <a:lnTo>
                  <a:pt x="1945539" y="1066368"/>
                </a:lnTo>
                <a:lnTo>
                  <a:pt x="1988855" y="1060076"/>
                </a:lnTo>
                <a:lnTo>
                  <a:pt x="2031907" y="1053414"/>
                </a:lnTo>
                <a:lnTo>
                  <a:pt x="2075254" y="1046382"/>
                </a:lnTo>
                <a:lnTo>
                  <a:pt x="2119458" y="1038980"/>
                </a:lnTo>
                <a:lnTo>
                  <a:pt x="2165080" y="1031208"/>
                </a:lnTo>
                <a:lnTo>
                  <a:pt x="2212678" y="1023066"/>
                </a:lnTo>
                <a:lnTo>
                  <a:pt x="2264587" y="1013988"/>
                </a:lnTo>
                <a:lnTo>
                  <a:pt x="2315859" y="1004580"/>
                </a:lnTo>
                <a:lnTo>
                  <a:pt x="2366584" y="994817"/>
                </a:lnTo>
                <a:lnTo>
                  <a:pt x="2416855" y="984672"/>
                </a:lnTo>
                <a:lnTo>
                  <a:pt x="2466761" y="974120"/>
                </a:lnTo>
                <a:lnTo>
                  <a:pt x="2516394" y="963134"/>
                </a:lnTo>
                <a:lnTo>
                  <a:pt x="2565844" y="951689"/>
                </a:lnTo>
                <a:lnTo>
                  <a:pt x="2615204" y="939758"/>
                </a:lnTo>
                <a:lnTo>
                  <a:pt x="2664564" y="927316"/>
                </a:lnTo>
                <a:lnTo>
                  <a:pt x="2714015" y="914336"/>
                </a:lnTo>
                <a:lnTo>
                  <a:pt x="2763648" y="900792"/>
                </a:lnTo>
                <a:lnTo>
                  <a:pt x="2813554" y="886659"/>
                </a:lnTo>
                <a:lnTo>
                  <a:pt x="2863824" y="871910"/>
                </a:lnTo>
                <a:lnTo>
                  <a:pt x="2914549" y="856519"/>
                </a:lnTo>
                <a:lnTo>
                  <a:pt x="3128308" y="782819"/>
                </a:lnTo>
                <a:lnTo>
                  <a:pt x="3366602" y="692204"/>
                </a:lnTo>
                <a:lnTo>
                  <a:pt x="3560285" y="615344"/>
                </a:lnTo>
                <a:lnTo>
                  <a:pt x="3640212" y="582909"/>
                </a:lnTo>
                <a:lnTo>
                  <a:pt x="4294499" y="333091"/>
                </a:lnTo>
                <a:lnTo>
                  <a:pt x="4345560" y="311926"/>
                </a:lnTo>
                <a:lnTo>
                  <a:pt x="4393297" y="290699"/>
                </a:lnTo>
                <a:lnTo>
                  <a:pt x="4438513" y="269543"/>
                </a:lnTo>
                <a:lnTo>
                  <a:pt x="4482013" y="248593"/>
                </a:lnTo>
                <a:lnTo>
                  <a:pt x="4524601" y="227983"/>
                </a:lnTo>
                <a:lnTo>
                  <a:pt x="4567082" y="207846"/>
                </a:lnTo>
                <a:lnTo>
                  <a:pt x="4610260" y="188317"/>
                </a:lnTo>
                <a:lnTo>
                  <a:pt x="4654940" y="169530"/>
                </a:lnTo>
                <a:lnTo>
                  <a:pt x="4701926" y="151619"/>
                </a:lnTo>
                <a:lnTo>
                  <a:pt x="4752022" y="134718"/>
                </a:lnTo>
                <a:lnTo>
                  <a:pt x="4806033" y="118961"/>
                </a:lnTo>
                <a:lnTo>
                  <a:pt x="4848341" y="107773"/>
                </a:lnTo>
                <a:lnTo>
                  <a:pt x="4892615" y="96501"/>
                </a:lnTo>
                <a:lnTo>
                  <a:pt x="4938603" y="85271"/>
                </a:lnTo>
                <a:lnTo>
                  <a:pt x="4986050" y="74210"/>
                </a:lnTo>
                <a:lnTo>
                  <a:pt x="5034703" y="63445"/>
                </a:lnTo>
                <a:lnTo>
                  <a:pt x="5084307" y="53104"/>
                </a:lnTo>
                <a:lnTo>
                  <a:pt x="5134609" y="43312"/>
                </a:lnTo>
                <a:lnTo>
                  <a:pt x="5185355" y="34197"/>
                </a:lnTo>
                <a:lnTo>
                  <a:pt x="5236291" y="25885"/>
                </a:lnTo>
                <a:lnTo>
                  <a:pt x="5287165" y="18505"/>
                </a:lnTo>
                <a:lnTo>
                  <a:pt x="5337720" y="12181"/>
                </a:lnTo>
                <a:lnTo>
                  <a:pt x="5387705" y="7042"/>
                </a:lnTo>
                <a:lnTo>
                  <a:pt x="5436865" y="3214"/>
                </a:lnTo>
                <a:lnTo>
                  <a:pt x="5484947" y="824"/>
                </a:lnTo>
                <a:lnTo>
                  <a:pt x="5531696" y="0"/>
                </a:lnTo>
                <a:lnTo>
                  <a:pt x="5584722" y="1126"/>
                </a:lnTo>
                <a:lnTo>
                  <a:pt x="5637596" y="4364"/>
                </a:lnTo>
                <a:lnTo>
                  <a:pt x="5690238" y="9502"/>
                </a:lnTo>
                <a:lnTo>
                  <a:pt x="5742566" y="16330"/>
                </a:lnTo>
                <a:lnTo>
                  <a:pt x="5794499" y="24637"/>
                </a:lnTo>
                <a:lnTo>
                  <a:pt x="5845955" y="34210"/>
                </a:lnTo>
                <a:lnTo>
                  <a:pt x="5896853" y="44839"/>
                </a:lnTo>
                <a:lnTo>
                  <a:pt x="5947112" y="56313"/>
                </a:lnTo>
                <a:lnTo>
                  <a:pt x="5996651" y="68420"/>
                </a:lnTo>
                <a:lnTo>
                  <a:pt x="6045389" y="80949"/>
                </a:lnTo>
                <a:lnTo>
                  <a:pt x="6093244" y="93690"/>
                </a:lnTo>
                <a:lnTo>
                  <a:pt x="6140136" y="106431"/>
                </a:lnTo>
                <a:lnTo>
                  <a:pt x="6185982" y="118961"/>
                </a:lnTo>
                <a:lnTo>
                  <a:pt x="6238259" y="133949"/>
                </a:lnTo>
                <a:lnTo>
                  <a:pt x="6288310" y="149697"/>
                </a:lnTo>
                <a:lnTo>
                  <a:pt x="6336565" y="166178"/>
                </a:lnTo>
                <a:lnTo>
                  <a:pt x="6383452" y="183366"/>
                </a:lnTo>
                <a:lnTo>
                  <a:pt x="6429401" y="201232"/>
                </a:lnTo>
                <a:lnTo>
                  <a:pt x="6474841" y="219751"/>
                </a:lnTo>
                <a:lnTo>
                  <a:pt x="6520200" y="238896"/>
                </a:lnTo>
                <a:lnTo>
                  <a:pt x="6565908" y="258640"/>
                </a:lnTo>
                <a:lnTo>
                  <a:pt x="6612393" y="278955"/>
                </a:lnTo>
                <a:lnTo>
                  <a:pt x="6660085" y="299816"/>
                </a:lnTo>
                <a:lnTo>
                  <a:pt x="6709412" y="321195"/>
                </a:lnTo>
                <a:lnTo>
                  <a:pt x="6752399" y="340033"/>
                </a:lnTo>
                <a:lnTo>
                  <a:pt x="6796172" y="359834"/>
                </a:lnTo>
                <a:lnTo>
                  <a:pt x="6840600" y="380437"/>
                </a:lnTo>
                <a:lnTo>
                  <a:pt x="6885553" y="401679"/>
                </a:lnTo>
                <a:lnTo>
                  <a:pt x="6930901" y="423397"/>
                </a:lnTo>
                <a:lnTo>
                  <a:pt x="6976514" y="445430"/>
                </a:lnTo>
                <a:lnTo>
                  <a:pt x="7022263" y="467614"/>
                </a:lnTo>
                <a:lnTo>
                  <a:pt x="7068018" y="489787"/>
                </a:lnTo>
                <a:lnTo>
                  <a:pt x="7113647" y="511787"/>
                </a:lnTo>
                <a:lnTo>
                  <a:pt x="7159023" y="533452"/>
                </a:lnTo>
                <a:lnTo>
                  <a:pt x="7204014" y="554618"/>
                </a:lnTo>
                <a:lnTo>
                  <a:pt x="7248490" y="575123"/>
                </a:lnTo>
                <a:lnTo>
                  <a:pt x="7292322" y="594806"/>
                </a:lnTo>
                <a:lnTo>
                  <a:pt x="7339173" y="615686"/>
                </a:lnTo>
                <a:lnTo>
                  <a:pt x="7385591" y="636607"/>
                </a:lnTo>
                <a:lnTo>
                  <a:pt x="7431637" y="657446"/>
                </a:lnTo>
                <a:lnTo>
                  <a:pt x="7477373" y="678078"/>
                </a:lnTo>
                <a:lnTo>
                  <a:pt x="7522861" y="698380"/>
                </a:lnTo>
                <a:lnTo>
                  <a:pt x="7568163" y="718228"/>
                </a:lnTo>
                <a:lnTo>
                  <a:pt x="7613342" y="737497"/>
                </a:lnTo>
                <a:lnTo>
                  <a:pt x="7658458" y="756064"/>
                </a:lnTo>
                <a:lnTo>
                  <a:pt x="7703575" y="773805"/>
                </a:lnTo>
                <a:lnTo>
                  <a:pt x="7748753" y="790596"/>
                </a:lnTo>
                <a:lnTo>
                  <a:pt x="7794055" y="806313"/>
                </a:lnTo>
                <a:lnTo>
                  <a:pt x="7839544" y="820832"/>
                </a:lnTo>
                <a:lnTo>
                  <a:pt x="7889201" y="835436"/>
                </a:lnTo>
                <a:lnTo>
                  <a:pt x="7938716" y="848986"/>
                </a:lnTo>
                <a:lnTo>
                  <a:pt x="7988142" y="861507"/>
                </a:lnTo>
                <a:lnTo>
                  <a:pt x="8037532" y="873028"/>
                </a:lnTo>
                <a:lnTo>
                  <a:pt x="8086940" y="883575"/>
                </a:lnTo>
                <a:lnTo>
                  <a:pt x="8136419" y="893174"/>
                </a:lnTo>
                <a:lnTo>
                  <a:pt x="8186024" y="901852"/>
                </a:lnTo>
                <a:lnTo>
                  <a:pt x="8235807" y="909637"/>
                </a:lnTo>
                <a:lnTo>
                  <a:pt x="8285822" y="916555"/>
                </a:lnTo>
                <a:lnTo>
                  <a:pt x="8336124" y="922632"/>
                </a:lnTo>
                <a:lnTo>
                  <a:pt x="8386765" y="927897"/>
                </a:lnTo>
                <a:lnTo>
                  <a:pt x="8437737" y="932120"/>
                </a:lnTo>
                <a:lnTo>
                  <a:pt x="8488977" y="935136"/>
                </a:lnTo>
                <a:lnTo>
                  <a:pt x="8540459" y="937067"/>
                </a:lnTo>
                <a:lnTo>
                  <a:pt x="8592154" y="938032"/>
                </a:lnTo>
                <a:lnTo>
                  <a:pt x="8644038" y="938153"/>
                </a:lnTo>
                <a:lnTo>
                  <a:pt x="8696083" y="937549"/>
                </a:lnTo>
                <a:lnTo>
                  <a:pt x="8748261" y="936343"/>
                </a:lnTo>
                <a:lnTo>
                  <a:pt x="8800547" y="934654"/>
                </a:lnTo>
                <a:lnTo>
                  <a:pt x="8852913" y="932602"/>
                </a:lnTo>
                <a:lnTo>
                  <a:pt x="8905333" y="930310"/>
                </a:lnTo>
                <a:lnTo>
                  <a:pt x="8957779" y="927897"/>
                </a:lnTo>
              </a:path>
            </a:pathLst>
          </a:custGeom>
          <a:ln w="34956">
            <a:solidFill>
              <a:srgbClr val="00B0F0"/>
            </a:solidFill>
          </a:ln>
        </p:spPr>
        <p:txBody>
          <a:bodyPr wrap="square" lIns="0" tIns="0" rIns="0" bIns="0" rtlCol="0"/>
          <a:lstStyle/>
          <a:p>
            <a:endParaRPr/>
          </a:p>
        </p:txBody>
      </p:sp>
      <p:sp>
        <p:nvSpPr>
          <p:cNvPr id="21" name="object 21"/>
          <p:cNvSpPr txBox="1"/>
          <p:nvPr/>
        </p:nvSpPr>
        <p:spPr>
          <a:xfrm>
            <a:off x="1145378" y="3793744"/>
            <a:ext cx="681990" cy="223520"/>
          </a:xfrm>
          <a:prstGeom prst="rect">
            <a:avLst/>
          </a:prstGeom>
        </p:spPr>
        <p:txBody>
          <a:bodyPr vert="horz" wrap="square" lIns="0" tIns="12700" rIns="0" bIns="0" rtlCol="0">
            <a:spAutoFit/>
          </a:bodyPr>
          <a:lstStyle/>
          <a:p>
            <a:pPr marL="12700">
              <a:lnSpc>
                <a:spcPct val="100000"/>
              </a:lnSpc>
              <a:spcBef>
                <a:spcPts val="100"/>
              </a:spcBef>
            </a:pPr>
            <a:r>
              <a:rPr sz="1300" spc="-10" dirty="0">
                <a:latin typeface="Tahoma"/>
                <a:cs typeface="Tahoma"/>
              </a:rPr>
              <a:t>Negative</a:t>
            </a:r>
            <a:endParaRPr sz="1300">
              <a:latin typeface="Tahoma"/>
              <a:cs typeface="Tahoma"/>
            </a:endParaRPr>
          </a:p>
        </p:txBody>
      </p:sp>
      <p:sp>
        <p:nvSpPr>
          <p:cNvPr id="22" name="object 22"/>
          <p:cNvSpPr txBox="1"/>
          <p:nvPr/>
        </p:nvSpPr>
        <p:spPr>
          <a:xfrm>
            <a:off x="3583575" y="3406584"/>
            <a:ext cx="228600" cy="223520"/>
          </a:xfrm>
          <a:prstGeom prst="rect">
            <a:avLst/>
          </a:prstGeom>
        </p:spPr>
        <p:txBody>
          <a:bodyPr vert="horz" wrap="square" lIns="0" tIns="12700" rIns="0" bIns="0" rtlCol="0">
            <a:spAutoFit/>
          </a:bodyPr>
          <a:lstStyle/>
          <a:p>
            <a:pPr marL="12700">
              <a:lnSpc>
                <a:spcPct val="100000"/>
              </a:lnSpc>
              <a:spcBef>
                <a:spcPts val="100"/>
              </a:spcBef>
            </a:pPr>
            <a:r>
              <a:rPr sz="1300" spc="55" dirty="0">
                <a:latin typeface="Tahoma"/>
                <a:cs typeface="Tahoma"/>
              </a:rPr>
              <a:t>32</a:t>
            </a:r>
            <a:endParaRPr sz="1300">
              <a:latin typeface="Tahoma"/>
              <a:cs typeface="Tahoma"/>
            </a:endParaRPr>
          </a:p>
        </p:txBody>
      </p:sp>
      <p:sp>
        <p:nvSpPr>
          <p:cNvPr id="23" name="object 23"/>
          <p:cNvSpPr txBox="1"/>
          <p:nvPr/>
        </p:nvSpPr>
        <p:spPr>
          <a:xfrm>
            <a:off x="3137475" y="3562108"/>
            <a:ext cx="228600" cy="223520"/>
          </a:xfrm>
          <a:prstGeom prst="rect">
            <a:avLst/>
          </a:prstGeom>
        </p:spPr>
        <p:txBody>
          <a:bodyPr vert="horz" wrap="square" lIns="0" tIns="12700" rIns="0" bIns="0" rtlCol="0">
            <a:spAutoFit/>
          </a:bodyPr>
          <a:lstStyle/>
          <a:p>
            <a:pPr marL="12700">
              <a:lnSpc>
                <a:spcPct val="100000"/>
              </a:lnSpc>
              <a:spcBef>
                <a:spcPts val="100"/>
              </a:spcBef>
            </a:pPr>
            <a:r>
              <a:rPr sz="1300" spc="55" dirty="0">
                <a:latin typeface="Tahoma"/>
                <a:cs typeface="Tahoma"/>
              </a:rPr>
              <a:t>16</a:t>
            </a:r>
            <a:endParaRPr sz="1300">
              <a:latin typeface="Tahoma"/>
              <a:cs typeface="Tahoma"/>
            </a:endParaRPr>
          </a:p>
        </p:txBody>
      </p:sp>
      <p:sp>
        <p:nvSpPr>
          <p:cNvPr id="24" name="object 24"/>
          <p:cNvSpPr txBox="1"/>
          <p:nvPr/>
        </p:nvSpPr>
        <p:spPr>
          <a:xfrm>
            <a:off x="2836993" y="3671900"/>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latin typeface="Tahoma"/>
                <a:cs typeface="Tahoma"/>
              </a:rPr>
              <a:t>8</a:t>
            </a:r>
            <a:endParaRPr sz="1300">
              <a:latin typeface="Tahoma"/>
              <a:cs typeface="Tahoma"/>
            </a:endParaRPr>
          </a:p>
        </p:txBody>
      </p:sp>
      <p:sp>
        <p:nvSpPr>
          <p:cNvPr id="25" name="object 25"/>
          <p:cNvSpPr txBox="1"/>
          <p:nvPr/>
        </p:nvSpPr>
        <p:spPr>
          <a:xfrm>
            <a:off x="2544766" y="3732822"/>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latin typeface="Tahoma"/>
                <a:cs typeface="Tahoma"/>
              </a:rPr>
              <a:t>2</a:t>
            </a:r>
            <a:endParaRPr sz="1300">
              <a:latin typeface="Tahoma"/>
              <a:cs typeface="Tahoma"/>
            </a:endParaRPr>
          </a:p>
        </p:txBody>
      </p:sp>
      <p:sp>
        <p:nvSpPr>
          <p:cNvPr id="26" name="object 26"/>
          <p:cNvSpPr txBox="1"/>
          <p:nvPr/>
        </p:nvSpPr>
        <p:spPr>
          <a:xfrm>
            <a:off x="2266407" y="3757256"/>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latin typeface="Tahoma"/>
                <a:cs typeface="Tahoma"/>
              </a:rPr>
              <a:t>1</a:t>
            </a:r>
            <a:endParaRPr sz="1300">
              <a:latin typeface="Tahoma"/>
              <a:cs typeface="Tahoma"/>
            </a:endParaRPr>
          </a:p>
        </p:txBody>
      </p:sp>
      <p:sp>
        <p:nvSpPr>
          <p:cNvPr id="27" name="object 27"/>
          <p:cNvSpPr txBox="1"/>
          <p:nvPr/>
        </p:nvSpPr>
        <p:spPr>
          <a:xfrm>
            <a:off x="4318600" y="3135490"/>
            <a:ext cx="228600" cy="223520"/>
          </a:xfrm>
          <a:prstGeom prst="rect">
            <a:avLst/>
          </a:prstGeom>
        </p:spPr>
        <p:txBody>
          <a:bodyPr vert="horz" wrap="square" lIns="0" tIns="12700" rIns="0" bIns="0" rtlCol="0">
            <a:spAutoFit/>
          </a:bodyPr>
          <a:lstStyle/>
          <a:p>
            <a:pPr marL="12700">
              <a:lnSpc>
                <a:spcPct val="100000"/>
              </a:lnSpc>
              <a:spcBef>
                <a:spcPts val="100"/>
              </a:spcBef>
            </a:pPr>
            <a:r>
              <a:rPr sz="1300" spc="55" dirty="0">
                <a:latin typeface="Tahoma"/>
                <a:cs typeface="Tahoma"/>
              </a:rPr>
              <a:t>64</a:t>
            </a:r>
            <a:endParaRPr sz="1300">
              <a:latin typeface="Tahoma"/>
              <a:cs typeface="Tahoma"/>
            </a:endParaRPr>
          </a:p>
        </p:txBody>
      </p:sp>
      <p:sp>
        <p:nvSpPr>
          <p:cNvPr id="28" name="object 28"/>
          <p:cNvSpPr txBox="1"/>
          <p:nvPr/>
        </p:nvSpPr>
        <p:spPr>
          <a:xfrm>
            <a:off x="5768343" y="2638704"/>
            <a:ext cx="1507490" cy="507365"/>
          </a:xfrm>
          <a:prstGeom prst="rect">
            <a:avLst/>
          </a:prstGeom>
        </p:spPr>
        <p:txBody>
          <a:bodyPr vert="horz" wrap="square" lIns="0" tIns="55244" rIns="0" bIns="0" rtlCol="0">
            <a:spAutoFit/>
          </a:bodyPr>
          <a:lstStyle/>
          <a:p>
            <a:pPr marL="12700">
              <a:lnSpc>
                <a:spcPct val="100000"/>
              </a:lnSpc>
              <a:spcBef>
                <a:spcPts val="434"/>
              </a:spcBef>
            </a:pPr>
            <a:r>
              <a:rPr sz="1300" spc="-90" dirty="0">
                <a:latin typeface="Tahoma"/>
                <a:cs typeface="Tahoma"/>
              </a:rPr>
              <a:t>≥</a:t>
            </a:r>
            <a:r>
              <a:rPr sz="1300" spc="-25" dirty="0">
                <a:latin typeface="Tahoma"/>
                <a:cs typeface="Tahoma"/>
              </a:rPr>
              <a:t> </a:t>
            </a:r>
            <a:r>
              <a:rPr sz="1300" spc="60" dirty="0">
                <a:latin typeface="Tahoma"/>
                <a:cs typeface="Tahoma"/>
              </a:rPr>
              <a:t>128</a:t>
            </a:r>
            <a:endParaRPr sz="1300">
              <a:latin typeface="Tahoma"/>
              <a:cs typeface="Tahoma"/>
            </a:endParaRPr>
          </a:p>
          <a:p>
            <a:pPr marL="1290955">
              <a:lnSpc>
                <a:spcPct val="100000"/>
              </a:lnSpc>
              <a:spcBef>
                <a:spcPts val="335"/>
              </a:spcBef>
            </a:pPr>
            <a:r>
              <a:rPr sz="1300" spc="55" dirty="0">
                <a:latin typeface="Tahoma"/>
                <a:cs typeface="Tahoma"/>
              </a:rPr>
              <a:t>64</a:t>
            </a:r>
            <a:endParaRPr sz="1300">
              <a:latin typeface="Tahoma"/>
              <a:cs typeface="Tahoma"/>
            </a:endParaRPr>
          </a:p>
        </p:txBody>
      </p:sp>
      <p:sp>
        <p:nvSpPr>
          <p:cNvPr id="29" name="object 29"/>
          <p:cNvSpPr txBox="1"/>
          <p:nvPr/>
        </p:nvSpPr>
        <p:spPr>
          <a:xfrm>
            <a:off x="7680862" y="3208464"/>
            <a:ext cx="228600" cy="223520"/>
          </a:xfrm>
          <a:prstGeom prst="rect">
            <a:avLst/>
          </a:prstGeom>
        </p:spPr>
        <p:txBody>
          <a:bodyPr vert="horz" wrap="square" lIns="0" tIns="12700" rIns="0" bIns="0" rtlCol="0">
            <a:spAutoFit/>
          </a:bodyPr>
          <a:lstStyle/>
          <a:p>
            <a:pPr marL="12700">
              <a:lnSpc>
                <a:spcPct val="100000"/>
              </a:lnSpc>
              <a:spcBef>
                <a:spcPts val="100"/>
              </a:spcBef>
            </a:pPr>
            <a:r>
              <a:rPr sz="1300" spc="55" dirty="0">
                <a:latin typeface="Tahoma"/>
                <a:cs typeface="Tahoma"/>
              </a:rPr>
              <a:t>32</a:t>
            </a:r>
            <a:endParaRPr sz="1300">
              <a:latin typeface="Tahoma"/>
              <a:cs typeface="Tahoma"/>
            </a:endParaRPr>
          </a:p>
        </p:txBody>
      </p:sp>
      <p:sp>
        <p:nvSpPr>
          <p:cNvPr id="30" name="object 30"/>
          <p:cNvSpPr txBox="1"/>
          <p:nvPr/>
        </p:nvSpPr>
        <p:spPr>
          <a:xfrm>
            <a:off x="8377253" y="3491941"/>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latin typeface="Tahoma"/>
                <a:cs typeface="Tahoma"/>
              </a:rPr>
              <a:t>8</a:t>
            </a:r>
            <a:endParaRPr sz="1300">
              <a:latin typeface="Tahoma"/>
              <a:cs typeface="Tahoma"/>
            </a:endParaRPr>
          </a:p>
        </p:txBody>
      </p:sp>
      <p:sp>
        <p:nvSpPr>
          <p:cNvPr id="31" name="object 31"/>
          <p:cNvSpPr txBox="1"/>
          <p:nvPr/>
        </p:nvSpPr>
        <p:spPr>
          <a:xfrm>
            <a:off x="8969633" y="3610813"/>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latin typeface="Tahoma"/>
                <a:cs typeface="Tahoma"/>
              </a:rPr>
              <a:t>2</a:t>
            </a:r>
            <a:endParaRPr sz="1300">
              <a:latin typeface="Tahoma"/>
              <a:cs typeface="Tahoma"/>
            </a:endParaRPr>
          </a:p>
        </p:txBody>
      </p:sp>
      <p:sp>
        <p:nvSpPr>
          <p:cNvPr id="32" name="object 32"/>
          <p:cNvSpPr txBox="1"/>
          <p:nvPr/>
        </p:nvSpPr>
        <p:spPr>
          <a:xfrm>
            <a:off x="9158324" y="3998976"/>
            <a:ext cx="536575" cy="193040"/>
          </a:xfrm>
          <a:prstGeom prst="rect">
            <a:avLst/>
          </a:prstGeom>
        </p:spPr>
        <p:txBody>
          <a:bodyPr vert="horz" wrap="square" lIns="0" tIns="12700" rIns="0" bIns="0" rtlCol="0">
            <a:spAutoFit/>
          </a:bodyPr>
          <a:lstStyle/>
          <a:p>
            <a:pPr marL="12700">
              <a:lnSpc>
                <a:spcPct val="100000"/>
              </a:lnSpc>
              <a:spcBef>
                <a:spcPts val="100"/>
              </a:spcBef>
            </a:pPr>
            <a:r>
              <a:rPr sz="1100" i="1" spc="-75" dirty="0">
                <a:latin typeface="Verdana"/>
                <a:cs typeface="Verdana"/>
              </a:rPr>
              <a:t>Serofast</a:t>
            </a:r>
            <a:endParaRPr sz="1100">
              <a:latin typeface="Verdana"/>
              <a:cs typeface="Verdana"/>
            </a:endParaRPr>
          </a:p>
        </p:txBody>
      </p:sp>
      <p:sp>
        <p:nvSpPr>
          <p:cNvPr id="33" name="object 33"/>
          <p:cNvSpPr txBox="1"/>
          <p:nvPr/>
        </p:nvSpPr>
        <p:spPr>
          <a:xfrm>
            <a:off x="5478932" y="3200400"/>
            <a:ext cx="1035685" cy="284480"/>
          </a:xfrm>
          <a:prstGeom prst="rect">
            <a:avLst/>
          </a:prstGeom>
        </p:spPr>
        <p:txBody>
          <a:bodyPr vert="horz" wrap="square" lIns="0" tIns="12700" rIns="0" bIns="0" rtlCol="0">
            <a:spAutoFit/>
          </a:bodyPr>
          <a:lstStyle/>
          <a:p>
            <a:pPr marL="12700">
              <a:lnSpc>
                <a:spcPct val="100000"/>
              </a:lnSpc>
              <a:spcBef>
                <a:spcPts val="100"/>
              </a:spcBef>
            </a:pPr>
            <a:r>
              <a:rPr sz="1700" b="1" dirty="0">
                <a:latin typeface="Tahoma"/>
                <a:cs typeface="Tahoma"/>
              </a:rPr>
              <a:t>RPR</a:t>
            </a:r>
            <a:r>
              <a:rPr sz="1700" b="1" spc="10" dirty="0">
                <a:latin typeface="Tahoma"/>
                <a:cs typeface="Tahoma"/>
              </a:rPr>
              <a:t> </a:t>
            </a:r>
            <a:r>
              <a:rPr sz="1700" b="1" spc="-25" dirty="0">
                <a:latin typeface="Tahoma"/>
                <a:cs typeface="Tahoma"/>
              </a:rPr>
              <a:t>Titer</a:t>
            </a:r>
            <a:endParaRPr sz="1700">
              <a:latin typeface="Tahoma"/>
              <a:cs typeface="Tahoma"/>
            </a:endParaRPr>
          </a:p>
        </p:txBody>
      </p:sp>
      <p:grpSp>
        <p:nvGrpSpPr>
          <p:cNvPr id="34" name="object 34"/>
          <p:cNvGrpSpPr/>
          <p:nvPr/>
        </p:nvGrpSpPr>
        <p:grpSpPr>
          <a:xfrm>
            <a:off x="152400" y="1664018"/>
            <a:ext cx="9753600" cy="4034154"/>
            <a:chOff x="152400" y="1664018"/>
            <a:chExt cx="9753600" cy="4034154"/>
          </a:xfrm>
        </p:grpSpPr>
        <p:sp>
          <p:nvSpPr>
            <p:cNvPr id="35" name="object 35"/>
            <p:cNvSpPr/>
            <p:nvPr/>
          </p:nvSpPr>
          <p:spPr>
            <a:xfrm>
              <a:off x="1496494" y="5014138"/>
              <a:ext cx="2640965" cy="506095"/>
            </a:xfrm>
            <a:custGeom>
              <a:avLst/>
              <a:gdLst/>
              <a:ahLst/>
              <a:cxnLst/>
              <a:rect l="l" t="t" r="r" b="b"/>
              <a:pathLst>
                <a:path w="2640965" h="506095">
                  <a:moveTo>
                    <a:pt x="0" y="505537"/>
                  </a:moveTo>
                  <a:lnTo>
                    <a:pt x="45457" y="483665"/>
                  </a:lnTo>
                  <a:lnTo>
                    <a:pt x="90902" y="461837"/>
                  </a:lnTo>
                  <a:lnTo>
                    <a:pt x="136321" y="440101"/>
                  </a:lnTo>
                  <a:lnTo>
                    <a:pt x="181701" y="418501"/>
                  </a:lnTo>
                  <a:lnTo>
                    <a:pt x="227029" y="397084"/>
                  </a:lnTo>
                  <a:lnTo>
                    <a:pt x="272292" y="375893"/>
                  </a:lnTo>
                  <a:lnTo>
                    <a:pt x="317477" y="354977"/>
                  </a:lnTo>
                  <a:lnTo>
                    <a:pt x="362570" y="334378"/>
                  </a:lnTo>
                  <a:lnTo>
                    <a:pt x="407560" y="314144"/>
                  </a:lnTo>
                  <a:lnTo>
                    <a:pt x="452433" y="294320"/>
                  </a:lnTo>
                  <a:lnTo>
                    <a:pt x="497176" y="274951"/>
                  </a:lnTo>
                  <a:lnTo>
                    <a:pt x="541775" y="256082"/>
                  </a:lnTo>
                  <a:lnTo>
                    <a:pt x="586219" y="237760"/>
                  </a:lnTo>
                  <a:lnTo>
                    <a:pt x="630493" y="220030"/>
                  </a:lnTo>
                  <a:lnTo>
                    <a:pt x="678267" y="201062"/>
                  </a:lnTo>
                  <a:lnTo>
                    <a:pt x="726334" y="181829"/>
                  </a:lnTo>
                  <a:lnTo>
                    <a:pt x="774563" y="162558"/>
                  </a:lnTo>
                  <a:lnTo>
                    <a:pt x="822824" y="143477"/>
                  </a:lnTo>
                  <a:lnTo>
                    <a:pt x="870988" y="124812"/>
                  </a:lnTo>
                  <a:lnTo>
                    <a:pt x="918925" y="106792"/>
                  </a:lnTo>
                  <a:lnTo>
                    <a:pt x="966504" y="89644"/>
                  </a:lnTo>
                  <a:lnTo>
                    <a:pt x="1013596" y="73595"/>
                  </a:lnTo>
                  <a:lnTo>
                    <a:pt x="1060070" y="58872"/>
                  </a:lnTo>
                  <a:lnTo>
                    <a:pt x="1105798" y="45704"/>
                  </a:lnTo>
                  <a:lnTo>
                    <a:pt x="1150648" y="34317"/>
                  </a:lnTo>
                  <a:lnTo>
                    <a:pt x="1194490" y="24938"/>
                  </a:lnTo>
                  <a:lnTo>
                    <a:pt x="1237196" y="17796"/>
                  </a:lnTo>
                  <a:lnTo>
                    <a:pt x="1288861" y="10671"/>
                  </a:lnTo>
                  <a:lnTo>
                    <a:pt x="1335506" y="5044"/>
                  </a:lnTo>
                  <a:lnTo>
                    <a:pt x="1378772" y="1344"/>
                  </a:lnTo>
                  <a:lnTo>
                    <a:pt x="1420301" y="0"/>
                  </a:lnTo>
                  <a:lnTo>
                    <a:pt x="1461736" y="1439"/>
                  </a:lnTo>
                  <a:lnTo>
                    <a:pt x="1504716" y="6090"/>
                  </a:lnTo>
                  <a:lnTo>
                    <a:pt x="1550885" y="14382"/>
                  </a:lnTo>
                  <a:lnTo>
                    <a:pt x="1601884" y="26741"/>
                  </a:lnTo>
                  <a:lnTo>
                    <a:pt x="1659354" y="43598"/>
                  </a:lnTo>
                  <a:lnTo>
                    <a:pt x="1724937" y="65380"/>
                  </a:lnTo>
                  <a:lnTo>
                    <a:pt x="1760820" y="78297"/>
                  </a:lnTo>
                  <a:lnTo>
                    <a:pt x="1798229" y="92613"/>
                  </a:lnTo>
                  <a:lnTo>
                    <a:pt x="1837083" y="108254"/>
                  </a:lnTo>
                  <a:lnTo>
                    <a:pt x="1877303" y="125146"/>
                  </a:lnTo>
                  <a:lnTo>
                    <a:pt x="1918807" y="143216"/>
                  </a:lnTo>
                  <a:lnTo>
                    <a:pt x="1961515" y="162390"/>
                  </a:lnTo>
                  <a:lnTo>
                    <a:pt x="2005348" y="182594"/>
                  </a:lnTo>
                  <a:lnTo>
                    <a:pt x="2050224" y="203756"/>
                  </a:lnTo>
                  <a:lnTo>
                    <a:pt x="2096065" y="225801"/>
                  </a:lnTo>
                  <a:lnTo>
                    <a:pt x="2142788" y="248655"/>
                  </a:lnTo>
                  <a:lnTo>
                    <a:pt x="2190315" y="272245"/>
                  </a:lnTo>
                  <a:lnTo>
                    <a:pt x="2238564" y="296498"/>
                  </a:lnTo>
                  <a:lnTo>
                    <a:pt x="2287455" y="321340"/>
                  </a:lnTo>
                  <a:lnTo>
                    <a:pt x="2336909" y="346697"/>
                  </a:lnTo>
                  <a:lnTo>
                    <a:pt x="2386845" y="372496"/>
                  </a:lnTo>
                  <a:lnTo>
                    <a:pt x="2437182" y="398662"/>
                  </a:lnTo>
                  <a:lnTo>
                    <a:pt x="2487840" y="425123"/>
                  </a:lnTo>
                  <a:lnTo>
                    <a:pt x="2538739" y="451805"/>
                  </a:lnTo>
                  <a:lnTo>
                    <a:pt x="2589799" y="478635"/>
                  </a:lnTo>
                  <a:lnTo>
                    <a:pt x="2640939" y="505537"/>
                  </a:lnTo>
                </a:path>
              </a:pathLst>
            </a:custGeom>
            <a:ln w="34956">
              <a:solidFill>
                <a:srgbClr val="FF0080"/>
              </a:solidFill>
            </a:ln>
          </p:spPr>
          <p:txBody>
            <a:bodyPr wrap="square" lIns="0" tIns="0" rIns="0" bIns="0" rtlCol="0"/>
            <a:lstStyle/>
            <a:p>
              <a:endParaRPr/>
            </a:p>
          </p:txBody>
        </p:sp>
        <p:sp>
          <p:nvSpPr>
            <p:cNvPr id="36" name="object 36"/>
            <p:cNvSpPr/>
            <p:nvPr/>
          </p:nvSpPr>
          <p:spPr>
            <a:xfrm>
              <a:off x="5029200" y="5014246"/>
              <a:ext cx="1879600" cy="505459"/>
            </a:xfrm>
            <a:custGeom>
              <a:avLst/>
              <a:gdLst/>
              <a:ahLst/>
              <a:cxnLst/>
              <a:rect l="l" t="t" r="r" b="b"/>
              <a:pathLst>
                <a:path w="1879600" h="505460">
                  <a:moveTo>
                    <a:pt x="0" y="505429"/>
                  </a:moveTo>
                  <a:lnTo>
                    <a:pt x="45292" y="474817"/>
                  </a:lnTo>
                  <a:lnTo>
                    <a:pt x="90558" y="444330"/>
                  </a:lnTo>
                  <a:lnTo>
                    <a:pt x="135774" y="414093"/>
                  </a:lnTo>
                  <a:lnTo>
                    <a:pt x="180914" y="384231"/>
                  </a:lnTo>
                  <a:lnTo>
                    <a:pt x="225952" y="354868"/>
                  </a:lnTo>
                  <a:lnTo>
                    <a:pt x="270863" y="326130"/>
                  </a:lnTo>
                  <a:lnTo>
                    <a:pt x="315622" y="298141"/>
                  </a:lnTo>
                  <a:lnTo>
                    <a:pt x="360203" y="271027"/>
                  </a:lnTo>
                  <a:lnTo>
                    <a:pt x="404580" y="244912"/>
                  </a:lnTo>
                  <a:lnTo>
                    <a:pt x="448730" y="219921"/>
                  </a:lnTo>
                  <a:lnTo>
                    <a:pt x="497915" y="192425"/>
                  </a:lnTo>
                  <a:lnTo>
                    <a:pt x="547449" y="164586"/>
                  </a:lnTo>
                  <a:lnTo>
                    <a:pt x="597052" y="137089"/>
                  </a:lnTo>
                  <a:lnTo>
                    <a:pt x="646447" y="110621"/>
                  </a:lnTo>
                  <a:lnTo>
                    <a:pt x="695354" y="85866"/>
                  </a:lnTo>
                  <a:lnTo>
                    <a:pt x="743494" y="63510"/>
                  </a:lnTo>
                  <a:lnTo>
                    <a:pt x="790589" y="44238"/>
                  </a:lnTo>
                  <a:lnTo>
                    <a:pt x="836359" y="28736"/>
                  </a:lnTo>
                  <a:lnTo>
                    <a:pt x="880527" y="17688"/>
                  </a:lnTo>
                  <a:lnTo>
                    <a:pt x="931895" y="7942"/>
                  </a:lnTo>
                  <a:lnTo>
                    <a:pt x="976992" y="1630"/>
                  </a:lnTo>
                  <a:lnTo>
                    <a:pt x="1019227" y="0"/>
                  </a:lnTo>
                  <a:lnTo>
                    <a:pt x="1062004" y="4300"/>
                  </a:lnTo>
                  <a:lnTo>
                    <a:pt x="1108731" y="15780"/>
                  </a:lnTo>
                  <a:lnTo>
                    <a:pt x="1162814" y="35687"/>
                  </a:lnTo>
                  <a:lnTo>
                    <a:pt x="1227659" y="65272"/>
                  </a:lnTo>
                  <a:lnTo>
                    <a:pt x="1293523" y="100164"/>
                  </a:lnTo>
                  <a:lnTo>
                    <a:pt x="1328855" y="120701"/>
                  </a:lnTo>
                  <a:lnTo>
                    <a:pt x="1365638" y="143108"/>
                  </a:lnTo>
                  <a:lnTo>
                    <a:pt x="1403760" y="167239"/>
                  </a:lnTo>
                  <a:lnTo>
                    <a:pt x="1443111" y="192952"/>
                  </a:lnTo>
                  <a:lnTo>
                    <a:pt x="1483577" y="220102"/>
                  </a:lnTo>
                  <a:lnTo>
                    <a:pt x="1525048" y="248546"/>
                  </a:lnTo>
                  <a:lnTo>
                    <a:pt x="1567412" y="278141"/>
                  </a:lnTo>
                  <a:lnTo>
                    <a:pt x="1610558" y="308742"/>
                  </a:lnTo>
                  <a:lnTo>
                    <a:pt x="1654373" y="340205"/>
                  </a:lnTo>
                  <a:lnTo>
                    <a:pt x="1698746" y="372387"/>
                  </a:lnTo>
                  <a:lnTo>
                    <a:pt x="1743566" y="405144"/>
                  </a:lnTo>
                  <a:lnTo>
                    <a:pt x="1788721" y="438333"/>
                  </a:lnTo>
                  <a:lnTo>
                    <a:pt x="1834099" y="471809"/>
                  </a:lnTo>
                  <a:lnTo>
                    <a:pt x="1879588" y="505429"/>
                  </a:lnTo>
                </a:path>
              </a:pathLst>
            </a:custGeom>
            <a:ln w="34956">
              <a:solidFill>
                <a:srgbClr val="FF0080"/>
              </a:solidFill>
            </a:ln>
          </p:spPr>
          <p:txBody>
            <a:bodyPr wrap="square" lIns="0" tIns="0" rIns="0" bIns="0" rtlCol="0"/>
            <a:lstStyle/>
            <a:p>
              <a:endParaRPr/>
            </a:p>
          </p:txBody>
        </p:sp>
        <p:sp>
          <p:nvSpPr>
            <p:cNvPr id="37" name="object 37"/>
            <p:cNvSpPr/>
            <p:nvPr/>
          </p:nvSpPr>
          <p:spPr>
            <a:xfrm>
              <a:off x="152400" y="1664029"/>
              <a:ext cx="9753600" cy="4034154"/>
            </a:xfrm>
            <a:custGeom>
              <a:avLst/>
              <a:gdLst/>
              <a:ahLst/>
              <a:cxnLst/>
              <a:rect l="l" t="t" r="r" b="b"/>
              <a:pathLst>
                <a:path w="9753600" h="4034154">
                  <a:moveTo>
                    <a:pt x="9753600" y="3834523"/>
                  </a:moveTo>
                  <a:lnTo>
                    <a:pt x="0" y="3834523"/>
                  </a:lnTo>
                  <a:lnTo>
                    <a:pt x="0" y="4033558"/>
                  </a:lnTo>
                  <a:lnTo>
                    <a:pt x="9753600" y="4033558"/>
                  </a:lnTo>
                  <a:lnTo>
                    <a:pt x="9753600" y="3834523"/>
                  </a:lnTo>
                  <a:close/>
                </a:path>
                <a:path w="9753600" h="4034154">
                  <a:moveTo>
                    <a:pt x="9753600" y="0"/>
                  </a:moveTo>
                  <a:lnTo>
                    <a:pt x="5943" y="0"/>
                  </a:lnTo>
                  <a:lnTo>
                    <a:pt x="5943" y="199034"/>
                  </a:lnTo>
                  <a:lnTo>
                    <a:pt x="9753600" y="199034"/>
                  </a:lnTo>
                  <a:lnTo>
                    <a:pt x="9753600" y="0"/>
                  </a:lnTo>
                  <a:close/>
                </a:path>
              </a:pathLst>
            </a:custGeom>
            <a:solidFill>
              <a:srgbClr val="FFFFFF"/>
            </a:solidFill>
          </p:spPr>
          <p:txBody>
            <a:bodyPr wrap="square" lIns="0" tIns="0" rIns="0" bIns="0" rtlCol="0"/>
            <a:lstStyle/>
            <a:p>
              <a:endParaRPr/>
            </a:p>
          </p:txBody>
        </p:sp>
      </p:grpSp>
      <p:sp>
        <p:nvSpPr>
          <p:cNvPr id="38" name="object 38"/>
          <p:cNvSpPr txBox="1"/>
          <p:nvPr/>
        </p:nvSpPr>
        <p:spPr>
          <a:xfrm>
            <a:off x="2489273" y="4714240"/>
            <a:ext cx="655955" cy="223520"/>
          </a:xfrm>
          <a:prstGeom prst="rect">
            <a:avLst/>
          </a:prstGeom>
        </p:spPr>
        <p:txBody>
          <a:bodyPr vert="horz" wrap="square" lIns="0" tIns="12700" rIns="0" bIns="0" rtlCol="0">
            <a:spAutoFit/>
          </a:bodyPr>
          <a:lstStyle/>
          <a:p>
            <a:pPr marL="12700">
              <a:lnSpc>
                <a:spcPct val="100000"/>
              </a:lnSpc>
              <a:spcBef>
                <a:spcPts val="100"/>
              </a:spcBef>
            </a:pPr>
            <a:r>
              <a:rPr sz="1300" spc="-10" dirty="0">
                <a:latin typeface="Tahoma"/>
                <a:cs typeface="Tahoma"/>
              </a:rPr>
              <a:t>Chancre</a:t>
            </a:r>
            <a:endParaRPr sz="1300">
              <a:latin typeface="Tahoma"/>
              <a:cs typeface="Tahoma"/>
            </a:endParaRPr>
          </a:p>
        </p:txBody>
      </p:sp>
      <p:sp>
        <p:nvSpPr>
          <p:cNvPr id="39" name="object 39"/>
          <p:cNvSpPr txBox="1"/>
          <p:nvPr/>
        </p:nvSpPr>
        <p:spPr>
          <a:xfrm>
            <a:off x="5768985" y="4708131"/>
            <a:ext cx="401955" cy="223520"/>
          </a:xfrm>
          <a:prstGeom prst="rect">
            <a:avLst/>
          </a:prstGeom>
        </p:spPr>
        <p:txBody>
          <a:bodyPr vert="horz" wrap="square" lIns="0" tIns="12700" rIns="0" bIns="0" rtlCol="0">
            <a:spAutoFit/>
          </a:bodyPr>
          <a:lstStyle/>
          <a:p>
            <a:pPr marL="12700">
              <a:lnSpc>
                <a:spcPct val="100000"/>
              </a:lnSpc>
              <a:spcBef>
                <a:spcPts val="100"/>
              </a:spcBef>
            </a:pPr>
            <a:r>
              <a:rPr sz="1300" spc="-20" dirty="0">
                <a:latin typeface="Tahoma"/>
                <a:cs typeface="Tahoma"/>
              </a:rPr>
              <a:t>Rash</a:t>
            </a:r>
            <a:endParaRPr sz="1300">
              <a:latin typeface="Tahoma"/>
              <a:cs typeface="Tahoma"/>
            </a:endParaRPr>
          </a:p>
        </p:txBody>
      </p:sp>
      <p:sp>
        <p:nvSpPr>
          <p:cNvPr id="40" name="object 40"/>
          <p:cNvSpPr txBox="1"/>
          <p:nvPr/>
        </p:nvSpPr>
        <p:spPr>
          <a:xfrm>
            <a:off x="6988097" y="5148071"/>
            <a:ext cx="793115" cy="284480"/>
          </a:xfrm>
          <a:prstGeom prst="rect">
            <a:avLst/>
          </a:prstGeom>
        </p:spPr>
        <p:txBody>
          <a:bodyPr vert="horz" wrap="square" lIns="0" tIns="12700" rIns="0" bIns="0" rtlCol="0">
            <a:spAutoFit/>
          </a:bodyPr>
          <a:lstStyle/>
          <a:p>
            <a:pPr marL="12700">
              <a:lnSpc>
                <a:spcPct val="100000"/>
              </a:lnSpc>
              <a:spcBef>
                <a:spcPts val="100"/>
              </a:spcBef>
            </a:pPr>
            <a:r>
              <a:rPr sz="1700" b="1" spc="-20" dirty="0">
                <a:latin typeface="Tahoma"/>
                <a:cs typeface="Tahoma"/>
              </a:rPr>
              <a:t>Clinical</a:t>
            </a:r>
            <a:endParaRPr sz="1700">
              <a:latin typeface="Tahoma"/>
              <a:cs typeface="Tahoma"/>
            </a:endParaRPr>
          </a:p>
        </p:txBody>
      </p:sp>
      <p:sp>
        <p:nvSpPr>
          <p:cNvPr id="41" name="object 41"/>
          <p:cNvSpPr txBox="1"/>
          <p:nvPr/>
        </p:nvSpPr>
        <p:spPr>
          <a:xfrm>
            <a:off x="714359" y="6140703"/>
            <a:ext cx="210185" cy="223520"/>
          </a:xfrm>
          <a:prstGeom prst="rect">
            <a:avLst/>
          </a:prstGeom>
        </p:spPr>
        <p:txBody>
          <a:bodyPr vert="horz" wrap="square" lIns="0" tIns="12700" rIns="0" bIns="0" rtlCol="0">
            <a:spAutoFit/>
          </a:bodyPr>
          <a:lstStyle/>
          <a:p>
            <a:pPr marL="12700">
              <a:lnSpc>
                <a:spcPct val="100000"/>
              </a:lnSpc>
              <a:spcBef>
                <a:spcPts val="100"/>
              </a:spcBef>
            </a:pPr>
            <a:r>
              <a:rPr sz="1300" spc="-25" dirty="0">
                <a:latin typeface="Tahoma"/>
                <a:cs typeface="Tahoma"/>
              </a:rPr>
              <a:t>–3</a:t>
            </a:r>
            <a:endParaRPr sz="1300">
              <a:latin typeface="Tahoma"/>
              <a:cs typeface="Tahoma"/>
            </a:endParaRPr>
          </a:p>
        </p:txBody>
      </p:sp>
      <p:sp>
        <p:nvSpPr>
          <p:cNvPr id="42" name="object 42"/>
          <p:cNvSpPr txBox="1"/>
          <p:nvPr/>
        </p:nvSpPr>
        <p:spPr>
          <a:xfrm>
            <a:off x="1408440" y="6140703"/>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latin typeface="Tahoma"/>
                <a:cs typeface="Tahoma"/>
              </a:rPr>
              <a:t>0</a:t>
            </a:r>
            <a:endParaRPr sz="1300">
              <a:latin typeface="Tahoma"/>
              <a:cs typeface="Tahoma"/>
            </a:endParaRPr>
          </a:p>
        </p:txBody>
      </p:sp>
      <p:sp>
        <p:nvSpPr>
          <p:cNvPr id="43" name="object 43"/>
          <p:cNvSpPr txBox="1"/>
          <p:nvPr/>
        </p:nvSpPr>
        <p:spPr>
          <a:xfrm>
            <a:off x="2298329" y="6140703"/>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latin typeface="Tahoma"/>
                <a:cs typeface="Tahoma"/>
              </a:rPr>
              <a:t>1</a:t>
            </a:r>
            <a:endParaRPr sz="1300">
              <a:latin typeface="Tahoma"/>
              <a:cs typeface="Tahoma"/>
            </a:endParaRPr>
          </a:p>
        </p:txBody>
      </p:sp>
      <p:sp>
        <p:nvSpPr>
          <p:cNvPr id="44" name="object 44"/>
          <p:cNvSpPr txBox="1"/>
          <p:nvPr/>
        </p:nvSpPr>
        <p:spPr>
          <a:xfrm>
            <a:off x="3192675" y="6140703"/>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latin typeface="Tahoma"/>
                <a:cs typeface="Tahoma"/>
              </a:rPr>
              <a:t>2</a:t>
            </a:r>
            <a:endParaRPr sz="1300">
              <a:latin typeface="Tahoma"/>
              <a:cs typeface="Tahoma"/>
            </a:endParaRPr>
          </a:p>
        </p:txBody>
      </p:sp>
      <p:sp>
        <p:nvSpPr>
          <p:cNvPr id="45" name="object 45"/>
          <p:cNvSpPr txBox="1"/>
          <p:nvPr/>
        </p:nvSpPr>
        <p:spPr>
          <a:xfrm>
            <a:off x="4080253" y="6140703"/>
            <a:ext cx="128905" cy="223520"/>
          </a:xfrm>
          <a:prstGeom prst="rect">
            <a:avLst/>
          </a:prstGeom>
        </p:spPr>
        <p:txBody>
          <a:bodyPr vert="horz" wrap="square" lIns="0" tIns="12700" rIns="0" bIns="0" rtlCol="0">
            <a:spAutoFit/>
          </a:bodyPr>
          <a:lstStyle/>
          <a:p>
            <a:pPr marL="12700">
              <a:lnSpc>
                <a:spcPct val="100000"/>
              </a:lnSpc>
              <a:spcBef>
                <a:spcPts val="100"/>
              </a:spcBef>
            </a:pPr>
            <a:r>
              <a:rPr sz="1300" spc="100" dirty="0">
                <a:latin typeface="Tahoma"/>
                <a:cs typeface="Tahoma"/>
              </a:rPr>
              <a:t>3</a:t>
            </a:r>
            <a:endParaRPr sz="1300">
              <a:latin typeface="Tahoma"/>
              <a:cs typeface="Tahoma"/>
            </a:endParaRPr>
          </a:p>
        </p:txBody>
      </p:sp>
      <p:sp>
        <p:nvSpPr>
          <p:cNvPr id="46" name="object 46"/>
          <p:cNvSpPr txBox="1"/>
          <p:nvPr/>
        </p:nvSpPr>
        <p:spPr>
          <a:xfrm>
            <a:off x="6713268" y="6140703"/>
            <a:ext cx="228600" cy="223520"/>
          </a:xfrm>
          <a:prstGeom prst="rect">
            <a:avLst/>
          </a:prstGeom>
        </p:spPr>
        <p:txBody>
          <a:bodyPr vert="horz" wrap="square" lIns="0" tIns="12700" rIns="0" bIns="0" rtlCol="0">
            <a:spAutoFit/>
          </a:bodyPr>
          <a:lstStyle/>
          <a:p>
            <a:pPr marL="12700">
              <a:lnSpc>
                <a:spcPct val="100000"/>
              </a:lnSpc>
              <a:spcBef>
                <a:spcPts val="100"/>
              </a:spcBef>
            </a:pPr>
            <a:r>
              <a:rPr sz="1300" spc="55" dirty="0">
                <a:latin typeface="Tahoma"/>
                <a:cs typeface="Tahoma"/>
              </a:rPr>
              <a:t>12</a:t>
            </a:r>
            <a:endParaRPr sz="1300">
              <a:latin typeface="Tahoma"/>
              <a:cs typeface="Tahoma"/>
            </a:endParaRPr>
          </a:p>
        </p:txBody>
      </p:sp>
      <p:sp>
        <p:nvSpPr>
          <p:cNvPr id="47" name="object 47"/>
          <p:cNvSpPr txBox="1"/>
          <p:nvPr/>
        </p:nvSpPr>
        <p:spPr>
          <a:xfrm>
            <a:off x="8953014" y="6140703"/>
            <a:ext cx="228600" cy="223520"/>
          </a:xfrm>
          <a:prstGeom prst="rect">
            <a:avLst/>
          </a:prstGeom>
        </p:spPr>
        <p:txBody>
          <a:bodyPr vert="horz" wrap="square" lIns="0" tIns="12700" rIns="0" bIns="0" rtlCol="0">
            <a:spAutoFit/>
          </a:bodyPr>
          <a:lstStyle/>
          <a:p>
            <a:pPr marL="12700">
              <a:lnSpc>
                <a:spcPct val="100000"/>
              </a:lnSpc>
              <a:spcBef>
                <a:spcPts val="100"/>
              </a:spcBef>
            </a:pPr>
            <a:r>
              <a:rPr sz="1300" spc="55" dirty="0">
                <a:latin typeface="Tahoma"/>
                <a:cs typeface="Tahoma"/>
              </a:rPr>
              <a:t>52</a:t>
            </a:r>
            <a:endParaRPr sz="1300">
              <a:latin typeface="Tahoma"/>
              <a:cs typeface="Tahoma"/>
            </a:endParaRPr>
          </a:p>
        </p:txBody>
      </p:sp>
      <p:sp>
        <p:nvSpPr>
          <p:cNvPr id="48" name="object 48"/>
          <p:cNvSpPr txBox="1"/>
          <p:nvPr/>
        </p:nvSpPr>
        <p:spPr>
          <a:xfrm>
            <a:off x="4602760" y="6111957"/>
            <a:ext cx="690880" cy="549275"/>
          </a:xfrm>
          <a:prstGeom prst="rect">
            <a:avLst/>
          </a:prstGeom>
        </p:spPr>
        <p:txBody>
          <a:bodyPr vert="horz" wrap="square" lIns="0" tIns="41275" rIns="0" bIns="0" rtlCol="0">
            <a:spAutoFit/>
          </a:bodyPr>
          <a:lstStyle/>
          <a:p>
            <a:pPr marL="433705">
              <a:lnSpc>
                <a:spcPct val="100000"/>
              </a:lnSpc>
              <a:spcBef>
                <a:spcPts val="325"/>
              </a:spcBef>
            </a:pPr>
            <a:r>
              <a:rPr sz="1300" spc="100" dirty="0">
                <a:latin typeface="Tahoma"/>
                <a:cs typeface="Tahoma"/>
              </a:rPr>
              <a:t>6</a:t>
            </a:r>
            <a:endParaRPr sz="1300">
              <a:latin typeface="Tahoma"/>
              <a:cs typeface="Tahoma"/>
            </a:endParaRPr>
          </a:p>
          <a:p>
            <a:pPr marL="12700">
              <a:lnSpc>
                <a:spcPct val="100000"/>
              </a:lnSpc>
              <a:spcBef>
                <a:spcPts val="295"/>
              </a:spcBef>
            </a:pPr>
            <a:r>
              <a:rPr sz="1700" b="1" spc="-85" dirty="0">
                <a:latin typeface="Tahoma"/>
                <a:cs typeface="Tahoma"/>
              </a:rPr>
              <a:t>Weeks</a:t>
            </a:r>
            <a:endParaRPr sz="1700">
              <a:latin typeface="Tahoma"/>
              <a:cs typeface="Tahoma"/>
            </a:endParaRPr>
          </a:p>
        </p:txBody>
      </p:sp>
      <p:grpSp>
        <p:nvGrpSpPr>
          <p:cNvPr id="49" name="object 49"/>
          <p:cNvGrpSpPr/>
          <p:nvPr/>
        </p:nvGrpSpPr>
        <p:grpSpPr>
          <a:xfrm>
            <a:off x="152399" y="5828193"/>
            <a:ext cx="9582785" cy="429259"/>
            <a:chOff x="152399" y="5828193"/>
            <a:chExt cx="9582785" cy="429259"/>
          </a:xfrm>
        </p:grpSpPr>
        <p:pic>
          <p:nvPicPr>
            <p:cNvPr id="50" name="object 50"/>
            <p:cNvPicPr/>
            <p:nvPr/>
          </p:nvPicPr>
          <p:blipFill>
            <a:blip r:embed="rId5" cstate="print"/>
            <a:stretch>
              <a:fillRect/>
            </a:stretch>
          </p:blipFill>
          <p:spPr>
            <a:xfrm>
              <a:off x="152399" y="5986551"/>
              <a:ext cx="666102" cy="94437"/>
            </a:xfrm>
            <a:prstGeom prst="rect">
              <a:avLst/>
            </a:prstGeom>
          </p:spPr>
        </p:pic>
        <p:sp>
          <p:nvSpPr>
            <p:cNvPr id="51" name="object 51"/>
            <p:cNvSpPr/>
            <p:nvPr/>
          </p:nvSpPr>
          <p:spPr>
            <a:xfrm>
              <a:off x="1471989" y="5986546"/>
              <a:ext cx="892175" cy="94615"/>
            </a:xfrm>
            <a:custGeom>
              <a:avLst/>
              <a:gdLst/>
              <a:ahLst/>
              <a:cxnLst/>
              <a:rect l="l" t="t" r="r" b="b"/>
              <a:pathLst>
                <a:path w="892175" h="94614">
                  <a:moveTo>
                    <a:pt x="892098" y="0"/>
                  </a:moveTo>
                  <a:lnTo>
                    <a:pt x="0" y="0"/>
                  </a:lnTo>
                  <a:lnTo>
                    <a:pt x="0" y="94437"/>
                  </a:lnTo>
                  <a:lnTo>
                    <a:pt x="892098" y="94437"/>
                  </a:lnTo>
                  <a:lnTo>
                    <a:pt x="892098" y="0"/>
                  </a:lnTo>
                  <a:close/>
                </a:path>
              </a:pathLst>
            </a:custGeom>
            <a:solidFill>
              <a:srgbClr val="7F7F7F"/>
            </a:solidFill>
          </p:spPr>
          <p:txBody>
            <a:bodyPr wrap="square" lIns="0" tIns="0" rIns="0" bIns="0" rtlCol="0"/>
            <a:lstStyle/>
            <a:p>
              <a:endParaRPr/>
            </a:p>
          </p:txBody>
        </p:sp>
        <p:sp>
          <p:nvSpPr>
            <p:cNvPr id="52" name="object 52"/>
            <p:cNvSpPr/>
            <p:nvPr/>
          </p:nvSpPr>
          <p:spPr>
            <a:xfrm>
              <a:off x="818499" y="5986546"/>
              <a:ext cx="654050" cy="94615"/>
            </a:xfrm>
            <a:custGeom>
              <a:avLst/>
              <a:gdLst/>
              <a:ahLst/>
              <a:cxnLst/>
              <a:rect l="l" t="t" r="r" b="b"/>
              <a:pathLst>
                <a:path w="654050" h="94614">
                  <a:moveTo>
                    <a:pt x="653491" y="0"/>
                  </a:moveTo>
                  <a:lnTo>
                    <a:pt x="0" y="0"/>
                  </a:lnTo>
                  <a:lnTo>
                    <a:pt x="0" y="94437"/>
                  </a:lnTo>
                  <a:lnTo>
                    <a:pt x="653491" y="94437"/>
                  </a:lnTo>
                  <a:lnTo>
                    <a:pt x="653491" y="0"/>
                  </a:lnTo>
                  <a:close/>
                </a:path>
              </a:pathLst>
            </a:custGeom>
            <a:solidFill>
              <a:srgbClr val="D9D9D9"/>
            </a:solidFill>
          </p:spPr>
          <p:txBody>
            <a:bodyPr wrap="square" lIns="0" tIns="0" rIns="0" bIns="0" rtlCol="0"/>
            <a:lstStyle/>
            <a:p>
              <a:endParaRPr/>
            </a:p>
          </p:txBody>
        </p:sp>
        <p:sp>
          <p:nvSpPr>
            <p:cNvPr id="53" name="object 53"/>
            <p:cNvSpPr/>
            <p:nvPr/>
          </p:nvSpPr>
          <p:spPr>
            <a:xfrm>
              <a:off x="3251862" y="5986546"/>
              <a:ext cx="892175" cy="94615"/>
            </a:xfrm>
            <a:custGeom>
              <a:avLst/>
              <a:gdLst/>
              <a:ahLst/>
              <a:cxnLst/>
              <a:rect l="l" t="t" r="r" b="b"/>
              <a:pathLst>
                <a:path w="892175" h="94614">
                  <a:moveTo>
                    <a:pt x="892098" y="0"/>
                  </a:moveTo>
                  <a:lnTo>
                    <a:pt x="0" y="0"/>
                  </a:lnTo>
                  <a:lnTo>
                    <a:pt x="0" y="94437"/>
                  </a:lnTo>
                  <a:lnTo>
                    <a:pt x="892098" y="94437"/>
                  </a:lnTo>
                  <a:lnTo>
                    <a:pt x="892098" y="0"/>
                  </a:lnTo>
                  <a:close/>
                </a:path>
              </a:pathLst>
            </a:custGeom>
            <a:solidFill>
              <a:srgbClr val="7F7F7F"/>
            </a:solidFill>
          </p:spPr>
          <p:txBody>
            <a:bodyPr wrap="square" lIns="0" tIns="0" rIns="0" bIns="0" rtlCol="0"/>
            <a:lstStyle/>
            <a:p>
              <a:endParaRPr/>
            </a:p>
          </p:txBody>
        </p:sp>
        <p:sp>
          <p:nvSpPr>
            <p:cNvPr id="54" name="object 54"/>
            <p:cNvSpPr/>
            <p:nvPr/>
          </p:nvSpPr>
          <p:spPr>
            <a:xfrm>
              <a:off x="2361926" y="5986546"/>
              <a:ext cx="892175" cy="94615"/>
            </a:xfrm>
            <a:custGeom>
              <a:avLst/>
              <a:gdLst/>
              <a:ahLst/>
              <a:cxnLst/>
              <a:rect l="l" t="t" r="r" b="b"/>
              <a:pathLst>
                <a:path w="892175" h="94614">
                  <a:moveTo>
                    <a:pt x="892098" y="0"/>
                  </a:moveTo>
                  <a:lnTo>
                    <a:pt x="0" y="0"/>
                  </a:lnTo>
                  <a:lnTo>
                    <a:pt x="0" y="94437"/>
                  </a:lnTo>
                  <a:lnTo>
                    <a:pt x="892098" y="94437"/>
                  </a:lnTo>
                  <a:lnTo>
                    <a:pt x="892098" y="0"/>
                  </a:lnTo>
                  <a:close/>
                </a:path>
              </a:pathLst>
            </a:custGeom>
            <a:solidFill>
              <a:srgbClr val="D9D9D9"/>
            </a:solidFill>
          </p:spPr>
          <p:txBody>
            <a:bodyPr wrap="square" lIns="0" tIns="0" rIns="0" bIns="0" rtlCol="0"/>
            <a:lstStyle/>
            <a:p>
              <a:endParaRPr/>
            </a:p>
          </p:txBody>
        </p:sp>
        <p:sp>
          <p:nvSpPr>
            <p:cNvPr id="55" name="object 55"/>
            <p:cNvSpPr/>
            <p:nvPr/>
          </p:nvSpPr>
          <p:spPr>
            <a:xfrm>
              <a:off x="5080264" y="5986546"/>
              <a:ext cx="287655" cy="94615"/>
            </a:xfrm>
            <a:custGeom>
              <a:avLst/>
              <a:gdLst/>
              <a:ahLst/>
              <a:cxnLst/>
              <a:rect l="l" t="t" r="r" b="b"/>
              <a:pathLst>
                <a:path w="287654" h="94614">
                  <a:moveTo>
                    <a:pt x="287451" y="0"/>
                  </a:moveTo>
                  <a:lnTo>
                    <a:pt x="0" y="0"/>
                  </a:lnTo>
                  <a:lnTo>
                    <a:pt x="0" y="94437"/>
                  </a:lnTo>
                  <a:lnTo>
                    <a:pt x="287451" y="94437"/>
                  </a:lnTo>
                  <a:lnTo>
                    <a:pt x="287451" y="0"/>
                  </a:lnTo>
                  <a:close/>
                </a:path>
              </a:pathLst>
            </a:custGeom>
            <a:solidFill>
              <a:srgbClr val="7F7F7F"/>
            </a:solidFill>
          </p:spPr>
          <p:txBody>
            <a:bodyPr wrap="square" lIns="0" tIns="0" rIns="0" bIns="0" rtlCol="0"/>
            <a:lstStyle/>
            <a:p>
              <a:endParaRPr/>
            </a:p>
          </p:txBody>
        </p:sp>
        <p:sp>
          <p:nvSpPr>
            <p:cNvPr id="56" name="object 56"/>
            <p:cNvSpPr/>
            <p:nvPr/>
          </p:nvSpPr>
          <p:spPr>
            <a:xfrm>
              <a:off x="4143960" y="5986546"/>
              <a:ext cx="936625" cy="94615"/>
            </a:xfrm>
            <a:custGeom>
              <a:avLst/>
              <a:gdLst/>
              <a:ahLst/>
              <a:cxnLst/>
              <a:rect l="l" t="t" r="r" b="b"/>
              <a:pathLst>
                <a:path w="936625" h="94614">
                  <a:moveTo>
                    <a:pt x="936307" y="0"/>
                  </a:moveTo>
                  <a:lnTo>
                    <a:pt x="0" y="0"/>
                  </a:lnTo>
                  <a:lnTo>
                    <a:pt x="0" y="94437"/>
                  </a:lnTo>
                  <a:lnTo>
                    <a:pt x="936307" y="94437"/>
                  </a:lnTo>
                  <a:lnTo>
                    <a:pt x="936307" y="0"/>
                  </a:lnTo>
                  <a:close/>
                </a:path>
              </a:pathLst>
            </a:custGeom>
            <a:solidFill>
              <a:srgbClr val="D9D9D9"/>
            </a:solidFill>
          </p:spPr>
          <p:txBody>
            <a:bodyPr wrap="square" lIns="0" tIns="0" rIns="0" bIns="0" rtlCol="0"/>
            <a:lstStyle/>
            <a:p>
              <a:endParaRPr/>
            </a:p>
          </p:txBody>
        </p:sp>
        <p:sp>
          <p:nvSpPr>
            <p:cNvPr id="57" name="object 57"/>
            <p:cNvSpPr/>
            <p:nvPr/>
          </p:nvSpPr>
          <p:spPr>
            <a:xfrm>
              <a:off x="5654225" y="5986546"/>
              <a:ext cx="287655" cy="94615"/>
            </a:xfrm>
            <a:custGeom>
              <a:avLst/>
              <a:gdLst/>
              <a:ahLst/>
              <a:cxnLst/>
              <a:rect l="l" t="t" r="r" b="b"/>
              <a:pathLst>
                <a:path w="287654" h="94614">
                  <a:moveTo>
                    <a:pt x="287451" y="0"/>
                  </a:moveTo>
                  <a:lnTo>
                    <a:pt x="0" y="0"/>
                  </a:lnTo>
                  <a:lnTo>
                    <a:pt x="0" y="94437"/>
                  </a:lnTo>
                  <a:lnTo>
                    <a:pt x="287451" y="94437"/>
                  </a:lnTo>
                  <a:lnTo>
                    <a:pt x="287451" y="0"/>
                  </a:lnTo>
                  <a:close/>
                </a:path>
              </a:pathLst>
            </a:custGeom>
            <a:solidFill>
              <a:srgbClr val="7F7F7F"/>
            </a:solidFill>
          </p:spPr>
          <p:txBody>
            <a:bodyPr wrap="square" lIns="0" tIns="0" rIns="0" bIns="0" rtlCol="0"/>
            <a:lstStyle/>
            <a:p>
              <a:endParaRPr/>
            </a:p>
          </p:txBody>
        </p:sp>
        <p:sp>
          <p:nvSpPr>
            <p:cNvPr id="58" name="object 58"/>
            <p:cNvSpPr/>
            <p:nvPr/>
          </p:nvSpPr>
          <p:spPr>
            <a:xfrm>
              <a:off x="5367468" y="5986546"/>
              <a:ext cx="287655" cy="94615"/>
            </a:xfrm>
            <a:custGeom>
              <a:avLst/>
              <a:gdLst/>
              <a:ahLst/>
              <a:cxnLst/>
              <a:rect l="l" t="t" r="r" b="b"/>
              <a:pathLst>
                <a:path w="287654" h="94614">
                  <a:moveTo>
                    <a:pt x="287451" y="0"/>
                  </a:moveTo>
                  <a:lnTo>
                    <a:pt x="0" y="0"/>
                  </a:lnTo>
                  <a:lnTo>
                    <a:pt x="0" y="94437"/>
                  </a:lnTo>
                  <a:lnTo>
                    <a:pt x="287451" y="94437"/>
                  </a:lnTo>
                  <a:lnTo>
                    <a:pt x="287451" y="0"/>
                  </a:lnTo>
                  <a:close/>
                </a:path>
              </a:pathLst>
            </a:custGeom>
            <a:solidFill>
              <a:srgbClr val="D9D9D9"/>
            </a:solidFill>
          </p:spPr>
          <p:txBody>
            <a:bodyPr wrap="square" lIns="0" tIns="0" rIns="0" bIns="0" rtlCol="0"/>
            <a:lstStyle/>
            <a:p>
              <a:endParaRPr/>
            </a:p>
          </p:txBody>
        </p:sp>
        <p:sp>
          <p:nvSpPr>
            <p:cNvPr id="59" name="object 59"/>
            <p:cNvSpPr/>
            <p:nvPr/>
          </p:nvSpPr>
          <p:spPr>
            <a:xfrm>
              <a:off x="6243374" y="5986546"/>
              <a:ext cx="287655" cy="94615"/>
            </a:xfrm>
            <a:custGeom>
              <a:avLst/>
              <a:gdLst/>
              <a:ahLst/>
              <a:cxnLst/>
              <a:rect l="l" t="t" r="r" b="b"/>
              <a:pathLst>
                <a:path w="287654" h="94614">
                  <a:moveTo>
                    <a:pt x="287451" y="0"/>
                  </a:moveTo>
                  <a:lnTo>
                    <a:pt x="0" y="0"/>
                  </a:lnTo>
                  <a:lnTo>
                    <a:pt x="0" y="94437"/>
                  </a:lnTo>
                  <a:lnTo>
                    <a:pt x="287451" y="94437"/>
                  </a:lnTo>
                  <a:lnTo>
                    <a:pt x="287451" y="0"/>
                  </a:lnTo>
                  <a:close/>
                </a:path>
              </a:pathLst>
            </a:custGeom>
            <a:solidFill>
              <a:srgbClr val="7F7F7F"/>
            </a:solidFill>
          </p:spPr>
          <p:txBody>
            <a:bodyPr wrap="square" lIns="0" tIns="0" rIns="0" bIns="0" rtlCol="0"/>
            <a:lstStyle/>
            <a:p>
              <a:endParaRPr/>
            </a:p>
          </p:txBody>
        </p:sp>
        <p:sp>
          <p:nvSpPr>
            <p:cNvPr id="60" name="object 60"/>
            <p:cNvSpPr/>
            <p:nvPr/>
          </p:nvSpPr>
          <p:spPr>
            <a:xfrm>
              <a:off x="5941677" y="5986546"/>
              <a:ext cx="302260" cy="94615"/>
            </a:xfrm>
            <a:custGeom>
              <a:avLst/>
              <a:gdLst/>
              <a:ahLst/>
              <a:cxnLst/>
              <a:rect l="l" t="t" r="r" b="b"/>
              <a:pathLst>
                <a:path w="302260" h="94614">
                  <a:moveTo>
                    <a:pt x="301701" y="0"/>
                  </a:moveTo>
                  <a:lnTo>
                    <a:pt x="0" y="0"/>
                  </a:lnTo>
                  <a:lnTo>
                    <a:pt x="0" y="94437"/>
                  </a:lnTo>
                  <a:lnTo>
                    <a:pt x="301701" y="94437"/>
                  </a:lnTo>
                  <a:lnTo>
                    <a:pt x="301701" y="0"/>
                  </a:lnTo>
                  <a:close/>
                </a:path>
              </a:pathLst>
            </a:custGeom>
            <a:solidFill>
              <a:srgbClr val="D9D9D9"/>
            </a:solidFill>
          </p:spPr>
          <p:txBody>
            <a:bodyPr wrap="square" lIns="0" tIns="0" rIns="0" bIns="0" rtlCol="0"/>
            <a:lstStyle/>
            <a:p>
              <a:endParaRPr/>
            </a:p>
          </p:txBody>
        </p:sp>
        <p:sp>
          <p:nvSpPr>
            <p:cNvPr id="61" name="object 61"/>
            <p:cNvSpPr/>
            <p:nvPr/>
          </p:nvSpPr>
          <p:spPr>
            <a:xfrm>
              <a:off x="6831827" y="5986546"/>
              <a:ext cx="184785" cy="94615"/>
            </a:xfrm>
            <a:custGeom>
              <a:avLst/>
              <a:gdLst/>
              <a:ahLst/>
              <a:cxnLst/>
              <a:rect l="l" t="t" r="r" b="b"/>
              <a:pathLst>
                <a:path w="184784" h="94614">
                  <a:moveTo>
                    <a:pt x="184378" y="0"/>
                  </a:moveTo>
                  <a:lnTo>
                    <a:pt x="0" y="0"/>
                  </a:lnTo>
                  <a:lnTo>
                    <a:pt x="0" y="94437"/>
                  </a:lnTo>
                  <a:lnTo>
                    <a:pt x="184378" y="94437"/>
                  </a:lnTo>
                  <a:lnTo>
                    <a:pt x="184378" y="0"/>
                  </a:lnTo>
                  <a:close/>
                </a:path>
              </a:pathLst>
            </a:custGeom>
            <a:solidFill>
              <a:srgbClr val="7F7F7F"/>
            </a:solidFill>
          </p:spPr>
          <p:txBody>
            <a:bodyPr wrap="square" lIns="0" tIns="0" rIns="0" bIns="0" rtlCol="0"/>
            <a:lstStyle/>
            <a:p>
              <a:endParaRPr/>
            </a:p>
          </p:txBody>
        </p:sp>
        <p:sp>
          <p:nvSpPr>
            <p:cNvPr id="62" name="object 62"/>
            <p:cNvSpPr/>
            <p:nvPr/>
          </p:nvSpPr>
          <p:spPr>
            <a:xfrm>
              <a:off x="6530130" y="5986546"/>
              <a:ext cx="302260" cy="94615"/>
            </a:xfrm>
            <a:custGeom>
              <a:avLst/>
              <a:gdLst/>
              <a:ahLst/>
              <a:cxnLst/>
              <a:rect l="l" t="t" r="r" b="b"/>
              <a:pathLst>
                <a:path w="302259" h="94614">
                  <a:moveTo>
                    <a:pt x="301701" y="0"/>
                  </a:moveTo>
                  <a:lnTo>
                    <a:pt x="0" y="0"/>
                  </a:lnTo>
                  <a:lnTo>
                    <a:pt x="0" y="94437"/>
                  </a:lnTo>
                  <a:lnTo>
                    <a:pt x="301701" y="94437"/>
                  </a:lnTo>
                  <a:lnTo>
                    <a:pt x="301701" y="0"/>
                  </a:lnTo>
                  <a:close/>
                </a:path>
              </a:pathLst>
            </a:custGeom>
            <a:solidFill>
              <a:srgbClr val="D9D9D9"/>
            </a:solidFill>
          </p:spPr>
          <p:txBody>
            <a:bodyPr wrap="square" lIns="0" tIns="0" rIns="0" bIns="0" rtlCol="0"/>
            <a:lstStyle/>
            <a:p>
              <a:endParaRPr/>
            </a:p>
          </p:txBody>
        </p:sp>
        <p:sp>
          <p:nvSpPr>
            <p:cNvPr id="63" name="object 63"/>
            <p:cNvSpPr/>
            <p:nvPr/>
          </p:nvSpPr>
          <p:spPr>
            <a:xfrm>
              <a:off x="7199966" y="5986546"/>
              <a:ext cx="184785" cy="94615"/>
            </a:xfrm>
            <a:custGeom>
              <a:avLst/>
              <a:gdLst/>
              <a:ahLst/>
              <a:cxnLst/>
              <a:rect l="l" t="t" r="r" b="b"/>
              <a:pathLst>
                <a:path w="184784" h="94614">
                  <a:moveTo>
                    <a:pt x="184365" y="0"/>
                  </a:moveTo>
                  <a:lnTo>
                    <a:pt x="0" y="0"/>
                  </a:lnTo>
                  <a:lnTo>
                    <a:pt x="0" y="94437"/>
                  </a:lnTo>
                  <a:lnTo>
                    <a:pt x="184365" y="94437"/>
                  </a:lnTo>
                  <a:lnTo>
                    <a:pt x="184365" y="0"/>
                  </a:lnTo>
                  <a:close/>
                </a:path>
              </a:pathLst>
            </a:custGeom>
            <a:solidFill>
              <a:srgbClr val="7F7F7F"/>
            </a:solidFill>
          </p:spPr>
          <p:txBody>
            <a:bodyPr wrap="square" lIns="0" tIns="0" rIns="0" bIns="0" rtlCol="0"/>
            <a:lstStyle/>
            <a:p>
              <a:endParaRPr/>
            </a:p>
          </p:txBody>
        </p:sp>
        <p:sp>
          <p:nvSpPr>
            <p:cNvPr id="64" name="object 64"/>
            <p:cNvSpPr/>
            <p:nvPr/>
          </p:nvSpPr>
          <p:spPr>
            <a:xfrm>
              <a:off x="7016039" y="5987403"/>
              <a:ext cx="184785" cy="94615"/>
            </a:xfrm>
            <a:custGeom>
              <a:avLst/>
              <a:gdLst/>
              <a:ahLst/>
              <a:cxnLst/>
              <a:rect l="l" t="t" r="r" b="b"/>
              <a:pathLst>
                <a:path w="184784" h="94614">
                  <a:moveTo>
                    <a:pt x="184378" y="0"/>
                  </a:moveTo>
                  <a:lnTo>
                    <a:pt x="0" y="0"/>
                  </a:lnTo>
                  <a:lnTo>
                    <a:pt x="0" y="94437"/>
                  </a:lnTo>
                  <a:lnTo>
                    <a:pt x="184378" y="94437"/>
                  </a:lnTo>
                  <a:lnTo>
                    <a:pt x="184378" y="0"/>
                  </a:lnTo>
                  <a:close/>
                </a:path>
              </a:pathLst>
            </a:custGeom>
            <a:solidFill>
              <a:srgbClr val="D9D9D9"/>
            </a:solidFill>
          </p:spPr>
          <p:txBody>
            <a:bodyPr wrap="square" lIns="0" tIns="0" rIns="0" bIns="0" rtlCol="0"/>
            <a:lstStyle/>
            <a:p>
              <a:endParaRPr/>
            </a:p>
          </p:txBody>
        </p:sp>
        <p:sp>
          <p:nvSpPr>
            <p:cNvPr id="65" name="object 65"/>
            <p:cNvSpPr/>
            <p:nvPr/>
          </p:nvSpPr>
          <p:spPr>
            <a:xfrm>
              <a:off x="7577845" y="5986546"/>
              <a:ext cx="184785" cy="94615"/>
            </a:xfrm>
            <a:custGeom>
              <a:avLst/>
              <a:gdLst/>
              <a:ahLst/>
              <a:cxnLst/>
              <a:rect l="l" t="t" r="r" b="b"/>
              <a:pathLst>
                <a:path w="184784" h="94614">
                  <a:moveTo>
                    <a:pt x="184378" y="0"/>
                  </a:moveTo>
                  <a:lnTo>
                    <a:pt x="0" y="0"/>
                  </a:lnTo>
                  <a:lnTo>
                    <a:pt x="0" y="94437"/>
                  </a:lnTo>
                  <a:lnTo>
                    <a:pt x="184378" y="94437"/>
                  </a:lnTo>
                  <a:lnTo>
                    <a:pt x="184378" y="0"/>
                  </a:lnTo>
                  <a:close/>
                </a:path>
              </a:pathLst>
            </a:custGeom>
            <a:solidFill>
              <a:srgbClr val="7F7F7F"/>
            </a:solidFill>
          </p:spPr>
          <p:txBody>
            <a:bodyPr wrap="square" lIns="0" tIns="0" rIns="0" bIns="0" rtlCol="0"/>
            <a:lstStyle/>
            <a:p>
              <a:endParaRPr/>
            </a:p>
          </p:txBody>
        </p:sp>
        <p:sp>
          <p:nvSpPr>
            <p:cNvPr id="66" name="object 66"/>
            <p:cNvSpPr/>
            <p:nvPr/>
          </p:nvSpPr>
          <p:spPr>
            <a:xfrm>
              <a:off x="7384337" y="5987403"/>
              <a:ext cx="193675" cy="94615"/>
            </a:xfrm>
            <a:custGeom>
              <a:avLst/>
              <a:gdLst/>
              <a:ahLst/>
              <a:cxnLst/>
              <a:rect l="l" t="t" r="r" b="b"/>
              <a:pathLst>
                <a:path w="193675" h="94614">
                  <a:moveTo>
                    <a:pt x="193509" y="0"/>
                  </a:moveTo>
                  <a:lnTo>
                    <a:pt x="0" y="0"/>
                  </a:lnTo>
                  <a:lnTo>
                    <a:pt x="0" y="94437"/>
                  </a:lnTo>
                  <a:lnTo>
                    <a:pt x="193509" y="94437"/>
                  </a:lnTo>
                  <a:lnTo>
                    <a:pt x="193509" y="0"/>
                  </a:lnTo>
                  <a:close/>
                </a:path>
              </a:pathLst>
            </a:custGeom>
            <a:solidFill>
              <a:srgbClr val="D9D9D9"/>
            </a:solidFill>
          </p:spPr>
          <p:txBody>
            <a:bodyPr wrap="square" lIns="0" tIns="0" rIns="0" bIns="0" rtlCol="0"/>
            <a:lstStyle/>
            <a:p>
              <a:endParaRPr/>
            </a:p>
          </p:txBody>
        </p:sp>
        <p:sp>
          <p:nvSpPr>
            <p:cNvPr id="67" name="object 67"/>
            <p:cNvSpPr/>
            <p:nvPr/>
          </p:nvSpPr>
          <p:spPr>
            <a:xfrm>
              <a:off x="7955280" y="5986546"/>
              <a:ext cx="184785" cy="94615"/>
            </a:xfrm>
            <a:custGeom>
              <a:avLst/>
              <a:gdLst/>
              <a:ahLst/>
              <a:cxnLst/>
              <a:rect l="l" t="t" r="r" b="b"/>
              <a:pathLst>
                <a:path w="184784" h="94614">
                  <a:moveTo>
                    <a:pt x="184365" y="0"/>
                  </a:moveTo>
                  <a:lnTo>
                    <a:pt x="0" y="0"/>
                  </a:lnTo>
                  <a:lnTo>
                    <a:pt x="0" y="94437"/>
                  </a:lnTo>
                  <a:lnTo>
                    <a:pt x="184365" y="94437"/>
                  </a:lnTo>
                  <a:lnTo>
                    <a:pt x="184365" y="0"/>
                  </a:lnTo>
                  <a:close/>
                </a:path>
              </a:pathLst>
            </a:custGeom>
            <a:solidFill>
              <a:srgbClr val="7F7F7F"/>
            </a:solidFill>
          </p:spPr>
          <p:txBody>
            <a:bodyPr wrap="square" lIns="0" tIns="0" rIns="0" bIns="0" rtlCol="0"/>
            <a:lstStyle/>
            <a:p>
              <a:endParaRPr/>
            </a:p>
          </p:txBody>
        </p:sp>
        <p:sp>
          <p:nvSpPr>
            <p:cNvPr id="68" name="object 68"/>
            <p:cNvSpPr/>
            <p:nvPr/>
          </p:nvSpPr>
          <p:spPr>
            <a:xfrm>
              <a:off x="7761771" y="5987403"/>
              <a:ext cx="193675" cy="94615"/>
            </a:xfrm>
            <a:custGeom>
              <a:avLst/>
              <a:gdLst/>
              <a:ahLst/>
              <a:cxnLst/>
              <a:rect l="l" t="t" r="r" b="b"/>
              <a:pathLst>
                <a:path w="193675" h="94614">
                  <a:moveTo>
                    <a:pt x="193509" y="0"/>
                  </a:moveTo>
                  <a:lnTo>
                    <a:pt x="0" y="0"/>
                  </a:lnTo>
                  <a:lnTo>
                    <a:pt x="0" y="94437"/>
                  </a:lnTo>
                  <a:lnTo>
                    <a:pt x="193509" y="94437"/>
                  </a:lnTo>
                  <a:lnTo>
                    <a:pt x="193509" y="0"/>
                  </a:lnTo>
                  <a:close/>
                </a:path>
              </a:pathLst>
            </a:custGeom>
            <a:solidFill>
              <a:srgbClr val="D9D9D9"/>
            </a:solidFill>
          </p:spPr>
          <p:txBody>
            <a:bodyPr wrap="square" lIns="0" tIns="0" rIns="0" bIns="0" rtlCol="0"/>
            <a:lstStyle/>
            <a:p>
              <a:endParaRPr/>
            </a:p>
          </p:txBody>
        </p:sp>
        <p:sp>
          <p:nvSpPr>
            <p:cNvPr id="69" name="object 69"/>
            <p:cNvSpPr/>
            <p:nvPr/>
          </p:nvSpPr>
          <p:spPr>
            <a:xfrm>
              <a:off x="8323417" y="5986546"/>
              <a:ext cx="184785" cy="94615"/>
            </a:xfrm>
            <a:custGeom>
              <a:avLst/>
              <a:gdLst/>
              <a:ahLst/>
              <a:cxnLst/>
              <a:rect l="l" t="t" r="r" b="b"/>
              <a:pathLst>
                <a:path w="184784" h="94614">
                  <a:moveTo>
                    <a:pt x="184378" y="0"/>
                  </a:moveTo>
                  <a:lnTo>
                    <a:pt x="0" y="0"/>
                  </a:lnTo>
                  <a:lnTo>
                    <a:pt x="0" y="94437"/>
                  </a:lnTo>
                  <a:lnTo>
                    <a:pt x="184378" y="94437"/>
                  </a:lnTo>
                  <a:lnTo>
                    <a:pt x="184378" y="0"/>
                  </a:lnTo>
                  <a:close/>
                </a:path>
              </a:pathLst>
            </a:custGeom>
            <a:solidFill>
              <a:srgbClr val="7F7F7F"/>
            </a:solidFill>
          </p:spPr>
          <p:txBody>
            <a:bodyPr wrap="square" lIns="0" tIns="0" rIns="0" bIns="0" rtlCol="0"/>
            <a:lstStyle/>
            <a:p>
              <a:endParaRPr/>
            </a:p>
          </p:txBody>
        </p:sp>
        <p:sp>
          <p:nvSpPr>
            <p:cNvPr id="70" name="object 70"/>
            <p:cNvSpPr/>
            <p:nvPr/>
          </p:nvSpPr>
          <p:spPr>
            <a:xfrm>
              <a:off x="8139492" y="5987403"/>
              <a:ext cx="184785" cy="94615"/>
            </a:xfrm>
            <a:custGeom>
              <a:avLst/>
              <a:gdLst/>
              <a:ahLst/>
              <a:cxnLst/>
              <a:rect l="l" t="t" r="r" b="b"/>
              <a:pathLst>
                <a:path w="184784" h="94614">
                  <a:moveTo>
                    <a:pt x="184378" y="0"/>
                  </a:moveTo>
                  <a:lnTo>
                    <a:pt x="0" y="0"/>
                  </a:lnTo>
                  <a:lnTo>
                    <a:pt x="0" y="94437"/>
                  </a:lnTo>
                  <a:lnTo>
                    <a:pt x="184378" y="94437"/>
                  </a:lnTo>
                  <a:lnTo>
                    <a:pt x="184378" y="0"/>
                  </a:lnTo>
                  <a:close/>
                </a:path>
              </a:pathLst>
            </a:custGeom>
            <a:solidFill>
              <a:srgbClr val="D9D9D9"/>
            </a:solidFill>
          </p:spPr>
          <p:txBody>
            <a:bodyPr wrap="square" lIns="0" tIns="0" rIns="0" bIns="0" rtlCol="0"/>
            <a:lstStyle/>
            <a:p>
              <a:endParaRPr/>
            </a:p>
          </p:txBody>
        </p:sp>
        <p:sp>
          <p:nvSpPr>
            <p:cNvPr id="71" name="object 71"/>
            <p:cNvSpPr/>
            <p:nvPr/>
          </p:nvSpPr>
          <p:spPr>
            <a:xfrm>
              <a:off x="8701298" y="5986546"/>
              <a:ext cx="184785" cy="94615"/>
            </a:xfrm>
            <a:custGeom>
              <a:avLst/>
              <a:gdLst/>
              <a:ahLst/>
              <a:cxnLst/>
              <a:rect l="l" t="t" r="r" b="b"/>
              <a:pathLst>
                <a:path w="184784" h="94614">
                  <a:moveTo>
                    <a:pt x="184378" y="0"/>
                  </a:moveTo>
                  <a:lnTo>
                    <a:pt x="0" y="0"/>
                  </a:lnTo>
                  <a:lnTo>
                    <a:pt x="0" y="94437"/>
                  </a:lnTo>
                  <a:lnTo>
                    <a:pt x="184378" y="94437"/>
                  </a:lnTo>
                  <a:lnTo>
                    <a:pt x="184378" y="0"/>
                  </a:lnTo>
                  <a:close/>
                </a:path>
              </a:pathLst>
            </a:custGeom>
            <a:solidFill>
              <a:srgbClr val="7F7F7F"/>
            </a:solidFill>
          </p:spPr>
          <p:txBody>
            <a:bodyPr wrap="square" lIns="0" tIns="0" rIns="0" bIns="0" rtlCol="0"/>
            <a:lstStyle/>
            <a:p>
              <a:endParaRPr/>
            </a:p>
          </p:txBody>
        </p:sp>
        <p:sp>
          <p:nvSpPr>
            <p:cNvPr id="72" name="object 72"/>
            <p:cNvSpPr/>
            <p:nvPr/>
          </p:nvSpPr>
          <p:spPr>
            <a:xfrm>
              <a:off x="8507781" y="5987414"/>
              <a:ext cx="571500" cy="94615"/>
            </a:xfrm>
            <a:custGeom>
              <a:avLst/>
              <a:gdLst/>
              <a:ahLst/>
              <a:cxnLst/>
              <a:rect l="l" t="t" r="r" b="b"/>
              <a:pathLst>
                <a:path w="571500" h="94614">
                  <a:moveTo>
                    <a:pt x="193509" y="0"/>
                  </a:moveTo>
                  <a:lnTo>
                    <a:pt x="0" y="0"/>
                  </a:lnTo>
                  <a:lnTo>
                    <a:pt x="0" y="94437"/>
                  </a:lnTo>
                  <a:lnTo>
                    <a:pt x="193509" y="94437"/>
                  </a:lnTo>
                  <a:lnTo>
                    <a:pt x="193509" y="0"/>
                  </a:lnTo>
                  <a:close/>
                </a:path>
                <a:path w="571500" h="94614">
                  <a:moveTo>
                    <a:pt x="570941" y="0"/>
                  </a:moveTo>
                  <a:lnTo>
                    <a:pt x="377431" y="0"/>
                  </a:lnTo>
                  <a:lnTo>
                    <a:pt x="377431" y="94437"/>
                  </a:lnTo>
                  <a:lnTo>
                    <a:pt x="570941" y="94437"/>
                  </a:lnTo>
                  <a:lnTo>
                    <a:pt x="570941" y="0"/>
                  </a:lnTo>
                  <a:close/>
                </a:path>
              </a:pathLst>
            </a:custGeom>
            <a:solidFill>
              <a:srgbClr val="D9D9D9"/>
            </a:solidFill>
          </p:spPr>
          <p:txBody>
            <a:bodyPr wrap="square" lIns="0" tIns="0" rIns="0" bIns="0" rtlCol="0"/>
            <a:lstStyle/>
            <a:p>
              <a:endParaRPr/>
            </a:p>
          </p:txBody>
        </p:sp>
        <p:pic>
          <p:nvPicPr>
            <p:cNvPr id="73" name="object 73"/>
            <p:cNvPicPr/>
            <p:nvPr/>
          </p:nvPicPr>
          <p:blipFill>
            <a:blip r:embed="rId6" cstate="print"/>
            <a:stretch>
              <a:fillRect/>
            </a:stretch>
          </p:blipFill>
          <p:spPr>
            <a:xfrm>
              <a:off x="9068650" y="5986551"/>
              <a:ext cx="666089" cy="94437"/>
            </a:xfrm>
            <a:prstGeom prst="rect">
              <a:avLst/>
            </a:prstGeom>
          </p:spPr>
        </p:pic>
        <p:sp>
          <p:nvSpPr>
            <p:cNvPr id="74" name="object 74"/>
            <p:cNvSpPr/>
            <p:nvPr/>
          </p:nvSpPr>
          <p:spPr>
            <a:xfrm>
              <a:off x="7848942" y="5868240"/>
              <a:ext cx="211454" cy="332105"/>
            </a:xfrm>
            <a:custGeom>
              <a:avLst/>
              <a:gdLst/>
              <a:ahLst/>
              <a:cxnLst/>
              <a:rect l="l" t="t" r="r" b="b"/>
              <a:pathLst>
                <a:path w="211454" h="332104">
                  <a:moveTo>
                    <a:pt x="157479" y="0"/>
                  </a:moveTo>
                  <a:lnTo>
                    <a:pt x="0" y="303822"/>
                  </a:lnTo>
                  <a:lnTo>
                    <a:pt x="53924" y="331762"/>
                  </a:lnTo>
                  <a:lnTo>
                    <a:pt x="211404" y="27952"/>
                  </a:lnTo>
                  <a:lnTo>
                    <a:pt x="157479" y="0"/>
                  </a:lnTo>
                  <a:close/>
                </a:path>
              </a:pathLst>
            </a:custGeom>
            <a:solidFill>
              <a:srgbClr val="FFFFFF"/>
            </a:solidFill>
          </p:spPr>
          <p:txBody>
            <a:bodyPr wrap="square" lIns="0" tIns="0" rIns="0" bIns="0" rtlCol="0"/>
            <a:lstStyle/>
            <a:p>
              <a:endParaRPr/>
            </a:p>
          </p:txBody>
        </p:sp>
        <p:sp>
          <p:nvSpPr>
            <p:cNvPr id="75" name="object 75"/>
            <p:cNvSpPr/>
            <p:nvPr/>
          </p:nvSpPr>
          <p:spPr>
            <a:xfrm>
              <a:off x="7848744" y="5868240"/>
              <a:ext cx="212090" cy="332105"/>
            </a:xfrm>
            <a:custGeom>
              <a:avLst/>
              <a:gdLst/>
              <a:ahLst/>
              <a:cxnLst/>
              <a:rect l="l" t="t" r="r" b="b"/>
              <a:pathLst>
                <a:path w="212090" h="332104">
                  <a:moveTo>
                    <a:pt x="157677" y="0"/>
                  </a:moveTo>
                  <a:lnTo>
                    <a:pt x="211624" y="27985"/>
                  </a:lnTo>
                  <a:lnTo>
                    <a:pt x="53947" y="331933"/>
                  </a:lnTo>
                  <a:lnTo>
                    <a:pt x="0" y="303947"/>
                  </a:lnTo>
                  <a:lnTo>
                    <a:pt x="157677" y="0"/>
                  </a:lnTo>
                  <a:close/>
                </a:path>
              </a:pathLst>
            </a:custGeom>
            <a:ln w="10166">
              <a:solidFill>
                <a:srgbClr val="17375E"/>
              </a:solidFill>
            </a:ln>
          </p:spPr>
          <p:txBody>
            <a:bodyPr wrap="square" lIns="0" tIns="0" rIns="0" bIns="0" rtlCol="0"/>
            <a:lstStyle/>
            <a:p>
              <a:endParaRPr/>
            </a:p>
          </p:txBody>
        </p:sp>
        <p:sp>
          <p:nvSpPr>
            <p:cNvPr id="76" name="object 76"/>
            <p:cNvSpPr/>
            <p:nvPr/>
          </p:nvSpPr>
          <p:spPr>
            <a:xfrm>
              <a:off x="4504626" y="5828195"/>
              <a:ext cx="3604260" cy="426720"/>
            </a:xfrm>
            <a:custGeom>
              <a:avLst/>
              <a:gdLst/>
              <a:ahLst/>
              <a:cxnLst/>
              <a:rect l="l" t="t" r="r" b="b"/>
              <a:pathLst>
                <a:path w="3604259" h="426720">
                  <a:moveTo>
                    <a:pt x="211404" y="70561"/>
                  </a:moveTo>
                  <a:lnTo>
                    <a:pt x="157480" y="42608"/>
                  </a:lnTo>
                  <a:lnTo>
                    <a:pt x="0" y="346430"/>
                  </a:lnTo>
                  <a:lnTo>
                    <a:pt x="53924" y="374370"/>
                  </a:lnTo>
                  <a:lnTo>
                    <a:pt x="211404" y="70561"/>
                  </a:lnTo>
                  <a:close/>
                </a:path>
                <a:path w="3604259" h="426720">
                  <a:moveTo>
                    <a:pt x="3475545" y="330974"/>
                  </a:moveTo>
                  <a:lnTo>
                    <a:pt x="3290697" y="330974"/>
                  </a:lnTo>
                  <a:lnTo>
                    <a:pt x="3290697" y="426275"/>
                  </a:lnTo>
                  <a:lnTo>
                    <a:pt x="3475545" y="426275"/>
                  </a:lnTo>
                  <a:lnTo>
                    <a:pt x="3475545" y="330974"/>
                  </a:lnTo>
                  <a:close/>
                </a:path>
                <a:path w="3604259" h="426720">
                  <a:moveTo>
                    <a:pt x="3604222" y="0"/>
                  </a:moveTo>
                  <a:lnTo>
                    <a:pt x="3419373" y="0"/>
                  </a:lnTo>
                  <a:lnTo>
                    <a:pt x="3419373" y="95300"/>
                  </a:lnTo>
                  <a:lnTo>
                    <a:pt x="3604222" y="95300"/>
                  </a:lnTo>
                  <a:lnTo>
                    <a:pt x="3604222" y="0"/>
                  </a:lnTo>
                  <a:close/>
                </a:path>
              </a:pathLst>
            </a:custGeom>
            <a:solidFill>
              <a:srgbClr val="FFFFFF"/>
            </a:solidFill>
          </p:spPr>
          <p:txBody>
            <a:bodyPr wrap="square" lIns="0" tIns="0" rIns="0" bIns="0" rtlCol="0"/>
            <a:lstStyle/>
            <a:p>
              <a:endParaRPr/>
            </a:p>
          </p:txBody>
        </p:sp>
        <p:sp>
          <p:nvSpPr>
            <p:cNvPr id="77" name="object 77"/>
            <p:cNvSpPr/>
            <p:nvPr/>
          </p:nvSpPr>
          <p:spPr>
            <a:xfrm>
              <a:off x="4504430" y="5870793"/>
              <a:ext cx="212090" cy="332105"/>
            </a:xfrm>
            <a:custGeom>
              <a:avLst/>
              <a:gdLst/>
              <a:ahLst/>
              <a:cxnLst/>
              <a:rect l="l" t="t" r="r" b="b"/>
              <a:pathLst>
                <a:path w="212089" h="332104">
                  <a:moveTo>
                    <a:pt x="157677" y="0"/>
                  </a:moveTo>
                  <a:lnTo>
                    <a:pt x="211624" y="27985"/>
                  </a:lnTo>
                  <a:lnTo>
                    <a:pt x="53947" y="331933"/>
                  </a:lnTo>
                  <a:lnTo>
                    <a:pt x="0" y="303947"/>
                  </a:lnTo>
                  <a:lnTo>
                    <a:pt x="157677" y="0"/>
                  </a:lnTo>
                  <a:close/>
                </a:path>
              </a:pathLst>
            </a:custGeom>
            <a:ln w="10166">
              <a:solidFill>
                <a:srgbClr val="17375E"/>
              </a:solidFill>
            </a:ln>
          </p:spPr>
          <p:txBody>
            <a:bodyPr wrap="square" lIns="0" tIns="0" rIns="0" bIns="0" rtlCol="0"/>
            <a:lstStyle/>
            <a:p>
              <a:endParaRPr/>
            </a:p>
          </p:txBody>
        </p:sp>
        <p:sp>
          <p:nvSpPr>
            <p:cNvPr id="78" name="object 78"/>
            <p:cNvSpPr/>
            <p:nvPr/>
          </p:nvSpPr>
          <p:spPr>
            <a:xfrm>
              <a:off x="4451007" y="5830747"/>
              <a:ext cx="313690" cy="426720"/>
            </a:xfrm>
            <a:custGeom>
              <a:avLst/>
              <a:gdLst/>
              <a:ahLst/>
              <a:cxnLst/>
              <a:rect l="l" t="t" r="r" b="b"/>
              <a:pathLst>
                <a:path w="313689" h="426720">
                  <a:moveTo>
                    <a:pt x="184848" y="330974"/>
                  </a:moveTo>
                  <a:lnTo>
                    <a:pt x="0" y="330974"/>
                  </a:lnTo>
                  <a:lnTo>
                    <a:pt x="0" y="426275"/>
                  </a:lnTo>
                  <a:lnTo>
                    <a:pt x="184848" y="426275"/>
                  </a:lnTo>
                  <a:lnTo>
                    <a:pt x="184848" y="330974"/>
                  </a:lnTo>
                  <a:close/>
                </a:path>
                <a:path w="313689" h="426720">
                  <a:moveTo>
                    <a:pt x="313524" y="0"/>
                  </a:moveTo>
                  <a:lnTo>
                    <a:pt x="128676" y="0"/>
                  </a:lnTo>
                  <a:lnTo>
                    <a:pt x="128676" y="95300"/>
                  </a:lnTo>
                  <a:lnTo>
                    <a:pt x="313524" y="95300"/>
                  </a:lnTo>
                  <a:lnTo>
                    <a:pt x="313524" y="0"/>
                  </a:lnTo>
                  <a:close/>
                </a:path>
              </a:pathLst>
            </a:custGeom>
            <a:solidFill>
              <a:srgbClr val="FFFFFF"/>
            </a:solidFill>
          </p:spPr>
          <p:txBody>
            <a:bodyPr wrap="square" lIns="0" tIns="0" rIns="0" bIns="0" rtlCol="0"/>
            <a:lstStyle/>
            <a:p>
              <a:endParaRPr/>
            </a:p>
          </p:txBody>
        </p:sp>
      </p:grpSp>
      <p:sp>
        <p:nvSpPr>
          <p:cNvPr id="79" name="object 79"/>
          <p:cNvSpPr txBox="1"/>
          <p:nvPr/>
        </p:nvSpPr>
        <p:spPr>
          <a:xfrm>
            <a:off x="2772479" y="7075423"/>
            <a:ext cx="6888480" cy="254000"/>
          </a:xfrm>
          <a:prstGeom prst="rect">
            <a:avLst/>
          </a:prstGeom>
        </p:spPr>
        <p:txBody>
          <a:bodyPr vert="horz" wrap="square" lIns="0" tIns="12700" rIns="0" bIns="0" rtlCol="0">
            <a:spAutoFit/>
          </a:bodyPr>
          <a:lstStyle/>
          <a:p>
            <a:pPr marL="12700">
              <a:lnSpc>
                <a:spcPct val="100000"/>
              </a:lnSpc>
              <a:spcBef>
                <a:spcPts val="100"/>
              </a:spcBef>
            </a:pPr>
            <a:r>
              <a:rPr sz="1500" i="1" dirty="0">
                <a:solidFill>
                  <a:srgbClr val="7F7F7F"/>
                </a:solidFill>
                <a:latin typeface="Arial"/>
                <a:cs typeface="Arial"/>
              </a:rPr>
              <a:t>Adapted</a:t>
            </a:r>
            <a:r>
              <a:rPr sz="1500" i="1" spc="-40" dirty="0">
                <a:solidFill>
                  <a:srgbClr val="7F7F7F"/>
                </a:solidFill>
                <a:latin typeface="Arial"/>
                <a:cs typeface="Arial"/>
              </a:rPr>
              <a:t> </a:t>
            </a:r>
            <a:r>
              <a:rPr sz="1500" i="1" dirty="0">
                <a:solidFill>
                  <a:srgbClr val="7F7F7F"/>
                </a:solidFill>
                <a:latin typeface="Arial"/>
                <a:cs typeface="Arial"/>
              </a:rPr>
              <a:t>from:</a:t>
            </a:r>
            <a:r>
              <a:rPr sz="1500" i="1" spc="355" dirty="0">
                <a:solidFill>
                  <a:srgbClr val="7F7F7F"/>
                </a:solidFill>
                <a:latin typeface="Arial"/>
                <a:cs typeface="Arial"/>
              </a:rPr>
              <a:t> </a:t>
            </a:r>
            <a:r>
              <a:rPr sz="1500" dirty="0">
                <a:solidFill>
                  <a:srgbClr val="7F7F7F"/>
                </a:solidFill>
                <a:latin typeface="Arial"/>
                <a:cs typeface="Arial"/>
              </a:rPr>
              <a:t>Gunn</a:t>
            </a:r>
            <a:r>
              <a:rPr sz="1500" spc="-40" dirty="0">
                <a:solidFill>
                  <a:srgbClr val="7F7F7F"/>
                </a:solidFill>
                <a:latin typeface="Arial"/>
                <a:cs typeface="Arial"/>
              </a:rPr>
              <a:t> </a:t>
            </a:r>
            <a:r>
              <a:rPr sz="1500" dirty="0">
                <a:solidFill>
                  <a:srgbClr val="7F7F7F"/>
                </a:solidFill>
                <a:latin typeface="Arial"/>
                <a:cs typeface="Arial"/>
              </a:rPr>
              <a:t>RA,</a:t>
            </a:r>
            <a:r>
              <a:rPr sz="1500" spc="-35" dirty="0">
                <a:solidFill>
                  <a:srgbClr val="7F7F7F"/>
                </a:solidFill>
                <a:latin typeface="Arial"/>
                <a:cs typeface="Arial"/>
              </a:rPr>
              <a:t> </a:t>
            </a:r>
            <a:r>
              <a:rPr sz="1500" dirty="0">
                <a:solidFill>
                  <a:srgbClr val="7F7F7F"/>
                </a:solidFill>
                <a:latin typeface="Arial"/>
                <a:cs typeface="Arial"/>
              </a:rPr>
              <a:t>Klausner</a:t>
            </a:r>
            <a:r>
              <a:rPr sz="1500" spc="-35" dirty="0">
                <a:solidFill>
                  <a:srgbClr val="7F7F7F"/>
                </a:solidFill>
                <a:latin typeface="Arial"/>
                <a:cs typeface="Arial"/>
              </a:rPr>
              <a:t> </a:t>
            </a:r>
            <a:r>
              <a:rPr sz="1500" dirty="0">
                <a:solidFill>
                  <a:srgbClr val="7F7F7F"/>
                </a:solidFill>
                <a:latin typeface="Arial"/>
                <a:cs typeface="Arial"/>
              </a:rPr>
              <a:t>JD.</a:t>
            </a:r>
            <a:r>
              <a:rPr sz="1500" spc="-35" dirty="0">
                <a:solidFill>
                  <a:srgbClr val="7F7F7F"/>
                </a:solidFill>
                <a:latin typeface="Arial"/>
                <a:cs typeface="Arial"/>
              </a:rPr>
              <a:t> </a:t>
            </a:r>
            <a:r>
              <a:rPr sz="1500" dirty="0">
                <a:solidFill>
                  <a:srgbClr val="7F7F7F"/>
                </a:solidFill>
                <a:latin typeface="Arial"/>
                <a:cs typeface="Arial"/>
              </a:rPr>
              <a:t>Sex</a:t>
            </a:r>
            <a:r>
              <a:rPr sz="1500" spc="-60" dirty="0">
                <a:solidFill>
                  <a:srgbClr val="7F7F7F"/>
                </a:solidFill>
                <a:latin typeface="Arial"/>
                <a:cs typeface="Arial"/>
              </a:rPr>
              <a:t> </a:t>
            </a:r>
            <a:r>
              <a:rPr sz="1500" spc="-10" dirty="0">
                <a:solidFill>
                  <a:srgbClr val="7F7F7F"/>
                </a:solidFill>
                <a:latin typeface="Arial"/>
                <a:cs typeface="Arial"/>
              </a:rPr>
              <a:t>Transm</a:t>
            </a:r>
            <a:r>
              <a:rPr sz="1500" spc="-40" dirty="0">
                <a:solidFill>
                  <a:srgbClr val="7F7F7F"/>
                </a:solidFill>
                <a:latin typeface="Arial"/>
                <a:cs typeface="Arial"/>
              </a:rPr>
              <a:t> </a:t>
            </a:r>
            <a:r>
              <a:rPr sz="1500" dirty="0">
                <a:solidFill>
                  <a:srgbClr val="7F7F7F"/>
                </a:solidFill>
                <a:latin typeface="Arial"/>
                <a:cs typeface="Arial"/>
              </a:rPr>
              <a:t>Dis.</a:t>
            </a:r>
            <a:r>
              <a:rPr sz="1500" spc="-35" dirty="0">
                <a:solidFill>
                  <a:srgbClr val="7F7F7F"/>
                </a:solidFill>
                <a:latin typeface="Arial"/>
                <a:cs typeface="Arial"/>
              </a:rPr>
              <a:t> </a:t>
            </a:r>
            <a:r>
              <a:rPr sz="1500" dirty="0">
                <a:solidFill>
                  <a:srgbClr val="7F7F7F"/>
                </a:solidFill>
                <a:latin typeface="Arial"/>
                <a:cs typeface="Arial"/>
              </a:rPr>
              <a:t>2019</a:t>
            </a:r>
            <a:r>
              <a:rPr sz="1500" spc="-35" dirty="0">
                <a:solidFill>
                  <a:srgbClr val="7F7F7F"/>
                </a:solidFill>
                <a:latin typeface="Arial"/>
                <a:cs typeface="Arial"/>
              </a:rPr>
              <a:t> </a:t>
            </a:r>
            <a:r>
              <a:rPr sz="1500" spc="-10" dirty="0">
                <a:solidFill>
                  <a:srgbClr val="7F7F7F"/>
                </a:solidFill>
                <a:latin typeface="Arial"/>
                <a:cs typeface="Arial"/>
              </a:rPr>
              <a:t>Oct;46(10):629-</a:t>
            </a:r>
            <a:r>
              <a:rPr sz="1500" spc="-25" dirty="0">
                <a:solidFill>
                  <a:srgbClr val="7F7F7F"/>
                </a:solidFill>
                <a:latin typeface="Arial"/>
                <a:cs typeface="Arial"/>
              </a:rPr>
              <a:t>636</a:t>
            </a:r>
            <a:endParaRPr sz="1500">
              <a:latin typeface="Arial"/>
              <a:cs typeface="Arial"/>
            </a:endParaRPr>
          </a:p>
        </p:txBody>
      </p:sp>
      <p:sp>
        <p:nvSpPr>
          <p:cNvPr id="80" name="object 80"/>
          <p:cNvSpPr/>
          <p:nvPr/>
        </p:nvSpPr>
        <p:spPr>
          <a:xfrm>
            <a:off x="3536422" y="6342437"/>
            <a:ext cx="594995" cy="202565"/>
          </a:xfrm>
          <a:custGeom>
            <a:avLst/>
            <a:gdLst/>
            <a:ahLst/>
            <a:cxnLst/>
            <a:rect l="l" t="t" r="r" b="b"/>
            <a:pathLst>
              <a:path w="594995" h="202565">
                <a:moveTo>
                  <a:pt x="594728" y="0"/>
                </a:moveTo>
                <a:lnTo>
                  <a:pt x="0" y="0"/>
                </a:lnTo>
                <a:lnTo>
                  <a:pt x="0" y="202209"/>
                </a:lnTo>
                <a:lnTo>
                  <a:pt x="594728" y="202209"/>
                </a:lnTo>
                <a:lnTo>
                  <a:pt x="594728" y="0"/>
                </a:lnTo>
                <a:close/>
              </a:path>
            </a:pathLst>
          </a:custGeom>
          <a:solidFill>
            <a:srgbClr val="FFFFFF"/>
          </a:solidFill>
        </p:spPr>
        <p:txBody>
          <a:bodyPr wrap="square" lIns="0" tIns="0" rIns="0" bIns="0" rtlCol="0"/>
          <a:lstStyle/>
          <a:p>
            <a:endParaRPr/>
          </a:p>
        </p:txBody>
      </p:sp>
      <p:sp>
        <p:nvSpPr>
          <p:cNvPr id="81" name="object 81"/>
          <p:cNvSpPr txBox="1"/>
          <p:nvPr/>
        </p:nvSpPr>
        <p:spPr>
          <a:xfrm>
            <a:off x="511886" y="5510783"/>
            <a:ext cx="618490" cy="193040"/>
          </a:xfrm>
          <a:prstGeom prst="rect">
            <a:avLst/>
          </a:prstGeom>
        </p:spPr>
        <p:txBody>
          <a:bodyPr vert="horz" wrap="square" lIns="0" tIns="12700" rIns="0" bIns="0" rtlCol="0">
            <a:spAutoFit/>
          </a:bodyPr>
          <a:lstStyle/>
          <a:p>
            <a:pPr marL="12700">
              <a:lnSpc>
                <a:spcPct val="100000"/>
              </a:lnSpc>
              <a:spcBef>
                <a:spcPts val="100"/>
              </a:spcBef>
            </a:pPr>
            <a:r>
              <a:rPr sz="1100" b="1" i="1" spc="-135" dirty="0">
                <a:latin typeface="Verdana"/>
                <a:cs typeface="Verdana"/>
              </a:rPr>
              <a:t>Exposure</a:t>
            </a:r>
            <a:endParaRPr sz="1100">
              <a:latin typeface="Verdana"/>
              <a:cs typeface="Verdana"/>
            </a:endParaRPr>
          </a:p>
        </p:txBody>
      </p:sp>
      <p:grpSp>
        <p:nvGrpSpPr>
          <p:cNvPr id="82" name="object 82"/>
          <p:cNvGrpSpPr/>
          <p:nvPr/>
        </p:nvGrpSpPr>
        <p:grpSpPr>
          <a:xfrm>
            <a:off x="779432" y="2526792"/>
            <a:ext cx="8007984" cy="3434079"/>
            <a:chOff x="779432" y="2526792"/>
            <a:chExt cx="8007984" cy="3434079"/>
          </a:xfrm>
        </p:grpSpPr>
        <p:pic>
          <p:nvPicPr>
            <p:cNvPr id="83" name="object 83"/>
            <p:cNvPicPr/>
            <p:nvPr/>
          </p:nvPicPr>
          <p:blipFill>
            <a:blip r:embed="rId7" cstate="print"/>
            <a:stretch>
              <a:fillRect/>
            </a:stretch>
          </p:blipFill>
          <p:spPr>
            <a:xfrm>
              <a:off x="779432" y="5722463"/>
              <a:ext cx="81280" cy="238099"/>
            </a:xfrm>
            <a:prstGeom prst="rect">
              <a:avLst/>
            </a:prstGeom>
          </p:spPr>
        </p:pic>
        <p:pic>
          <p:nvPicPr>
            <p:cNvPr id="84" name="object 84"/>
            <p:cNvPicPr/>
            <p:nvPr/>
          </p:nvPicPr>
          <p:blipFill>
            <a:blip r:embed="rId8" cstate="print"/>
            <a:stretch>
              <a:fillRect/>
            </a:stretch>
          </p:blipFill>
          <p:spPr>
            <a:xfrm>
              <a:off x="2535936" y="2532888"/>
              <a:ext cx="704088" cy="1112519"/>
            </a:xfrm>
            <a:prstGeom prst="rect">
              <a:avLst/>
            </a:prstGeom>
          </p:spPr>
        </p:pic>
        <p:pic>
          <p:nvPicPr>
            <p:cNvPr id="85" name="object 85"/>
            <p:cNvPicPr/>
            <p:nvPr/>
          </p:nvPicPr>
          <p:blipFill>
            <a:blip r:embed="rId9" cstate="print"/>
            <a:stretch>
              <a:fillRect/>
            </a:stretch>
          </p:blipFill>
          <p:spPr>
            <a:xfrm>
              <a:off x="2592869" y="2559951"/>
              <a:ext cx="592086" cy="1013840"/>
            </a:xfrm>
            <a:prstGeom prst="rect">
              <a:avLst/>
            </a:prstGeom>
          </p:spPr>
        </p:pic>
        <p:sp>
          <p:nvSpPr>
            <p:cNvPr id="86" name="object 86"/>
            <p:cNvSpPr/>
            <p:nvPr/>
          </p:nvSpPr>
          <p:spPr>
            <a:xfrm>
              <a:off x="2592864" y="2559947"/>
              <a:ext cx="592455" cy="1014094"/>
            </a:xfrm>
            <a:custGeom>
              <a:avLst/>
              <a:gdLst/>
              <a:ahLst/>
              <a:cxnLst/>
              <a:rect l="l" t="t" r="r" b="b"/>
              <a:pathLst>
                <a:path w="592455" h="1014095">
                  <a:moveTo>
                    <a:pt x="0" y="717890"/>
                  </a:moveTo>
                  <a:lnTo>
                    <a:pt x="148040" y="717890"/>
                  </a:lnTo>
                  <a:lnTo>
                    <a:pt x="148040" y="0"/>
                  </a:lnTo>
                  <a:lnTo>
                    <a:pt x="444122" y="0"/>
                  </a:lnTo>
                  <a:lnTo>
                    <a:pt x="444122" y="717890"/>
                  </a:lnTo>
                  <a:lnTo>
                    <a:pt x="592163" y="717890"/>
                  </a:lnTo>
                  <a:lnTo>
                    <a:pt x="296082" y="1013972"/>
                  </a:lnTo>
                  <a:lnTo>
                    <a:pt x="0" y="717890"/>
                  </a:lnTo>
                  <a:close/>
                </a:path>
              </a:pathLst>
            </a:custGeom>
            <a:ln w="10161">
              <a:solidFill>
                <a:srgbClr val="F69240"/>
              </a:solidFill>
            </a:ln>
          </p:spPr>
          <p:txBody>
            <a:bodyPr wrap="square" lIns="0" tIns="0" rIns="0" bIns="0" rtlCol="0"/>
            <a:lstStyle/>
            <a:p>
              <a:endParaRPr/>
            </a:p>
          </p:txBody>
        </p:sp>
        <p:pic>
          <p:nvPicPr>
            <p:cNvPr id="87" name="object 87"/>
            <p:cNvPicPr/>
            <p:nvPr/>
          </p:nvPicPr>
          <p:blipFill>
            <a:blip r:embed="rId10" cstate="print"/>
            <a:stretch>
              <a:fillRect/>
            </a:stretch>
          </p:blipFill>
          <p:spPr>
            <a:xfrm>
              <a:off x="8083296" y="2526792"/>
              <a:ext cx="704088" cy="932688"/>
            </a:xfrm>
            <a:prstGeom prst="rect">
              <a:avLst/>
            </a:prstGeom>
          </p:spPr>
        </p:pic>
        <p:pic>
          <p:nvPicPr>
            <p:cNvPr id="88" name="object 88"/>
            <p:cNvPicPr/>
            <p:nvPr/>
          </p:nvPicPr>
          <p:blipFill>
            <a:blip r:embed="rId11" cstate="print"/>
            <a:stretch>
              <a:fillRect/>
            </a:stretch>
          </p:blipFill>
          <p:spPr>
            <a:xfrm>
              <a:off x="8139493" y="2556231"/>
              <a:ext cx="592086" cy="830821"/>
            </a:xfrm>
            <a:prstGeom prst="rect">
              <a:avLst/>
            </a:prstGeom>
          </p:spPr>
        </p:pic>
        <p:sp>
          <p:nvSpPr>
            <p:cNvPr id="89" name="object 89"/>
            <p:cNvSpPr/>
            <p:nvPr/>
          </p:nvSpPr>
          <p:spPr>
            <a:xfrm>
              <a:off x="8139492" y="2556228"/>
              <a:ext cx="592455" cy="831215"/>
            </a:xfrm>
            <a:custGeom>
              <a:avLst/>
              <a:gdLst/>
              <a:ahLst/>
              <a:cxnLst/>
              <a:rect l="l" t="t" r="r" b="b"/>
              <a:pathLst>
                <a:path w="592454" h="831214">
                  <a:moveTo>
                    <a:pt x="0" y="534842"/>
                  </a:moveTo>
                  <a:lnTo>
                    <a:pt x="148040" y="534842"/>
                  </a:lnTo>
                  <a:lnTo>
                    <a:pt x="148040" y="0"/>
                  </a:lnTo>
                  <a:lnTo>
                    <a:pt x="444122" y="0"/>
                  </a:lnTo>
                  <a:lnTo>
                    <a:pt x="444122" y="534842"/>
                  </a:lnTo>
                  <a:lnTo>
                    <a:pt x="592163" y="534842"/>
                  </a:lnTo>
                  <a:lnTo>
                    <a:pt x="296082" y="830924"/>
                  </a:lnTo>
                  <a:lnTo>
                    <a:pt x="0" y="534842"/>
                  </a:lnTo>
                  <a:close/>
                </a:path>
              </a:pathLst>
            </a:custGeom>
            <a:ln w="10161">
              <a:solidFill>
                <a:srgbClr val="F69240"/>
              </a:solidFill>
            </a:ln>
          </p:spPr>
          <p:txBody>
            <a:bodyPr wrap="square" lIns="0" tIns="0" rIns="0" bIns="0" rtlCol="0"/>
            <a:lstStyle/>
            <a:p>
              <a:endParaRPr/>
            </a:p>
          </p:txBody>
        </p:sp>
      </p:grpSp>
      <p:sp>
        <p:nvSpPr>
          <p:cNvPr id="90" name="object 90"/>
          <p:cNvSpPr txBox="1"/>
          <p:nvPr/>
        </p:nvSpPr>
        <p:spPr>
          <a:xfrm>
            <a:off x="225207" y="7263892"/>
            <a:ext cx="1463675" cy="177800"/>
          </a:xfrm>
          <a:prstGeom prst="rect">
            <a:avLst/>
          </a:prstGeom>
        </p:spPr>
        <p:txBody>
          <a:bodyPr vert="horz" wrap="square" lIns="0" tIns="12700" rIns="0" bIns="0" rtlCol="0">
            <a:spAutoFit/>
          </a:bodyPr>
          <a:lstStyle/>
          <a:p>
            <a:pPr marL="12700">
              <a:lnSpc>
                <a:spcPct val="100000"/>
              </a:lnSpc>
              <a:spcBef>
                <a:spcPts val="100"/>
              </a:spcBef>
            </a:pPr>
            <a:r>
              <a:rPr sz="1000" spc="-20" dirty="0">
                <a:solidFill>
                  <a:srgbClr val="A6A6A6"/>
                </a:solidFill>
                <a:latin typeface="Arial"/>
                <a:cs typeface="Arial"/>
              </a:rPr>
              <a:t>Figure</a:t>
            </a:r>
            <a:r>
              <a:rPr sz="1000" spc="-30" dirty="0">
                <a:solidFill>
                  <a:srgbClr val="A6A6A6"/>
                </a:solidFill>
                <a:latin typeface="Arial"/>
                <a:cs typeface="Arial"/>
              </a:rPr>
              <a:t> </a:t>
            </a:r>
            <a:r>
              <a:rPr sz="1000" dirty="0">
                <a:solidFill>
                  <a:srgbClr val="A6A6A6"/>
                </a:solidFill>
                <a:latin typeface="Arial"/>
                <a:cs typeface="Arial"/>
              </a:rPr>
              <a:t>by</a:t>
            </a:r>
            <a:r>
              <a:rPr sz="1000" spc="-20" dirty="0">
                <a:solidFill>
                  <a:srgbClr val="A6A6A6"/>
                </a:solidFill>
                <a:latin typeface="Arial"/>
                <a:cs typeface="Arial"/>
              </a:rPr>
              <a:t> </a:t>
            </a:r>
            <a:r>
              <a:rPr sz="1000" spc="-25" dirty="0">
                <a:solidFill>
                  <a:srgbClr val="A6A6A6"/>
                </a:solidFill>
                <a:latin typeface="Arial"/>
                <a:cs typeface="Arial"/>
              </a:rPr>
              <a:t>Christopher</a:t>
            </a:r>
            <a:r>
              <a:rPr sz="1000" spc="-5" dirty="0">
                <a:solidFill>
                  <a:srgbClr val="A6A6A6"/>
                </a:solidFill>
                <a:latin typeface="Arial"/>
                <a:cs typeface="Arial"/>
              </a:rPr>
              <a:t> </a:t>
            </a:r>
            <a:r>
              <a:rPr sz="1000" spc="-20" dirty="0">
                <a:solidFill>
                  <a:srgbClr val="A6A6A6"/>
                </a:solidFill>
                <a:latin typeface="Arial"/>
                <a:cs typeface="Arial"/>
              </a:rPr>
              <a:t>Hurt</a:t>
            </a:r>
            <a:endParaRPr sz="10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46</a:t>
            </a:r>
            <a:endParaRPr sz="90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Using</a:t>
            </a:r>
            <a:r>
              <a:rPr spc="-40" dirty="0"/>
              <a:t> </a:t>
            </a:r>
            <a:r>
              <a:rPr dirty="0"/>
              <a:t>the</a:t>
            </a:r>
            <a:r>
              <a:rPr spc="-25" dirty="0"/>
              <a:t> </a:t>
            </a:r>
            <a:r>
              <a:rPr dirty="0"/>
              <a:t>RPR</a:t>
            </a:r>
            <a:r>
              <a:rPr spc="-30" dirty="0"/>
              <a:t> </a:t>
            </a:r>
            <a:r>
              <a:rPr dirty="0"/>
              <a:t>can</a:t>
            </a:r>
            <a:r>
              <a:rPr spc="-30" dirty="0"/>
              <a:t> </a:t>
            </a:r>
            <a:r>
              <a:rPr dirty="0"/>
              <a:t>be</a:t>
            </a:r>
            <a:r>
              <a:rPr spc="-25" dirty="0"/>
              <a:t> </a:t>
            </a:r>
            <a:r>
              <a:rPr dirty="0"/>
              <a:t>a</a:t>
            </a:r>
            <a:r>
              <a:rPr spc="-25" dirty="0"/>
              <a:t> </a:t>
            </a:r>
            <a:r>
              <a:rPr dirty="0"/>
              <a:t>pain</a:t>
            </a:r>
            <a:r>
              <a:rPr spc="-30" dirty="0"/>
              <a:t> </a:t>
            </a:r>
            <a:r>
              <a:rPr dirty="0"/>
              <a:t>in</a:t>
            </a:r>
            <a:r>
              <a:rPr spc="-30" dirty="0"/>
              <a:t> </a:t>
            </a:r>
            <a:r>
              <a:rPr dirty="0"/>
              <a:t>the</a:t>
            </a:r>
            <a:r>
              <a:rPr spc="-25" dirty="0"/>
              <a:t> </a:t>
            </a:r>
            <a:r>
              <a:rPr spc="-20" dirty="0"/>
              <a:t>butt</a:t>
            </a:r>
          </a:p>
        </p:txBody>
      </p:sp>
      <p:sp>
        <p:nvSpPr>
          <p:cNvPr id="4" name="object 4"/>
          <p:cNvSpPr txBox="1"/>
          <p:nvPr/>
        </p:nvSpPr>
        <p:spPr>
          <a:xfrm>
            <a:off x="674794" y="2092452"/>
            <a:ext cx="3899535" cy="635000"/>
          </a:xfrm>
          <a:prstGeom prst="rect">
            <a:avLst/>
          </a:prstGeom>
        </p:spPr>
        <p:txBody>
          <a:bodyPr vert="horz" wrap="square" lIns="0" tIns="12700" rIns="0" bIns="0" rtlCol="0">
            <a:spAutoFit/>
          </a:bodyPr>
          <a:lstStyle/>
          <a:p>
            <a:pPr marL="262255" marR="5080" indent="-250190">
              <a:lnSpc>
                <a:spcPct val="100000"/>
              </a:lnSpc>
              <a:spcBef>
                <a:spcPts val="100"/>
              </a:spcBef>
            </a:pPr>
            <a:r>
              <a:rPr sz="2000" dirty="0">
                <a:latin typeface="Arial"/>
                <a:cs typeface="Arial"/>
              </a:rPr>
              <a:t>One</a:t>
            </a:r>
            <a:r>
              <a:rPr sz="2000" spc="60" dirty="0">
                <a:latin typeface="Arial"/>
                <a:cs typeface="Arial"/>
              </a:rPr>
              <a:t> </a:t>
            </a:r>
            <a:r>
              <a:rPr sz="2000" dirty="0">
                <a:latin typeface="Arial"/>
                <a:cs typeface="Arial"/>
              </a:rPr>
              <a:t>dilution</a:t>
            </a:r>
            <a:r>
              <a:rPr sz="2000" spc="70" dirty="0">
                <a:latin typeface="Arial"/>
                <a:cs typeface="Arial"/>
              </a:rPr>
              <a:t> </a:t>
            </a:r>
            <a:r>
              <a:rPr sz="2000" dirty="0">
                <a:latin typeface="Arial"/>
                <a:cs typeface="Arial"/>
              </a:rPr>
              <a:t>(two-fold)</a:t>
            </a:r>
            <a:r>
              <a:rPr sz="2000" spc="65" dirty="0">
                <a:latin typeface="Arial"/>
                <a:cs typeface="Arial"/>
              </a:rPr>
              <a:t> </a:t>
            </a:r>
            <a:r>
              <a:rPr sz="2000" dirty="0">
                <a:latin typeface="Arial"/>
                <a:cs typeface="Arial"/>
              </a:rPr>
              <a:t>up</a:t>
            </a:r>
            <a:r>
              <a:rPr sz="2000" spc="75" dirty="0">
                <a:latin typeface="Arial"/>
                <a:cs typeface="Arial"/>
              </a:rPr>
              <a:t> </a:t>
            </a:r>
            <a:r>
              <a:rPr sz="2000" dirty="0">
                <a:latin typeface="Arial"/>
                <a:cs typeface="Arial"/>
              </a:rPr>
              <a:t>or</a:t>
            </a:r>
            <a:r>
              <a:rPr sz="2000" spc="70" dirty="0">
                <a:latin typeface="Arial"/>
                <a:cs typeface="Arial"/>
              </a:rPr>
              <a:t> </a:t>
            </a:r>
            <a:r>
              <a:rPr sz="2000" spc="-20" dirty="0">
                <a:latin typeface="Arial"/>
                <a:cs typeface="Arial"/>
              </a:rPr>
              <a:t>down </a:t>
            </a:r>
            <a:r>
              <a:rPr sz="2000" dirty="0">
                <a:latin typeface="Arial"/>
                <a:cs typeface="Arial"/>
              </a:rPr>
              <a:t>is</a:t>
            </a:r>
            <a:r>
              <a:rPr sz="2000" spc="40" dirty="0">
                <a:latin typeface="Arial"/>
                <a:cs typeface="Arial"/>
              </a:rPr>
              <a:t> </a:t>
            </a:r>
            <a:r>
              <a:rPr sz="2000" b="1" dirty="0">
                <a:latin typeface="Arial"/>
                <a:cs typeface="Arial"/>
              </a:rPr>
              <a:t>within</a:t>
            </a:r>
            <a:r>
              <a:rPr sz="2000" b="1" spc="50" dirty="0">
                <a:latin typeface="Arial"/>
                <a:cs typeface="Arial"/>
              </a:rPr>
              <a:t> </a:t>
            </a:r>
            <a:r>
              <a:rPr sz="2000" b="1" dirty="0">
                <a:latin typeface="Arial"/>
                <a:cs typeface="Arial"/>
              </a:rPr>
              <a:t>the</a:t>
            </a:r>
            <a:r>
              <a:rPr sz="2000" b="1" spc="50" dirty="0">
                <a:latin typeface="Arial"/>
                <a:cs typeface="Arial"/>
              </a:rPr>
              <a:t> </a:t>
            </a:r>
            <a:r>
              <a:rPr sz="2000" b="1" dirty="0">
                <a:latin typeface="Arial"/>
                <a:cs typeface="Arial"/>
              </a:rPr>
              <a:t>margin</a:t>
            </a:r>
            <a:r>
              <a:rPr sz="2000" b="1" spc="50" dirty="0">
                <a:latin typeface="Arial"/>
                <a:cs typeface="Arial"/>
              </a:rPr>
              <a:t> </a:t>
            </a:r>
            <a:r>
              <a:rPr sz="2000" b="1" dirty="0">
                <a:latin typeface="Arial"/>
                <a:cs typeface="Arial"/>
              </a:rPr>
              <a:t>of</a:t>
            </a:r>
            <a:r>
              <a:rPr sz="2000" b="1" spc="45" dirty="0">
                <a:latin typeface="Arial"/>
                <a:cs typeface="Arial"/>
              </a:rPr>
              <a:t> </a:t>
            </a:r>
            <a:r>
              <a:rPr sz="2000" b="1" spc="-10" dirty="0">
                <a:latin typeface="Arial"/>
                <a:cs typeface="Arial"/>
              </a:rPr>
              <a:t>error</a:t>
            </a:r>
            <a:endParaRPr sz="2000">
              <a:latin typeface="Arial"/>
              <a:cs typeface="Arial"/>
            </a:endParaRPr>
          </a:p>
        </p:txBody>
      </p:sp>
      <p:sp>
        <p:nvSpPr>
          <p:cNvPr id="5" name="object 5"/>
          <p:cNvSpPr txBox="1"/>
          <p:nvPr/>
        </p:nvSpPr>
        <p:spPr>
          <a:xfrm>
            <a:off x="915332" y="3022091"/>
            <a:ext cx="3418204" cy="635000"/>
          </a:xfrm>
          <a:prstGeom prst="rect">
            <a:avLst/>
          </a:prstGeom>
        </p:spPr>
        <p:txBody>
          <a:bodyPr vert="horz" wrap="square" lIns="0" tIns="12700" rIns="0" bIns="0" rtlCol="0">
            <a:spAutoFit/>
          </a:bodyPr>
          <a:lstStyle/>
          <a:p>
            <a:pPr marL="971550" marR="5080" indent="-959485">
              <a:lnSpc>
                <a:spcPct val="100000"/>
              </a:lnSpc>
              <a:spcBef>
                <a:spcPts val="100"/>
              </a:spcBef>
            </a:pPr>
            <a:r>
              <a:rPr sz="2000" b="1" dirty="0">
                <a:solidFill>
                  <a:srgbClr val="FF0080"/>
                </a:solidFill>
                <a:latin typeface="Arial"/>
                <a:cs typeface="Arial"/>
              </a:rPr>
              <a:t>Does</a:t>
            </a:r>
            <a:r>
              <a:rPr sz="2000" b="1" spc="85" dirty="0">
                <a:solidFill>
                  <a:srgbClr val="FF0080"/>
                </a:solidFill>
                <a:latin typeface="Arial"/>
                <a:cs typeface="Arial"/>
              </a:rPr>
              <a:t> </a:t>
            </a:r>
            <a:r>
              <a:rPr sz="2000" b="1" dirty="0">
                <a:solidFill>
                  <a:srgbClr val="FF0080"/>
                </a:solidFill>
                <a:latin typeface="Arial"/>
                <a:cs typeface="Arial"/>
              </a:rPr>
              <a:t>NOT</a:t>
            </a:r>
            <a:r>
              <a:rPr sz="2000" b="1" spc="80" dirty="0">
                <a:solidFill>
                  <a:srgbClr val="FF0080"/>
                </a:solidFill>
                <a:latin typeface="Arial"/>
                <a:cs typeface="Arial"/>
              </a:rPr>
              <a:t> </a:t>
            </a:r>
            <a:r>
              <a:rPr sz="2000" b="1" dirty="0">
                <a:solidFill>
                  <a:srgbClr val="FF0080"/>
                </a:solidFill>
                <a:latin typeface="Arial"/>
                <a:cs typeface="Arial"/>
              </a:rPr>
              <a:t>generally</a:t>
            </a:r>
            <a:r>
              <a:rPr sz="2000" b="1" spc="90" dirty="0">
                <a:solidFill>
                  <a:srgbClr val="FF0080"/>
                </a:solidFill>
                <a:latin typeface="Arial"/>
                <a:cs typeface="Arial"/>
              </a:rPr>
              <a:t> </a:t>
            </a:r>
            <a:r>
              <a:rPr sz="2000" b="1" spc="-10" dirty="0">
                <a:solidFill>
                  <a:srgbClr val="FF0080"/>
                </a:solidFill>
                <a:latin typeface="Arial"/>
                <a:cs typeface="Arial"/>
              </a:rPr>
              <a:t>require intervention</a:t>
            </a:r>
            <a:endParaRPr sz="2000">
              <a:latin typeface="Arial"/>
              <a:cs typeface="Arial"/>
            </a:endParaRPr>
          </a:p>
        </p:txBody>
      </p:sp>
      <p:sp>
        <p:nvSpPr>
          <p:cNvPr id="6" name="object 6"/>
          <p:cNvSpPr txBox="1"/>
          <p:nvPr/>
        </p:nvSpPr>
        <p:spPr>
          <a:xfrm>
            <a:off x="5052179" y="2519171"/>
            <a:ext cx="4453890" cy="421640"/>
          </a:xfrm>
          <a:prstGeom prst="rect">
            <a:avLst/>
          </a:prstGeom>
        </p:spPr>
        <p:txBody>
          <a:bodyPr vert="horz" wrap="square" lIns="0" tIns="12700" rIns="0" bIns="0" rtlCol="0">
            <a:spAutoFit/>
          </a:bodyPr>
          <a:lstStyle/>
          <a:p>
            <a:pPr marL="12700">
              <a:lnSpc>
                <a:spcPct val="100000"/>
              </a:lnSpc>
              <a:spcBef>
                <a:spcPts val="100"/>
              </a:spcBef>
              <a:tabLst>
                <a:tab pos="915669" algn="l"/>
                <a:tab pos="1818005" algn="l"/>
                <a:tab pos="2720975" algn="l"/>
                <a:tab pos="3807460" algn="l"/>
              </a:tabLst>
            </a:pPr>
            <a:r>
              <a:rPr sz="2600" spc="-25" dirty="0">
                <a:latin typeface="Arial"/>
                <a:cs typeface="Arial"/>
              </a:rPr>
              <a:t>1:2</a:t>
            </a:r>
            <a:r>
              <a:rPr sz="2600" dirty="0">
                <a:latin typeface="Arial"/>
                <a:cs typeface="Arial"/>
              </a:rPr>
              <a:t>	</a:t>
            </a:r>
            <a:r>
              <a:rPr sz="2600" spc="-25" dirty="0">
                <a:latin typeface="Arial"/>
                <a:cs typeface="Arial"/>
              </a:rPr>
              <a:t>1:4</a:t>
            </a:r>
            <a:r>
              <a:rPr sz="2600" dirty="0">
                <a:latin typeface="Arial"/>
                <a:cs typeface="Arial"/>
              </a:rPr>
              <a:t>	</a:t>
            </a:r>
            <a:r>
              <a:rPr sz="2600" b="1" spc="-25" dirty="0">
                <a:latin typeface="Arial"/>
                <a:cs typeface="Arial"/>
              </a:rPr>
              <a:t>1:8</a:t>
            </a:r>
            <a:r>
              <a:rPr sz="2600" b="1" dirty="0">
                <a:latin typeface="Arial"/>
                <a:cs typeface="Arial"/>
              </a:rPr>
              <a:t>	</a:t>
            </a:r>
            <a:r>
              <a:rPr sz="2600" spc="-20" dirty="0">
                <a:latin typeface="Arial"/>
                <a:cs typeface="Arial"/>
              </a:rPr>
              <a:t>1:16</a:t>
            </a:r>
            <a:r>
              <a:rPr sz="2600" dirty="0">
                <a:latin typeface="Arial"/>
                <a:cs typeface="Arial"/>
              </a:rPr>
              <a:t>	</a:t>
            </a:r>
            <a:r>
              <a:rPr sz="2600" spc="-20" dirty="0">
                <a:latin typeface="Arial"/>
                <a:cs typeface="Arial"/>
              </a:rPr>
              <a:t>1:32</a:t>
            </a:r>
            <a:endParaRPr sz="2600">
              <a:latin typeface="Arial"/>
              <a:cs typeface="Arial"/>
            </a:endParaRPr>
          </a:p>
        </p:txBody>
      </p:sp>
      <p:grpSp>
        <p:nvGrpSpPr>
          <p:cNvPr id="7" name="object 7"/>
          <p:cNvGrpSpPr/>
          <p:nvPr/>
        </p:nvGrpSpPr>
        <p:grpSpPr>
          <a:xfrm>
            <a:off x="7102592" y="1839639"/>
            <a:ext cx="1103630" cy="677545"/>
            <a:chOff x="7102592" y="1839639"/>
            <a:chExt cx="1103630" cy="677545"/>
          </a:xfrm>
        </p:grpSpPr>
        <p:sp>
          <p:nvSpPr>
            <p:cNvPr id="8" name="object 8"/>
            <p:cNvSpPr/>
            <p:nvPr/>
          </p:nvSpPr>
          <p:spPr>
            <a:xfrm>
              <a:off x="7536586" y="1846413"/>
              <a:ext cx="662940" cy="664210"/>
            </a:xfrm>
            <a:custGeom>
              <a:avLst/>
              <a:gdLst/>
              <a:ahLst/>
              <a:cxnLst/>
              <a:rect l="l" t="t" r="r" b="b"/>
              <a:pathLst>
                <a:path w="662940" h="664210">
                  <a:moveTo>
                    <a:pt x="165912" y="0"/>
                  </a:moveTo>
                  <a:lnTo>
                    <a:pt x="0" y="0"/>
                  </a:lnTo>
                  <a:lnTo>
                    <a:pt x="38603" y="2695"/>
                  </a:lnTo>
                  <a:lnTo>
                    <a:pt x="76377" y="10642"/>
                  </a:lnTo>
                  <a:lnTo>
                    <a:pt x="113149" y="23635"/>
                  </a:lnTo>
                  <a:lnTo>
                    <a:pt x="148747" y="41466"/>
                  </a:lnTo>
                  <a:lnTo>
                    <a:pt x="182999" y="63928"/>
                  </a:lnTo>
                  <a:lnTo>
                    <a:pt x="215734" y="90814"/>
                  </a:lnTo>
                  <a:lnTo>
                    <a:pt x="246778" y="121918"/>
                  </a:lnTo>
                  <a:lnTo>
                    <a:pt x="275961" y="157032"/>
                  </a:lnTo>
                  <a:lnTo>
                    <a:pt x="303109" y="195949"/>
                  </a:lnTo>
                  <a:lnTo>
                    <a:pt x="328052" y="238462"/>
                  </a:lnTo>
                  <a:lnTo>
                    <a:pt x="350616" y="284365"/>
                  </a:lnTo>
                  <a:lnTo>
                    <a:pt x="370630" y="333449"/>
                  </a:lnTo>
                  <a:lnTo>
                    <a:pt x="387922" y="385509"/>
                  </a:lnTo>
                  <a:lnTo>
                    <a:pt x="402320" y="440336"/>
                  </a:lnTo>
                  <a:lnTo>
                    <a:pt x="413651" y="497725"/>
                  </a:lnTo>
                  <a:lnTo>
                    <a:pt x="330695" y="497725"/>
                  </a:lnTo>
                  <a:lnTo>
                    <a:pt x="510171" y="663638"/>
                  </a:lnTo>
                  <a:lnTo>
                    <a:pt x="662508" y="497725"/>
                  </a:lnTo>
                  <a:lnTo>
                    <a:pt x="579564" y="497725"/>
                  </a:lnTo>
                  <a:lnTo>
                    <a:pt x="568233" y="440336"/>
                  </a:lnTo>
                  <a:lnTo>
                    <a:pt x="553835" y="385509"/>
                  </a:lnTo>
                  <a:lnTo>
                    <a:pt x="536543" y="333449"/>
                  </a:lnTo>
                  <a:lnTo>
                    <a:pt x="516529" y="284365"/>
                  </a:lnTo>
                  <a:lnTo>
                    <a:pt x="493965" y="238462"/>
                  </a:lnTo>
                  <a:lnTo>
                    <a:pt x="469022" y="195949"/>
                  </a:lnTo>
                  <a:lnTo>
                    <a:pt x="441874" y="157032"/>
                  </a:lnTo>
                  <a:lnTo>
                    <a:pt x="412691" y="121918"/>
                  </a:lnTo>
                  <a:lnTo>
                    <a:pt x="381647" y="90814"/>
                  </a:lnTo>
                  <a:lnTo>
                    <a:pt x="348912" y="63928"/>
                  </a:lnTo>
                  <a:lnTo>
                    <a:pt x="314660" y="41466"/>
                  </a:lnTo>
                  <a:lnTo>
                    <a:pt x="279062" y="23635"/>
                  </a:lnTo>
                  <a:lnTo>
                    <a:pt x="242290" y="10642"/>
                  </a:lnTo>
                  <a:lnTo>
                    <a:pt x="204516" y="2695"/>
                  </a:lnTo>
                  <a:lnTo>
                    <a:pt x="165912" y="0"/>
                  </a:lnTo>
                  <a:close/>
                </a:path>
              </a:pathLst>
            </a:custGeom>
            <a:solidFill>
              <a:srgbClr val="70AD47"/>
            </a:solidFill>
          </p:spPr>
          <p:txBody>
            <a:bodyPr wrap="square" lIns="0" tIns="0" rIns="0" bIns="0" rtlCol="0"/>
            <a:lstStyle/>
            <a:p>
              <a:endParaRPr/>
            </a:p>
          </p:txBody>
        </p:sp>
        <p:sp>
          <p:nvSpPr>
            <p:cNvPr id="9" name="object 9"/>
            <p:cNvSpPr/>
            <p:nvPr/>
          </p:nvSpPr>
          <p:spPr>
            <a:xfrm>
              <a:off x="7109368" y="1846407"/>
              <a:ext cx="510540" cy="664210"/>
            </a:xfrm>
            <a:custGeom>
              <a:avLst/>
              <a:gdLst/>
              <a:ahLst/>
              <a:cxnLst/>
              <a:rect l="l" t="t" r="r" b="b"/>
              <a:pathLst>
                <a:path w="510540" h="664210">
                  <a:moveTo>
                    <a:pt x="427215" y="0"/>
                  </a:moveTo>
                  <a:lnTo>
                    <a:pt x="354363" y="9611"/>
                  </a:lnTo>
                  <a:lnTo>
                    <a:pt x="285507" y="37382"/>
                  </a:lnTo>
                  <a:lnTo>
                    <a:pt x="252897" y="57579"/>
                  </a:lnTo>
                  <a:lnTo>
                    <a:pt x="221672" y="81719"/>
                  </a:lnTo>
                  <a:lnTo>
                    <a:pt x="191958" y="109602"/>
                  </a:lnTo>
                  <a:lnTo>
                    <a:pt x="163884" y="141029"/>
                  </a:lnTo>
                  <a:lnTo>
                    <a:pt x="137579" y="175800"/>
                  </a:lnTo>
                  <a:lnTo>
                    <a:pt x="113170" y="213717"/>
                  </a:lnTo>
                  <a:lnTo>
                    <a:pt x="90786" y="254580"/>
                  </a:lnTo>
                  <a:lnTo>
                    <a:pt x="70555" y="298190"/>
                  </a:lnTo>
                  <a:lnTo>
                    <a:pt x="52606" y="344347"/>
                  </a:lnTo>
                  <a:lnTo>
                    <a:pt x="37066" y="392853"/>
                  </a:lnTo>
                  <a:lnTo>
                    <a:pt x="24064" y="443509"/>
                  </a:lnTo>
                  <a:lnTo>
                    <a:pt x="13728" y="496114"/>
                  </a:lnTo>
                  <a:lnTo>
                    <a:pt x="6187" y="550470"/>
                  </a:lnTo>
                  <a:lnTo>
                    <a:pt x="1568" y="606378"/>
                  </a:lnTo>
                  <a:lnTo>
                    <a:pt x="0" y="663638"/>
                  </a:lnTo>
                  <a:lnTo>
                    <a:pt x="165912" y="663638"/>
                  </a:lnTo>
                  <a:lnTo>
                    <a:pt x="167580" y="604791"/>
                  </a:lnTo>
                  <a:lnTo>
                    <a:pt x="172498" y="547225"/>
                  </a:lnTo>
                  <a:lnTo>
                    <a:pt x="180536" y="491182"/>
                  </a:lnTo>
                  <a:lnTo>
                    <a:pt x="191565" y="436909"/>
                  </a:lnTo>
                  <a:lnTo>
                    <a:pt x="205456" y="384649"/>
                  </a:lnTo>
                  <a:lnTo>
                    <a:pt x="222080" y="334647"/>
                  </a:lnTo>
                  <a:lnTo>
                    <a:pt x="241307" y="287148"/>
                  </a:lnTo>
                  <a:lnTo>
                    <a:pt x="263009" y="242396"/>
                  </a:lnTo>
                  <a:lnTo>
                    <a:pt x="287055" y="200637"/>
                  </a:lnTo>
                  <a:lnTo>
                    <a:pt x="313316" y="162113"/>
                  </a:lnTo>
                  <a:lnTo>
                    <a:pt x="341664" y="127071"/>
                  </a:lnTo>
                  <a:lnTo>
                    <a:pt x="371968" y="95755"/>
                  </a:lnTo>
                  <a:lnTo>
                    <a:pt x="404101" y="68408"/>
                  </a:lnTo>
                  <a:lnTo>
                    <a:pt x="437932" y="45277"/>
                  </a:lnTo>
                  <a:lnTo>
                    <a:pt x="473331" y="26604"/>
                  </a:lnTo>
                  <a:lnTo>
                    <a:pt x="510171" y="12636"/>
                  </a:lnTo>
                  <a:lnTo>
                    <a:pt x="489601" y="7120"/>
                  </a:lnTo>
                  <a:lnTo>
                    <a:pt x="468893" y="3170"/>
                  </a:lnTo>
                  <a:lnTo>
                    <a:pt x="448085" y="793"/>
                  </a:lnTo>
                  <a:lnTo>
                    <a:pt x="427215" y="0"/>
                  </a:lnTo>
                  <a:close/>
                </a:path>
              </a:pathLst>
            </a:custGeom>
            <a:solidFill>
              <a:srgbClr val="5A8B39"/>
            </a:solidFill>
          </p:spPr>
          <p:txBody>
            <a:bodyPr wrap="square" lIns="0" tIns="0" rIns="0" bIns="0" rtlCol="0"/>
            <a:lstStyle/>
            <a:p>
              <a:endParaRPr/>
            </a:p>
          </p:txBody>
        </p:sp>
        <p:sp>
          <p:nvSpPr>
            <p:cNvPr id="10" name="object 10"/>
            <p:cNvSpPr/>
            <p:nvPr/>
          </p:nvSpPr>
          <p:spPr>
            <a:xfrm>
              <a:off x="7109367" y="1846413"/>
              <a:ext cx="1090295" cy="664210"/>
            </a:xfrm>
            <a:custGeom>
              <a:avLst/>
              <a:gdLst/>
              <a:ahLst/>
              <a:cxnLst/>
              <a:rect l="l" t="t" r="r" b="b"/>
              <a:pathLst>
                <a:path w="1090295" h="664210">
                  <a:moveTo>
                    <a:pt x="510235" y="12632"/>
                  </a:moveTo>
                  <a:lnTo>
                    <a:pt x="473392" y="26602"/>
                  </a:lnTo>
                  <a:lnTo>
                    <a:pt x="437988" y="45277"/>
                  </a:lnTo>
                  <a:lnTo>
                    <a:pt x="404154" y="68411"/>
                  </a:lnTo>
                  <a:lnTo>
                    <a:pt x="372017" y="95761"/>
                  </a:lnTo>
                  <a:lnTo>
                    <a:pt x="341709" y="127081"/>
                  </a:lnTo>
                  <a:lnTo>
                    <a:pt x="313357" y="162128"/>
                  </a:lnTo>
                  <a:lnTo>
                    <a:pt x="287092" y="200656"/>
                  </a:lnTo>
                  <a:lnTo>
                    <a:pt x="263042" y="242421"/>
                  </a:lnTo>
                  <a:lnTo>
                    <a:pt x="241338" y="287178"/>
                  </a:lnTo>
                  <a:lnTo>
                    <a:pt x="222108" y="334683"/>
                  </a:lnTo>
                  <a:lnTo>
                    <a:pt x="205481" y="384691"/>
                  </a:lnTo>
                  <a:lnTo>
                    <a:pt x="191588" y="436958"/>
                  </a:lnTo>
                  <a:lnTo>
                    <a:pt x="180556" y="491239"/>
                  </a:lnTo>
                  <a:lnTo>
                    <a:pt x="172517" y="547289"/>
                  </a:lnTo>
                  <a:lnTo>
                    <a:pt x="167598" y="604864"/>
                  </a:lnTo>
                  <a:lnTo>
                    <a:pt x="165930" y="663720"/>
                  </a:lnTo>
                  <a:lnTo>
                    <a:pt x="0" y="663721"/>
                  </a:lnTo>
                  <a:lnTo>
                    <a:pt x="1568" y="606452"/>
                  </a:lnTo>
                  <a:lnTo>
                    <a:pt x="6187" y="550537"/>
                  </a:lnTo>
                  <a:lnTo>
                    <a:pt x="13730" y="496173"/>
                  </a:lnTo>
                  <a:lnTo>
                    <a:pt x="24067" y="443561"/>
                  </a:lnTo>
                  <a:lnTo>
                    <a:pt x="37070" y="392899"/>
                  </a:lnTo>
                  <a:lnTo>
                    <a:pt x="52612" y="344387"/>
                  </a:lnTo>
                  <a:lnTo>
                    <a:pt x="70564" y="298223"/>
                  </a:lnTo>
                  <a:lnTo>
                    <a:pt x="90797" y="254608"/>
                  </a:lnTo>
                  <a:lnTo>
                    <a:pt x="113183" y="213740"/>
                  </a:lnTo>
                  <a:lnTo>
                    <a:pt x="137595" y="175819"/>
                  </a:lnTo>
                  <a:lnTo>
                    <a:pt x="163904" y="141044"/>
                  </a:lnTo>
                  <a:lnTo>
                    <a:pt x="191981" y="109614"/>
                  </a:lnTo>
                  <a:lnTo>
                    <a:pt x="221699" y="81728"/>
                  </a:lnTo>
                  <a:lnTo>
                    <a:pt x="252928" y="57585"/>
                  </a:lnTo>
                  <a:lnTo>
                    <a:pt x="285542" y="37386"/>
                  </a:lnTo>
                  <a:lnTo>
                    <a:pt x="354408" y="9612"/>
                  </a:lnTo>
                  <a:lnTo>
                    <a:pt x="427270" y="0"/>
                  </a:lnTo>
                  <a:lnTo>
                    <a:pt x="593201" y="0"/>
                  </a:lnTo>
                  <a:lnTo>
                    <a:pt x="631810" y="2695"/>
                  </a:lnTo>
                  <a:lnTo>
                    <a:pt x="669589" y="10643"/>
                  </a:lnTo>
                  <a:lnTo>
                    <a:pt x="706366" y="23637"/>
                  </a:lnTo>
                  <a:lnTo>
                    <a:pt x="741969" y="41470"/>
                  </a:lnTo>
                  <a:lnTo>
                    <a:pt x="776226" y="63935"/>
                  </a:lnTo>
                  <a:lnTo>
                    <a:pt x="808965" y="90825"/>
                  </a:lnTo>
                  <a:lnTo>
                    <a:pt x="840013" y="121932"/>
                  </a:lnTo>
                  <a:lnTo>
                    <a:pt x="869199" y="157051"/>
                  </a:lnTo>
                  <a:lnTo>
                    <a:pt x="896350" y="195973"/>
                  </a:lnTo>
                  <a:lnTo>
                    <a:pt x="921296" y="238491"/>
                  </a:lnTo>
                  <a:lnTo>
                    <a:pt x="943862" y="284400"/>
                  </a:lnTo>
                  <a:lnTo>
                    <a:pt x="963879" y="333491"/>
                  </a:lnTo>
                  <a:lnTo>
                    <a:pt x="981172" y="385558"/>
                  </a:lnTo>
                  <a:lnTo>
                    <a:pt x="995571" y="440393"/>
                  </a:lnTo>
                  <a:lnTo>
                    <a:pt x="1006904" y="497791"/>
                  </a:lnTo>
                  <a:lnTo>
                    <a:pt x="1089869" y="497791"/>
                  </a:lnTo>
                  <a:lnTo>
                    <a:pt x="937507" y="663721"/>
                  </a:lnTo>
                  <a:lnTo>
                    <a:pt x="758009" y="497791"/>
                  </a:lnTo>
                  <a:lnTo>
                    <a:pt x="840973" y="497791"/>
                  </a:lnTo>
                  <a:lnTo>
                    <a:pt x="829641" y="440394"/>
                  </a:lnTo>
                  <a:lnTo>
                    <a:pt x="815242" y="385558"/>
                  </a:lnTo>
                  <a:lnTo>
                    <a:pt x="797948" y="333491"/>
                  </a:lnTo>
                  <a:lnTo>
                    <a:pt x="777932" y="284400"/>
                  </a:lnTo>
                  <a:lnTo>
                    <a:pt x="755365" y="238492"/>
                  </a:lnTo>
                  <a:lnTo>
                    <a:pt x="730420" y="195973"/>
                  </a:lnTo>
                  <a:lnTo>
                    <a:pt x="703269" y="157051"/>
                  </a:lnTo>
                  <a:lnTo>
                    <a:pt x="674083" y="121933"/>
                  </a:lnTo>
                  <a:lnTo>
                    <a:pt x="643034" y="90825"/>
                  </a:lnTo>
                  <a:lnTo>
                    <a:pt x="610296" y="63936"/>
                  </a:lnTo>
                  <a:lnTo>
                    <a:pt x="576039" y="41471"/>
                  </a:lnTo>
                  <a:lnTo>
                    <a:pt x="540436" y="23638"/>
                  </a:lnTo>
                  <a:lnTo>
                    <a:pt x="503659" y="10644"/>
                  </a:lnTo>
                  <a:lnTo>
                    <a:pt x="465880" y="2695"/>
                  </a:lnTo>
                  <a:lnTo>
                    <a:pt x="427270" y="0"/>
                  </a:lnTo>
                </a:path>
              </a:pathLst>
            </a:custGeom>
            <a:ln w="13548">
              <a:solidFill>
                <a:srgbClr val="507E32"/>
              </a:solidFill>
            </a:ln>
          </p:spPr>
          <p:txBody>
            <a:bodyPr wrap="square" lIns="0" tIns="0" rIns="0" bIns="0" rtlCol="0"/>
            <a:lstStyle/>
            <a:p>
              <a:endParaRPr/>
            </a:p>
          </p:txBody>
        </p:sp>
      </p:grpSp>
      <p:grpSp>
        <p:nvGrpSpPr>
          <p:cNvPr id="11" name="object 11"/>
          <p:cNvGrpSpPr/>
          <p:nvPr/>
        </p:nvGrpSpPr>
        <p:grpSpPr>
          <a:xfrm>
            <a:off x="6112906" y="2995637"/>
            <a:ext cx="1103630" cy="677545"/>
            <a:chOff x="6112906" y="2995637"/>
            <a:chExt cx="1103630" cy="677545"/>
          </a:xfrm>
        </p:grpSpPr>
        <p:sp>
          <p:nvSpPr>
            <p:cNvPr id="12" name="object 12"/>
            <p:cNvSpPr/>
            <p:nvPr/>
          </p:nvSpPr>
          <p:spPr>
            <a:xfrm>
              <a:off x="6119822" y="3002494"/>
              <a:ext cx="662940" cy="664210"/>
            </a:xfrm>
            <a:custGeom>
              <a:avLst/>
              <a:gdLst/>
              <a:ahLst/>
              <a:cxnLst/>
              <a:rect l="l" t="t" r="r" b="b"/>
              <a:pathLst>
                <a:path w="662940" h="664210">
                  <a:moveTo>
                    <a:pt x="152336" y="0"/>
                  </a:moveTo>
                  <a:lnTo>
                    <a:pt x="0" y="165912"/>
                  </a:lnTo>
                  <a:lnTo>
                    <a:pt x="82943" y="165912"/>
                  </a:lnTo>
                  <a:lnTo>
                    <a:pt x="94275" y="223301"/>
                  </a:lnTo>
                  <a:lnTo>
                    <a:pt x="108672" y="278129"/>
                  </a:lnTo>
                  <a:lnTo>
                    <a:pt x="125964" y="330188"/>
                  </a:lnTo>
                  <a:lnTo>
                    <a:pt x="145978" y="379273"/>
                  </a:lnTo>
                  <a:lnTo>
                    <a:pt x="168543" y="425175"/>
                  </a:lnTo>
                  <a:lnTo>
                    <a:pt x="193485" y="467688"/>
                  </a:lnTo>
                  <a:lnTo>
                    <a:pt x="220633" y="506606"/>
                  </a:lnTo>
                  <a:lnTo>
                    <a:pt x="249816" y="541719"/>
                  </a:lnTo>
                  <a:lnTo>
                    <a:pt x="280861" y="572823"/>
                  </a:lnTo>
                  <a:lnTo>
                    <a:pt x="313595" y="599709"/>
                  </a:lnTo>
                  <a:lnTo>
                    <a:pt x="347847" y="622172"/>
                  </a:lnTo>
                  <a:lnTo>
                    <a:pt x="383446" y="640003"/>
                  </a:lnTo>
                  <a:lnTo>
                    <a:pt x="420218" y="652995"/>
                  </a:lnTo>
                  <a:lnTo>
                    <a:pt x="457991" y="660943"/>
                  </a:lnTo>
                  <a:lnTo>
                    <a:pt x="496595" y="663638"/>
                  </a:lnTo>
                  <a:lnTo>
                    <a:pt x="662508" y="663638"/>
                  </a:lnTo>
                  <a:lnTo>
                    <a:pt x="623904" y="660943"/>
                  </a:lnTo>
                  <a:lnTo>
                    <a:pt x="586130" y="652995"/>
                  </a:lnTo>
                  <a:lnTo>
                    <a:pt x="549358" y="640003"/>
                  </a:lnTo>
                  <a:lnTo>
                    <a:pt x="513760" y="622172"/>
                  </a:lnTo>
                  <a:lnTo>
                    <a:pt x="479508" y="599709"/>
                  </a:lnTo>
                  <a:lnTo>
                    <a:pt x="446773" y="572823"/>
                  </a:lnTo>
                  <a:lnTo>
                    <a:pt x="415729" y="541719"/>
                  </a:lnTo>
                  <a:lnTo>
                    <a:pt x="386546" y="506606"/>
                  </a:lnTo>
                  <a:lnTo>
                    <a:pt x="359398" y="467688"/>
                  </a:lnTo>
                  <a:lnTo>
                    <a:pt x="334455" y="425175"/>
                  </a:lnTo>
                  <a:lnTo>
                    <a:pt x="311891" y="379273"/>
                  </a:lnTo>
                  <a:lnTo>
                    <a:pt x="291877" y="330188"/>
                  </a:lnTo>
                  <a:lnTo>
                    <a:pt x="274585" y="278129"/>
                  </a:lnTo>
                  <a:lnTo>
                    <a:pt x="260187" y="223301"/>
                  </a:lnTo>
                  <a:lnTo>
                    <a:pt x="248856" y="165912"/>
                  </a:lnTo>
                  <a:lnTo>
                    <a:pt x="331812" y="165912"/>
                  </a:lnTo>
                  <a:lnTo>
                    <a:pt x="152336" y="0"/>
                  </a:lnTo>
                  <a:close/>
                </a:path>
              </a:pathLst>
            </a:custGeom>
            <a:solidFill>
              <a:srgbClr val="70AD47"/>
            </a:solidFill>
          </p:spPr>
          <p:txBody>
            <a:bodyPr wrap="square" lIns="0" tIns="0" rIns="0" bIns="0" rtlCol="0"/>
            <a:lstStyle/>
            <a:p>
              <a:endParaRPr/>
            </a:p>
          </p:txBody>
        </p:sp>
        <p:sp>
          <p:nvSpPr>
            <p:cNvPr id="13" name="object 13"/>
            <p:cNvSpPr/>
            <p:nvPr/>
          </p:nvSpPr>
          <p:spPr>
            <a:xfrm>
              <a:off x="6699378" y="3002499"/>
              <a:ext cx="510540" cy="664210"/>
            </a:xfrm>
            <a:custGeom>
              <a:avLst/>
              <a:gdLst/>
              <a:ahLst/>
              <a:cxnLst/>
              <a:rect l="l" t="t" r="r" b="b"/>
              <a:pathLst>
                <a:path w="510540" h="664210">
                  <a:moveTo>
                    <a:pt x="510171" y="0"/>
                  </a:moveTo>
                  <a:lnTo>
                    <a:pt x="344258" y="0"/>
                  </a:lnTo>
                  <a:lnTo>
                    <a:pt x="342590" y="58848"/>
                  </a:lnTo>
                  <a:lnTo>
                    <a:pt x="337673" y="116417"/>
                  </a:lnTo>
                  <a:lnTo>
                    <a:pt x="329635" y="172460"/>
                  </a:lnTo>
                  <a:lnTo>
                    <a:pt x="318605" y="226734"/>
                  </a:lnTo>
                  <a:lnTo>
                    <a:pt x="304714" y="278994"/>
                  </a:lnTo>
                  <a:lnTo>
                    <a:pt x="288090" y="328996"/>
                  </a:lnTo>
                  <a:lnTo>
                    <a:pt x="268863" y="376495"/>
                  </a:lnTo>
                  <a:lnTo>
                    <a:pt x="247162" y="421246"/>
                  </a:lnTo>
                  <a:lnTo>
                    <a:pt x="223116" y="463005"/>
                  </a:lnTo>
                  <a:lnTo>
                    <a:pt x="196855" y="501527"/>
                  </a:lnTo>
                  <a:lnTo>
                    <a:pt x="168507" y="536569"/>
                  </a:lnTo>
                  <a:lnTo>
                    <a:pt x="138202" y="567885"/>
                  </a:lnTo>
                  <a:lnTo>
                    <a:pt x="106070" y="595230"/>
                  </a:lnTo>
                  <a:lnTo>
                    <a:pt x="72239" y="618362"/>
                  </a:lnTo>
                  <a:lnTo>
                    <a:pt x="36839" y="637033"/>
                  </a:lnTo>
                  <a:lnTo>
                    <a:pt x="0" y="651001"/>
                  </a:lnTo>
                  <a:lnTo>
                    <a:pt x="20570" y="656517"/>
                  </a:lnTo>
                  <a:lnTo>
                    <a:pt x="41278" y="660468"/>
                  </a:lnTo>
                  <a:lnTo>
                    <a:pt x="62086" y="662844"/>
                  </a:lnTo>
                  <a:lnTo>
                    <a:pt x="82956" y="663638"/>
                  </a:lnTo>
                  <a:lnTo>
                    <a:pt x="119817" y="661202"/>
                  </a:lnTo>
                  <a:lnTo>
                    <a:pt x="190799" y="642312"/>
                  </a:lnTo>
                  <a:lnTo>
                    <a:pt x="257273" y="606058"/>
                  </a:lnTo>
                  <a:lnTo>
                    <a:pt x="288499" y="581918"/>
                  </a:lnTo>
                  <a:lnTo>
                    <a:pt x="318213" y="554035"/>
                  </a:lnTo>
                  <a:lnTo>
                    <a:pt x="346286" y="522609"/>
                  </a:lnTo>
                  <a:lnTo>
                    <a:pt x="372592" y="487837"/>
                  </a:lnTo>
                  <a:lnTo>
                    <a:pt x="397001" y="449921"/>
                  </a:lnTo>
                  <a:lnTo>
                    <a:pt x="419384" y="409058"/>
                  </a:lnTo>
                  <a:lnTo>
                    <a:pt x="439615" y="365448"/>
                  </a:lnTo>
                  <a:lnTo>
                    <a:pt x="457565" y="319290"/>
                  </a:lnTo>
                  <a:lnTo>
                    <a:pt x="473105" y="270784"/>
                  </a:lnTo>
                  <a:lnTo>
                    <a:pt x="486107" y="220129"/>
                  </a:lnTo>
                  <a:lnTo>
                    <a:pt x="496442" y="167524"/>
                  </a:lnTo>
                  <a:lnTo>
                    <a:pt x="503984" y="113167"/>
                  </a:lnTo>
                  <a:lnTo>
                    <a:pt x="508603" y="57260"/>
                  </a:lnTo>
                  <a:lnTo>
                    <a:pt x="510171" y="0"/>
                  </a:lnTo>
                  <a:close/>
                </a:path>
              </a:pathLst>
            </a:custGeom>
            <a:solidFill>
              <a:srgbClr val="5A8B39"/>
            </a:solidFill>
          </p:spPr>
          <p:txBody>
            <a:bodyPr wrap="square" lIns="0" tIns="0" rIns="0" bIns="0" rtlCol="0"/>
            <a:lstStyle/>
            <a:p>
              <a:endParaRPr/>
            </a:p>
          </p:txBody>
        </p:sp>
        <p:sp>
          <p:nvSpPr>
            <p:cNvPr id="14" name="object 14"/>
            <p:cNvSpPr/>
            <p:nvPr/>
          </p:nvSpPr>
          <p:spPr>
            <a:xfrm>
              <a:off x="6119680" y="3002411"/>
              <a:ext cx="1090295" cy="664210"/>
            </a:xfrm>
            <a:custGeom>
              <a:avLst/>
              <a:gdLst/>
              <a:ahLst/>
              <a:cxnLst/>
              <a:rect l="l" t="t" r="r" b="b"/>
              <a:pathLst>
                <a:path w="1090295" h="664210">
                  <a:moveTo>
                    <a:pt x="579633" y="651089"/>
                  </a:moveTo>
                  <a:lnTo>
                    <a:pt x="616477" y="637118"/>
                  </a:lnTo>
                  <a:lnTo>
                    <a:pt x="651880" y="618443"/>
                  </a:lnTo>
                  <a:lnTo>
                    <a:pt x="685715" y="595309"/>
                  </a:lnTo>
                  <a:lnTo>
                    <a:pt x="717851" y="567959"/>
                  </a:lnTo>
                  <a:lnTo>
                    <a:pt x="748160" y="536639"/>
                  </a:lnTo>
                  <a:lnTo>
                    <a:pt x="776511" y="501593"/>
                  </a:lnTo>
                  <a:lnTo>
                    <a:pt x="802777" y="463065"/>
                  </a:lnTo>
                  <a:lnTo>
                    <a:pt x="826826" y="421300"/>
                  </a:lnTo>
                  <a:lnTo>
                    <a:pt x="848531" y="376543"/>
                  </a:lnTo>
                  <a:lnTo>
                    <a:pt x="867761" y="329038"/>
                  </a:lnTo>
                  <a:lnTo>
                    <a:pt x="884387" y="279030"/>
                  </a:lnTo>
                  <a:lnTo>
                    <a:pt x="898281" y="226763"/>
                  </a:lnTo>
                  <a:lnTo>
                    <a:pt x="909312" y="172482"/>
                  </a:lnTo>
                  <a:lnTo>
                    <a:pt x="917352" y="116431"/>
                  </a:lnTo>
                  <a:lnTo>
                    <a:pt x="922270" y="58856"/>
                  </a:lnTo>
                  <a:lnTo>
                    <a:pt x="923939" y="0"/>
                  </a:lnTo>
                  <a:lnTo>
                    <a:pt x="1089869" y="0"/>
                  </a:lnTo>
                  <a:lnTo>
                    <a:pt x="1088301" y="57268"/>
                  </a:lnTo>
                  <a:lnTo>
                    <a:pt x="1083681" y="113184"/>
                  </a:lnTo>
                  <a:lnTo>
                    <a:pt x="1076139" y="167547"/>
                  </a:lnTo>
                  <a:lnTo>
                    <a:pt x="1065802" y="220160"/>
                  </a:lnTo>
                  <a:lnTo>
                    <a:pt x="1052798" y="270822"/>
                  </a:lnTo>
                  <a:lnTo>
                    <a:pt x="1037256" y="319334"/>
                  </a:lnTo>
                  <a:lnTo>
                    <a:pt x="1019305" y="365497"/>
                  </a:lnTo>
                  <a:lnTo>
                    <a:pt x="999072" y="409112"/>
                  </a:lnTo>
                  <a:lnTo>
                    <a:pt x="976685" y="449980"/>
                  </a:lnTo>
                  <a:lnTo>
                    <a:pt x="952273" y="487901"/>
                  </a:lnTo>
                  <a:lnTo>
                    <a:pt x="925965" y="522676"/>
                  </a:lnTo>
                  <a:lnTo>
                    <a:pt x="897888" y="554107"/>
                  </a:lnTo>
                  <a:lnTo>
                    <a:pt x="868170" y="581993"/>
                  </a:lnTo>
                  <a:lnTo>
                    <a:pt x="836940" y="606135"/>
                  </a:lnTo>
                  <a:lnTo>
                    <a:pt x="804327" y="626335"/>
                  </a:lnTo>
                  <a:lnTo>
                    <a:pt x="735461" y="654109"/>
                  </a:lnTo>
                  <a:lnTo>
                    <a:pt x="662598" y="663721"/>
                  </a:lnTo>
                  <a:lnTo>
                    <a:pt x="496668" y="663721"/>
                  </a:lnTo>
                  <a:lnTo>
                    <a:pt x="458059" y="661025"/>
                  </a:lnTo>
                  <a:lnTo>
                    <a:pt x="420279" y="653077"/>
                  </a:lnTo>
                  <a:lnTo>
                    <a:pt x="383502" y="640083"/>
                  </a:lnTo>
                  <a:lnTo>
                    <a:pt x="347899" y="622250"/>
                  </a:lnTo>
                  <a:lnTo>
                    <a:pt x="313642" y="599785"/>
                  </a:lnTo>
                  <a:lnTo>
                    <a:pt x="280904" y="572895"/>
                  </a:lnTo>
                  <a:lnTo>
                    <a:pt x="249856" y="541788"/>
                  </a:lnTo>
                  <a:lnTo>
                    <a:pt x="220670" y="506670"/>
                  </a:lnTo>
                  <a:lnTo>
                    <a:pt x="193518" y="467748"/>
                  </a:lnTo>
                  <a:lnTo>
                    <a:pt x="168573" y="425229"/>
                  </a:lnTo>
                  <a:lnTo>
                    <a:pt x="146006" y="379321"/>
                  </a:lnTo>
                  <a:lnTo>
                    <a:pt x="125990" y="330229"/>
                  </a:lnTo>
                  <a:lnTo>
                    <a:pt x="108696" y="278162"/>
                  </a:lnTo>
                  <a:lnTo>
                    <a:pt x="94297" y="223327"/>
                  </a:lnTo>
                  <a:lnTo>
                    <a:pt x="82965" y="165930"/>
                  </a:lnTo>
                  <a:lnTo>
                    <a:pt x="0" y="165929"/>
                  </a:lnTo>
                  <a:lnTo>
                    <a:pt x="152361" y="0"/>
                  </a:lnTo>
                  <a:lnTo>
                    <a:pt x="331859" y="165929"/>
                  </a:lnTo>
                  <a:lnTo>
                    <a:pt x="248895" y="165929"/>
                  </a:lnTo>
                  <a:lnTo>
                    <a:pt x="260228" y="223326"/>
                  </a:lnTo>
                  <a:lnTo>
                    <a:pt x="274627" y="278162"/>
                  </a:lnTo>
                  <a:lnTo>
                    <a:pt x="291920" y="330229"/>
                  </a:lnTo>
                  <a:lnTo>
                    <a:pt x="311937" y="379320"/>
                  </a:lnTo>
                  <a:lnTo>
                    <a:pt x="334503" y="425229"/>
                  </a:lnTo>
                  <a:lnTo>
                    <a:pt x="359448" y="467747"/>
                  </a:lnTo>
                  <a:lnTo>
                    <a:pt x="386600" y="506669"/>
                  </a:lnTo>
                  <a:lnTo>
                    <a:pt x="415786" y="541787"/>
                  </a:lnTo>
                  <a:lnTo>
                    <a:pt x="446834" y="572895"/>
                  </a:lnTo>
                  <a:lnTo>
                    <a:pt x="479573" y="599785"/>
                  </a:lnTo>
                  <a:lnTo>
                    <a:pt x="513830" y="622249"/>
                  </a:lnTo>
                  <a:lnTo>
                    <a:pt x="549433" y="640082"/>
                  </a:lnTo>
                  <a:lnTo>
                    <a:pt x="586210" y="653077"/>
                  </a:lnTo>
                  <a:lnTo>
                    <a:pt x="623989" y="661025"/>
                  </a:lnTo>
                  <a:lnTo>
                    <a:pt x="662598" y="663720"/>
                  </a:lnTo>
                </a:path>
              </a:pathLst>
            </a:custGeom>
            <a:ln w="13548">
              <a:solidFill>
                <a:srgbClr val="507E32"/>
              </a:solidFill>
            </a:ln>
          </p:spPr>
          <p:txBody>
            <a:bodyPr wrap="square" lIns="0" tIns="0" rIns="0" bIns="0" rtlCol="0"/>
            <a:lstStyle/>
            <a:p>
              <a:endParaRPr/>
            </a:p>
          </p:txBody>
        </p:sp>
      </p:grpSp>
      <p:sp>
        <p:nvSpPr>
          <p:cNvPr id="15" name="object 15"/>
          <p:cNvSpPr txBox="1"/>
          <p:nvPr/>
        </p:nvSpPr>
        <p:spPr>
          <a:xfrm>
            <a:off x="649394" y="4643628"/>
            <a:ext cx="3950970" cy="635000"/>
          </a:xfrm>
          <a:prstGeom prst="rect">
            <a:avLst/>
          </a:prstGeom>
        </p:spPr>
        <p:txBody>
          <a:bodyPr vert="horz" wrap="square" lIns="0" tIns="12700" rIns="0" bIns="0" rtlCol="0">
            <a:spAutoFit/>
          </a:bodyPr>
          <a:lstStyle/>
          <a:p>
            <a:pPr marL="485140" marR="5080" indent="-472440">
              <a:lnSpc>
                <a:spcPct val="100000"/>
              </a:lnSpc>
              <a:spcBef>
                <a:spcPts val="100"/>
              </a:spcBef>
            </a:pPr>
            <a:r>
              <a:rPr sz="2000" dirty="0">
                <a:latin typeface="Arial"/>
                <a:cs typeface="Arial"/>
              </a:rPr>
              <a:t>More</a:t>
            </a:r>
            <a:r>
              <a:rPr sz="2000" spc="60" dirty="0">
                <a:latin typeface="Arial"/>
                <a:cs typeface="Arial"/>
              </a:rPr>
              <a:t> </a:t>
            </a:r>
            <a:r>
              <a:rPr sz="2000" dirty="0">
                <a:latin typeface="Arial"/>
                <a:cs typeface="Arial"/>
              </a:rPr>
              <a:t>than</a:t>
            </a:r>
            <a:r>
              <a:rPr sz="2000" spc="75" dirty="0">
                <a:latin typeface="Arial"/>
                <a:cs typeface="Arial"/>
              </a:rPr>
              <a:t> </a:t>
            </a:r>
            <a:r>
              <a:rPr sz="2000" dirty="0">
                <a:latin typeface="Arial"/>
                <a:cs typeface="Arial"/>
              </a:rPr>
              <a:t>one</a:t>
            </a:r>
            <a:r>
              <a:rPr sz="2000" spc="75" dirty="0">
                <a:latin typeface="Arial"/>
                <a:cs typeface="Arial"/>
              </a:rPr>
              <a:t> </a:t>
            </a:r>
            <a:r>
              <a:rPr sz="2000" dirty="0">
                <a:latin typeface="Arial"/>
                <a:cs typeface="Arial"/>
              </a:rPr>
              <a:t>dilution</a:t>
            </a:r>
            <a:r>
              <a:rPr sz="2000" spc="75" dirty="0">
                <a:latin typeface="Arial"/>
                <a:cs typeface="Arial"/>
              </a:rPr>
              <a:t> </a:t>
            </a:r>
            <a:r>
              <a:rPr sz="2000" dirty="0">
                <a:latin typeface="Arial"/>
                <a:cs typeface="Arial"/>
              </a:rPr>
              <a:t>(&gt;</a:t>
            </a:r>
            <a:r>
              <a:rPr sz="2000" spc="75" dirty="0">
                <a:latin typeface="Arial"/>
                <a:cs typeface="Arial"/>
              </a:rPr>
              <a:t> </a:t>
            </a:r>
            <a:r>
              <a:rPr sz="2000" dirty="0">
                <a:latin typeface="Arial"/>
                <a:cs typeface="Arial"/>
              </a:rPr>
              <a:t>two-</a:t>
            </a:r>
            <a:r>
              <a:rPr sz="2000" spc="-10" dirty="0">
                <a:latin typeface="Arial"/>
                <a:cs typeface="Arial"/>
              </a:rPr>
              <a:t>fold) </a:t>
            </a:r>
            <a:r>
              <a:rPr sz="2000" dirty="0">
                <a:latin typeface="Arial"/>
                <a:cs typeface="Arial"/>
              </a:rPr>
              <a:t>up</a:t>
            </a:r>
            <a:r>
              <a:rPr sz="2000" spc="45" dirty="0">
                <a:latin typeface="Arial"/>
                <a:cs typeface="Arial"/>
              </a:rPr>
              <a:t> </a:t>
            </a:r>
            <a:r>
              <a:rPr sz="2000" dirty="0">
                <a:latin typeface="Arial"/>
                <a:cs typeface="Arial"/>
              </a:rPr>
              <a:t>or</a:t>
            </a:r>
            <a:r>
              <a:rPr sz="2000" spc="40" dirty="0">
                <a:latin typeface="Arial"/>
                <a:cs typeface="Arial"/>
              </a:rPr>
              <a:t> </a:t>
            </a:r>
            <a:r>
              <a:rPr sz="2000" dirty="0">
                <a:latin typeface="Arial"/>
                <a:cs typeface="Arial"/>
              </a:rPr>
              <a:t>down</a:t>
            </a:r>
            <a:r>
              <a:rPr sz="2000" spc="45" dirty="0">
                <a:latin typeface="Arial"/>
                <a:cs typeface="Arial"/>
              </a:rPr>
              <a:t> </a:t>
            </a:r>
            <a:r>
              <a:rPr sz="2000" dirty="0">
                <a:latin typeface="Arial"/>
                <a:cs typeface="Arial"/>
              </a:rPr>
              <a:t>is</a:t>
            </a:r>
            <a:r>
              <a:rPr sz="2000" spc="45" dirty="0">
                <a:latin typeface="Arial"/>
                <a:cs typeface="Arial"/>
              </a:rPr>
              <a:t> </a:t>
            </a:r>
            <a:r>
              <a:rPr sz="2000" b="1" spc="-10" dirty="0">
                <a:latin typeface="Arial"/>
                <a:cs typeface="Arial"/>
              </a:rPr>
              <a:t>meaningful</a:t>
            </a:r>
            <a:endParaRPr sz="2000">
              <a:latin typeface="Arial"/>
              <a:cs typeface="Arial"/>
            </a:endParaRPr>
          </a:p>
        </p:txBody>
      </p:sp>
      <p:sp>
        <p:nvSpPr>
          <p:cNvPr id="16" name="object 16"/>
          <p:cNvSpPr txBox="1"/>
          <p:nvPr/>
        </p:nvSpPr>
        <p:spPr>
          <a:xfrm>
            <a:off x="778680" y="5570220"/>
            <a:ext cx="3691254" cy="635000"/>
          </a:xfrm>
          <a:prstGeom prst="rect">
            <a:avLst/>
          </a:prstGeom>
        </p:spPr>
        <p:txBody>
          <a:bodyPr vert="horz" wrap="square" lIns="0" tIns="12700" rIns="0" bIns="0" rtlCol="0">
            <a:spAutoFit/>
          </a:bodyPr>
          <a:lstStyle/>
          <a:p>
            <a:pPr marL="12700" marR="5080" indent="49530">
              <a:lnSpc>
                <a:spcPct val="100000"/>
              </a:lnSpc>
              <a:spcBef>
                <a:spcPts val="100"/>
              </a:spcBef>
            </a:pPr>
            <a:r>
              <a:rPr sz="2000" dirty="0">
                <a:latin typeface="Arial"/>
                <a:cs typeface="Arial"/>
              </a:rPr>
              <a:t>MIGHT</a:t>
            </a:r>
            <a:r>
              <a:rPr sz="2000" spc="40" dirty="0">
                <a:latin typeface="Arial"/>
                <a:cs typeface="Arial"/>
              </a:rPr>
              <a:t> </a:t>
            </a:r>
            <a:r>
              <a:rPr sz="2000" dirty="0">
                <a:latin typeface="Arial"/>
                <a:cs typeface="Arial"/>
              </a:rPr>
              <a:t>need</a:t>
            </a:r>
            <a:r>
              <a:rPr sz="2000" spc="90" dirty="0">
                <a:latin typeface="Arial"/>
                <a:cs typeface="Arial"/>
              </a:rPr>
              <a:t> </a:t>
            </a:r>
            <a:r>
              <a:rPr sz="2000" dirty="0">
                <a:latin typeface="Arial"/>
                <a:cs typeface="Arial"/>
              </a:rPr>
              <a:t>add’l</a:t>
            </a:r>
            <a:r>
              <a:rPr sz="2000" spc="75" dirty="0">
                <a:latin typeface="Arial"/>
                <a:cs typeface="Arial"/>
              </a:rPr>
              <a:t> </a:t>
            </a:r>
            <a:r>
              <a:rPr sz="2000" spc="-10" dirty="0">
                <a:latin typeface="Arial"/>
                <a:cs typeface="Arial"/>
              </a:rPr>
              <a:t>intervention, </a:t>
            </a:r>
            <a:r>
              <a:rPr sz="2000" dirty="0">
                <a:latin typeface="Arial"/>
                <a:cs typeface="Arial"/>
              </a:rPr>
              <a:t>if</a:t>
            </a:r>
            <a:r>
              <a:rPr sz="2000" spc="20" dirty="0">
                <a:latin typeface="Arial"/>
                <a:cs typeface="Arial"/>
              </a:rPr>
              <a:t> </a:t>
            </a:r>
            <a:r>
              <a:rPr sz="2000" dirty="0">
                <a:latin typeface="Arial"/>
                <a:cs typeface="Arial"/>
              </a:rPr>
              <a:t>it’s</a:t>
            </a:r>
            <a:r>
              <a:rPr sz="2000" spc="45" dirty="0">
                <a:latin typeface="Arial"/>
                <a:cs typeface="Arial"/>
              </a:rPr>
              <a:t> </a:t>
            </a:r>
            <a:r>
              <a:rPr sz="2000" dirty="0">
                <a:latin typeface="Arial"/>
                <a:cs typeface="Arial"/>
              </a:rPr>
              <a:t>moving</a:t>
            </a:r>
            <a:r>
              <a:rPr sz="2000" spc="50" dirty="0">
                <a:latin typeface="Arial"/>
                <a:cs typeface="Arial"/>
              </a:rPr>
              <a:t> </a:t>
            </a:r>
            <a:r>
              <a:rPr sz="2000" dirty="0">
                <a:latin typeface="Arial"/>
                <a:cs typeface="Arial"/>
              </a:rPr>
              <a:t>the</a:t>
            </a:r>
            <a:r>
              <a:rPr sz="2000" spc="50" dirty="0">
                <a:latin typeface="Arial"/>
                <a:cs typeface="Arial"/>
              </a:rPr>
              <a:t> </a:t>
            </a:r>
            <a:r>
              <a:rPr sz="2000" dirty="0">
                <a:latin typeface="Arial"/>
                <a:cs typeface="Arial"/>
              </a:rPr>
              <a:t>wrong</a:t>
            </a:r>
            <a:r>
              <a:rPr sz="2000" spc="55" dirty="0">
                <a:latin typeface="Arial"/>
                <a:cs typeface="Arial"/>
              </a:rPr>
              <a:t> </a:t>
            </a:r>
            <a:r>
              <a:rPr sz="2000" spc="-10" dirty="0">
                <a:latin typeface="Arial"/>
                <a:cs typeface="Arial"/>
              </a:rPr>
              <a:t>direction</a:t>
            </a:r>
            <a:endParaRPr sz="2000">
              <a:latin typeface="Arial"/>
              <a:cs typeface="Arial"/>
            </a:endParaRPr>
          </a:p>
        </p:txBody>
      </p:sp>
      <p:grpSp>
        <p:nvGrpSpPr>
          <p:cNvPr id="17" name="object 17"/>
          <p:cNvGrpSpPr/>
          <p:nvPr/>
        </p:nvGrpSpPr>
        <p:grpSpPr>
          <a:xfrm>
            <a:off x="7105980" y="4391609"/>
            <a:ext cx="2217420" cy="670560"/>
            <a:chOff x="7105980" y="4391609"/>
            <a:chExt cx="2217420" cy="670560"/>
          </a:xfrm>
        </p:grpSpPr>
        <p:sp>
          <p:nvSpPr>
            <p:cNvPr id="18" name="object 18"/>
            <p:cNvSpPr/>
            <p:nvPr/>
          </p:nvSpPr>
          <p:spPr>
            <a:xfrm>
              <a:off x="8105867" y="4394996"/>
              <a:ext cx="1214120" cy="664210"/>
            </a:xfrm>
            <a:custGeom>
              <a:avLst/>
              <a:gdLst/>
              <a:ahLst/>
              <a:cxnLst/>
              <a:rect l="l" t="t" r="r" b="b"/>
              <a:pathLst>
                <a:path w="1214120" h="664210">
                  <a:moveTo>
                    <a:pt x="165912" y="0"/>
                  </a:moveTo>
                  <a:lnTo>
                    <a:pt x="0" y="0"/>
                  </a:lnTo>
                  <a:lnTo>
                    <a:pt x="56484" y="1057"/>
                  </a:lnTo>
                  <a:lnTo>
                    <a:pt x="112272" y="4197"/>
                  </a:lnTo>
                  <a:lnTo>
                    <a:pt x="167264" y="9369"/>
                  </a:lnTo>
                  <a:lnTo>
                    <a:pt x="221362" y="16521"/>
                  </a:lnTo>
                  <a:lnTo>
                    <a:pt x="274470" y="25603"/>
                  </a:lnTo>
                  <a:lnTo>
                    <a:pt x="326488" y="36566"/>
                  </a:lnTo>
                  <a:lnTo>
                    <a:pt x="377319" y="49358"/>
                  </a:lnTo>
                  <a:lnTo>
                    <a:pt x="426864" y="63928"/>
                  </a:lnTo>
                  <a:lnTo>
                    <a:pt x="475027" y="80227"/>
                  </a:lnTo>
                  <a:lnTo>
                    <a:pt x="521708" y="98203"/>
                  </a:lnTo>
                  <a:lnTo>
                    <a:pt x="566811" y="117807"/>
                  </a:lnTo>
                  <a:lnTo>
                    <a:pt x="610236" y="138987"/>
                  </a:lnTo>
                  <a:lnTo>
                    <a:pt x="651886" y="161693"/>
                  </a:lnTo>
                  <a:lnTo>
                    <a:pt x="691664" y="185875"/>
                  </a:lnTo>
                  <a:lnTo>
                    <a:pt x="729470" y="211481"/>
                  </a:lnTo>
                  <a:lnTo>
                    <a:pt x="765207" y="238462"/>
                  </a:lnTo>
                  <a:lnTo>
                    <a:pt x="798778" y="266767"/>
                  </a:lnTo>
                  <a:lnTo>
                    <a:pt x="830084" y="296345"/>
                  </a:lnTo>
                  <a:lnTo>
                    <a:pt x="859026" y="327147"/>
                  </a:lnTo>
                  <a:lnTo>
                    <a:pt x="885508" y="359120"/>
                  </a:lnTo>
                  <a:lnTo>
                    <a:pt x="909432" y="392215"/>
                  </a:lnTo>
                  <a:lnTo>
                    <a:pt x="930698" y="426381"/>
                  </a:lnTo>
                  <a:lnTo>
                    <a:pt x="949210" y="461568"/>
                  </a:lnTo>
                  <a:lnTo>
                    <a:pt x="964869" y="497725"/>
                  </a:lnTo>
                  <a:lnTo>
                    <a:pt x="881913" y="497725"/>
                  </a:lnTo>
                  <a:lnTo>
                    <a:pt x="1079461" y="663638"/>
                  </a:lnTo>
                  <a:lnTo>
                    <a:pt x="1213726" y="497725"/>
                  </a:lnTo>
                  <a:lnTo>
                    <a:pt x="1130782" y="497725"/>
                  </a:lnTo>
                  <a:lnTo>
                    <a:pt x="1115123" y="461568"/>
                  </a:lnTo>
                  <a:lnTo>
                    <a:pt x="1096611" y="426381"/>
                  </a:lnTo>
                  <a:lnTo>
                    <a:pt x="1075345" y="392215"/>
                  </a:lnTo>
                  <a:lnTo>
                    <a:pt x="1051421" y="359120"/>
                  </a:lnTo>
                  <a:lnTo>
                    <a:pt x="1024939" y="327147"/>
                  </a:lnTo>
                  <a:lnTo>
                    <a:pt x="995996" y="296345"/>
                  </a:lnTo>
                  <a:lnTo>
                    <a:pt x="964691" y="266767"/>
                  </a:lnTo>
                  <a:lnTo>
                    <a:pt x="931120" y="238462"/>
                  </a:lnTo>
                  <a:lnTo>
                    <a:pt x="895383" y="211481"/>
                  </a:lnTo>
                  <a:lnTo>
                    <a:pt x="857576" y="185875"/>
                  </a:lnTo>
                  <a:lnTo>
                    <a:pt x="817799" y="161693"/>
                  </a:lnTo>
                  <a:lnTo>
                    <a:pt x="776149" y="138987"/>
                  </a:lnTo>
                  <a:lnTo>
                    <a:pt x="732724" y="117807"/>
                  </a:lnTo>
                  <a:lnTo>
                    <a:pt x="687621" y="98203"/>
                  </a:lnTo>
                  <a:lnTo>
                    <a:pt x="640940" y="80227"/>
                  </a:lnTo>
                  <a:lnTo>
                    <a:pt x="592777" y="63928"/>
                  </a:lnTo>
                  <a:lnTo>
                    <a:pt x="543231" y="49358"/>
                  </a:lnTo>
                  <a:lnTo>
                    <a:pt x="492401" y="36566"/>
                  </a:lnTo>
                  <a:lnTo>
                    <a:pt x="440382" y="25603"/>
                  </a:lnTo>
                  <a:lnTo>
                    <a:pt x="387275" y="16521"/>
                  </a:lnTo>
                  <a:lnTo>
                    <a:pt x="333176" y="9369"/>
                  </a:lnTo>
                  <a:lnTo>
                    <a:pt x="278184" y="4197"/>
                  </a:lnTo>
                  <a:lnTo>
                    <a:pt x="222397" y="1057"/>
                  </a:lnTo>
                  <a:lnTo>
                    <a:pt x="165912" y="0"/>
                  </a:lnTo>
                  <a:close/>
                </a:path>
              </a:pathLst>
            </a:custGeom>
            <a:solidFill>
              <a:srgbClr val="FF0000"/>
            </a:solidFill>
          </p:spPr>
          <p:txBody>
            <a:bodyPr wrap="square" lIns="0" tIns="0" rIns="0" bIns="0" rtlCol="0"/>
            <a:lstStyle/>
            <a:p>
              <a:endParaRPr/>
            </a:p>
          </p:txBody>
        </p:sp>
        <p:sp>
          <p:nvSpPr>
            <p:cNvPr id="19" name="object 19"/>
            <p:cNvSpPr/>
            <p:nvPr/>
          </p:nvSpPr>
          <p:spPr>
            <a:xfrm>
              <a:off x="7109366" y="4395002"/>
              <a:ext cx="1079500" cy="664210"/>
            </a:xfrm>
            <a:custGeom>
              <a:avLst/>
              <a:gdLst/>
              <a:ahLst/>
              <a:cxnLst/>
              <a:rect l="l" t="t" r="r" b="b"/>
              <a:pathLst>
                <a:path w="1079500" h="664210">
                  <a:moveTo>
                    <a:pt x="996505" y="0"/>
                  </a:moveTo>
                  <a:lnTo>
                    <a:pt x="939958" y="1050"/>
                  </a:lnTo>
                  <a:lnTo>
                    <a:pt x="884238" y="4164"/>
                  </a:lnTo>
                  <a:lnTo>
                    <a:pt x="829429" y="9286"/>
                  </a:lnTo>
                  <a:lnTo>
                    <a:pt x="775617" y="16360"/>
                  </a:lnTo>
                  <a:lnTo>
                    <a:pt x="722884" y="25329"/>
                  </a:lnTo>
                  <a:lnTo>
                    <a:pt x="671316" y="36138"/>
                  </a:lnTo>
                  <a:lnTo>
                    <a:pt x="620995" y="48731"/>
                  </a:lnTo>
                  <a:lnTo>
                    <a:pt x="572007" y="63051"/>
                  </a:lnTo>
                  <a:lnTo>
                    <a:pt x="524436" y="79042"/>
                  </a:lnTo>
                  <a:lnTo>
                    <a:pt x="478365" y="96650"/>
                  </a:lnTo>
                  <a:lnTo>
                    <a:pt x="433878" y="115817"/>
                  </a:lnTo>
                  <a:lnTo>
                    <a:pt x="391060" y="136487"/>
                  </a:lnTo>
                  <a:lnTo>
                    <a:pt x="349996" y="158605"/>
                  </a:lnTo>
                  <a:lnTo>
                    <a:pt x="310768" y="182114"/>
                  </a:lnTo>
                  <a:lnTo>
                    <a:pt x="273461" y="206959"/>
                  </a:lnTo>
                  <a:lnTo>
                    <a:pt x="238160" y="233083"/>
                  </a:lnTo>
                  <a:lnTo>
                    <a:pt x="204948" y="260431"/>
                  </a:lnTo>
                  <a:lnTo>
                    <a:pt x="173910" y="288946"/>
                  </a:lnTo>
                  <a:lnTo>
                    <a:pt x="145129" y="318572"/>
                  </a:lnTo>
                  <a:lnTo>
                    <a:pt x="118690" y="349254"/>
                  </a:lnTo>
                  <a:lnTo>
                    <a:pt x="94677" y="380935"/>
                  </a:lnTo>
                  <a:lnTo>
                    <a:pt x="73174" y="413560"/>
                  </a:lnTo>
                  <a:lnTo>
                    <a:pt x="54265" y="447071"/>
                  </a:lnTo>
                  <a:lnTo>
                    <a:pt x="24566" y="516533"/>
                  </a:lnTo>
                  <a:lnTo>
                    <a:pt x="6253" y="588871"/>
                  </a:lnTo>
                  <a:lnTo>
                    <a:pt x="0" y="663638"/>
                  </a:lnTo>
                  <a:lnTo>
                    <a:pt x="165912" y="663638"/>
                  </a:lnTo>
                  <a:lnTo>
                    <a:pt x="167533" y="625540"/>
                  </a:lnTo>
                  <a:lnTo>
                    <a:pt x="172337" y="587977"/>
                  </a:lnTo>
                  <a:lnTo>
                    <a:pt x="191159" y="514703"/>
                  </a:lnTo>
                  <a:lnTo>
                    <a:pt x="205007" y="479115"/>
                  </a:lnTo>
                  <a:lnTo>
                    <a:pt x="221700" y="444307"/>
                  </a:lnTo>
                  <a:lnTo>
                    <a:pt x="241154" y="410341"/>
                  </a:lnTo>
                  <a:lnTo>
                    <a:pt x="263283" y="377279"/>
                  </a:lnTo>
                  <a:lnTo>
                    <a:pt x="288004" y="345181"/>
                  </a:lnTo>
                  <a:lnTo>
                    <a:pt x="315231" y="314110"/>
                  </a:lnTo>
                  <a:lnTo>
                    <a:pt x="344879" y="284126"/>
                  </a:lnTo>
                  <a:lnTo>
                    <a:pt x="376865" y="255290"/>
                  </a:lnTo>
                  <a:lnTo>
                    <a:pt x="411102" y="227665"/>
                  </a:lnTo>
                  <a:lnTo>
                    <a:pt x="447507" y="201310"/>
                  </a:lnTo>
                  <a:lnTo>
                    <a:pt x="485995" y="176289"/>
                  </a:lnTo>
                  <a:lnTo>
                    <a:pt x="526480" y="152661"/>
                  </a:lnTo>
                  <a:lnTo>
                    <a:pt x="568879" y="130489"/>
                  </a:lnTo>
                  <a:lnTo>
                    <a:pt x="613107" y="109833"/>
                  </a:lnTo>
                  <a:lnTo>
                    <a:pt x="659078" y="90756"/>
                  </a:lnTo>
                  <a:lnTo>
                    <a:pt x="706708" y="73317"/>
                  </a:lnTo>
                  <a:lnTo>
                    <a:pt x="755913" y="57579"/>
                  </a:lnTo>
                  <a:lnTo>
                    <a:pt x="806608" y="43603"/>
                  </a:lnTo>
                  <a:lnTo>
                    <a:pt x="858708" y="31451"/>
                  </a:lnTo>
                  <a:lnTo>
                    <a:pt x="912127" y="21182"/>
                  </a:lnTo>
                  <a:lnTo>
                    <a:pt x="966783" y="12860"/>
                  </a:lnTo>
                  <a:lnTo>
                    <a:pt x="1022589" y="6545"/>
                  </a:lnTo>
                  <a:lnTo>
                    <a:pt x="1079461" y="2298"/>
                  </a:lnTo>
                  <a:lnTo>
                    <a:pt x="1058750" y="1291"/>
                  </a:lnTo>
                  <a:lnTo>
                    <a:pt x="1038017" y="573"/>
                  </a:lnTo>
                  <a:lnTo>
                    <a:pt x="1017266" y="143"/>
                  </a:lnTo>
                  <a:lnTo>
                    <a:pt x="996505" y="0"/>
                  </a:lnTo>
                  <a:close/>
                </a:path>
              </a:pathLst>
            </a:custGeom>
            <a:solidFill>
              <a:srgbClr val="CD0000"/>
            </a:solidFill>
          </p:spPr>
          <p:txBody>
            <a:bodyPr wrap="square" lIns="0" tIns="0" rIns="0" bIns="0" rtlCol="0"/>
            <a:lstStyle/>
            <a:p>
              <a:endParaRPr/>
            </a:p>
          </p:txBody>
        </p:sp>
        <p:sp>
          <p:nvSpPr>
            <p:cNvPr id="20" name="object 20"/>
            <p:cNvSpPr/>
            <p:nvPr/>
          </p:nvSpPr>
          <p:spPr>
            <a:xfrm>
              <a:off x="7109367" y="4394996"/>
              <a:ext cx="2211070" cy="664210"/>
            </a:xfrm>
            <a:custGeom>
              <a:avLst/>
              <a:gdLst/>
              <a:ahLst/>
              <a:cxnLst/>
              <a:rect l="l" t="t" r="r" b="b"/>
              <a:pathLst>
                <a:path w="2211070" h="664210">
                  <a:moveTo>
                    <a:pt x="1079595" y="2304"/>
                  </a:moveTo>
                  <a:lnTo>
                    <a:pt x="1022715" y="6552"/>
                  </a:lnTo>
                  <a:lnTo>
                    <a:pt x="966902" y="12868"/>
                  </a:lnTo>
                  <a:lnTo>
                    <a:pt x="912239" y="21191"/>
                  </a:lnTo>
                  <a:lnTo>
                    <a:pt x="858813" y="31461"/>
                  </a:lnTo>
                  <a:lnTo>
                    <a:pt x="806706" y="43615"/>
                  </a:lnTo>
                  <a:lnTo>
                    <a:pt x="756005" y="57593"/>
                  </a:lnTo>
                  <a:lnTo>
                    <a:pt x="706794" y="73333"/>
                  </a:lnTo>
                  <a:lnTo>
                    <a:pt x="659158" y="90774"/>
                  </a:lnTo>
                  <a:lnTo>
                    <a:pt x="613181" y="109854"/>
                  </a:lnTo>
                  <a:lnTo>
                    <a:pt x="568947" y="130513"/>
                  </a:lnTo>
                  <a:lnTo>
                    <a:pt x="526543" y="152688"/>
                  </a:lnTo>
                  <a:lnTo>
                    <a:pt x="486052" y="176318"/>
                  </a:lnTo>
                  <a:lnTo>
                    <a:pt x="447560" y="201343"/>
                  </a:lnTo>
                  <a:lnTo>
                    <a:pt x="411150" y="227701"/>
                  </a:lnTo>
                  <a:lnTo>
                    <a:pt x="376909" y="255330"/>
                  </a:lnTo>
                  <a:lnTo>
                    <a:pt x="344919" y="284169"/>
                  </a:lnTo>
                  <a:lnTo>
                    <a:pt x="315267" y="314156"/>
                  </a:lnTo>
                  <a:lnTo>
                    <a:pt x="288037" y="345231"/>
                  </a:lnTo>
                  <a:lnTo>
                    <a:pt x="263313" y="377333"/>
                  </a:lnTo>
                  <a:lnTo>
                    <a:pt x="241181" y="410399"/>
                  </a:lnTo>
                  <a:lnTo>
                    <a:pt x="221725" y="444368"/>
                  </a:lnTo>
                  <a:lnTo>
                    <a:pt x="205029" y="479180"/>
                  </a:lnTo>
                  <a:lnTo>
                    <a:pt x="191179" y="514772"/>
                  </a:lnTo>
                  <a:lnTo>
                    <a:pt x="172355" y="588054"/>
                  </a:lnTo>
                  <a:lnTo>
                    <a:pt x="165930" y="663722"/>
                  </a:lnTo>
                  <a:lnTo>
                    <a:pt x="0" y="663721"/>
                  </a:lnTo>
                  <a:lnTo>
                    <a:pt x="6254" y="588945"/>
                  </a:lnTo>
                  <a:lnTo>
                    <a:pt x="24569" y="516598"/>
                  </a:lnTo>
                  <a:lnTo>
                    <a:pt x="54272" y="447129"/>
                  </a:lnTo>
                  <a:lnTo>
                    <a:pt x="73183" y="413613"/>
                  </a:lnTo>
                  <a:lnTo>
                    <a:pt x="94689" y="380985"/>
                  </a:lnTo>
                  <a:lnTo>
                    <a:pt x="118705" y="349300"/>
                  </a:lnTo>
                  <a:lnTo>
                    <a:pt x="145147" y="318614"/>
                  </a:lnTo>
                  <a:lnTo>
                    <a:pt x="173931" y="288984"/>
                  </a:lnTo>
                  <a:lnTo>
                    <a:pt x="204974" y="260465"/>
                  </a:lnTo>
                  <a:lnTo>
                    <a:pt x="238190" y="233114"/>
                  </a:lnTo>
                  <a:lnTo>
                    <a:pt x="273495" y="206986"/>
                  </a:lnTo>
                  <a:lnTo>
                    <a:pt x="310807" y="182138"/>
                  </a:lnTo>
                  <a:lnTo>
                    <a:pt x="350039" y="158626"/>
                  </a:lnTo>
                  <a:lnTo>
                    <a:pt x="391109" y="136505"/>
                  </a:lnTo>
                  <a:lnTo>
                    <a:pt x="433932" y="115832"/>
                  </a:lnTo>
                  <a:lnTo>
                    <a:pt x="478424" y="96663"/>
                  </a:lnTo>
                  <a:lnTo>
                    <a:pt x="524501" y="79053"/>
                  </a:lnTo>
                  <a:lnTo>
                    <a:pt x="572079" y="63059"/>
                  </a:lnTo>
                  <a:lnTo>
                    <a:pt x="621073" y="48737"/>
                  </a:lnTo>
                  <a:lnTo>
                    <a:pt x="671399" y="36143"/>
                  </a:lnTo>
                  <a:lnTo>
                    <a:pt x="722974" y="25333"/>
                  </a:lnTo>
                  <a:lnTo>
                    <a:pt x="775713" y="16362"/>
                  </a:lnTo>
                  <a:lnTo>
                    <a:pt x="829533" y="9288"/>
                  </a:lnTo>
                  <a:lnTo>
                    <a:pt x="884348" y="4165"/>
                  </a:lnTo>
                  <a:lnTo>
                    <a:pt x="940075" y="1050"/>
                  </a:lnTo>
                  <a:lnTo>
                    <a:pt x="996629" y="0"/>
                  </a:lnTo>
                  <a:lnTo>
                    <a:pt x="1162560" y="0"/>
                  </a:lnTo>
                  <a:lnTo>
                    <a:pt x="1219051" y="1057"/>
                  </a:lnTo>
                  <a:lnTo>
                    <a:pt x="1274845" y="4198"/>
                  </a:lnTo>
                  <a:lnTo>
                    <a:pt x="1329844" y="9370"/>
                  </a:lnTo>
                  <a:lnTo>
                    <a:pt x="1383949" y="16523"/>
                  </a:lnTo>
                  <a:lnTo>
                    <a:pt x="1437063" y="25606"/>
                  </a:lnTo>
                  <a:lnTo>
                    <a:pt x="1489087" y="36570"/>
                  </a:lnTo>
                  <a:lnTo>
                    <a:pt x="1539924" y="49363"/>
                  </a:lnTo>
                  <a:lnTo>
                    <a:pt x="1589475" y="63935"/>
                  </a:lnTo>
                  <a:lnTo>
                    <a:pt x="1637643" y="80236"/>
                  </a:lnTo>
                  <a:lnTo>
                    <a:pt x="1684330" y="98214"/>
                  </a:lnTo>
                  <a:lnTo>
                    <a:pt x="1729438" y="117820"/>
                  </a:lnTo>
                  <a:lnTo>
                    <a:pt x="1772868" y="139003"/>
                  </a:lnTo>
                  <a:lnTo>
                    <a:pt x="1814523" y="161712"/>
                  </a:lnTo>
                  <a:lnTo>
                    <a:pt x="1854305" y="185897"/>
                  </a:lnTo>
                  <a:lnTo>
                    <a:pt x="1892116" y="211507"/>
                  </a:lnTo>
                  <a:lnTo>
                    <a:pt x="1927857" y="238491"/>
                  </a:lnTo>
                  <a:lnTo>
                    <a:pt x="1961432" y="266800"/>
                  </a:lnTo>
                  <a:lnTo>
                    <a:pt x="1992741" y="296382"/>
                  </a:lnTo>
                  <a:lnTo>
                    <a:pt x="2021687" y="327187"/>
                  </a:lnTo>
                  <a:lnTo>
                    <a:pt x="2048172" y="359165"/>
                  </a:lnTo>
                  <a:lnTo>
                    <a:pt x="2072098" y="392265"/>
                  </a:lnTo>
                  <a:lnTo>
                    <a:pt x="2093367" y="426436"/>
                  </a:lnTo>
                  <a:lnTo>
                    <a:pt x="2111881" y="461628"/>
                  </a:lnTo>
                  <a:lnTo>
                    <a:pt x="2127542" y="497790"/>
                  </a:lnTo>
                  <a:lnTo>
                    <a:pt x="2210505" y="497791"/>
                  </a:lnTo>
                  <a:lnTo>
                    <a:pt x="2076222" y="663721"/>
                  </a:lnTo>
                  <a:lnTo>
                    <a:pt x="1878645" y="497791"/>
                  </a:lnTo>
                  <a:lnTo>
                    <a:pt x="1961610" y="497791"/>
                  </a:lnTo>
                  <a:lnTo>
                    <a:pt x="1945949" y="461628"/>
                  </a:lnTo>
                  <a:lnTo>
                    <a:pt x="1927435" y="426436"/>
                  </a:lnTo>
                  <a:lnTo>
                    <a:pt x="1906166" y="392265"/>
                  </a:lnTo>
                  <a:lnTo>
                    <a:pt x="1882240" y="359165"/>
                  </a:lnTo>
                  <a:lnTo>
                    <a:pt x="1855755" y="327188"/>
                  </a:lnTo>
                  <a:lnTo>
                    <a:pt x="1826809" y="296382"/>
                  </a:lnTo>
                  <a:lnTo>
                    <a:pt x="1795500" y="266800"/>
                  </a:lnTo>
                  <a:lnTo>
                    <a:pt x="1761925" y="238491"/>
                  </a:lnTo>
                  <a:lnTo>
                    <a:pt x="1726184" y="211507"/>
                  </a:lnTo>
                  <a:lnTo>
                    <a:pt x="1688373" y="185897"/>
                  </a:lnTo>
                  <a:lnTo>
                    <a:pt x="1648591" y="161712"/>
                  </a:lnTo>
                  <a:lnTo>
                    <a:pt x="1606936" y="139003"/>
                  </a:lnTo>
                  <a:lnTo>
                    <a:pt x="1563506" y="117820"/>
                  </a:lnTo>
                  <a:lnTo>
                    <a:pt x="1518399" y="98215"/>
                  </a:lnTo>
                  <a:lnTo>
                    <a:pt x="1471712" y="80236"/>
                  </a:lnTo>
                  <a:lnTo>
                    <a:pt x="1423544" y="63935"/>
                  </a:lnTo>
                  <a:lnTo>
                    <a:pt x="1373992" y="49363"/>
                  </a:lnTo>
                  <a:lnTo>
                    <a:pt x="1323155" y="36570"/>
                  </a:lnTo>
                  <a:lnTo>
                    <a:pt x="1271131" y="25606"/>
                  </a:lnTo>
                  <a:lnTo>
                    <a:pt x="1218017" y="16523"/>
                  </a:lnTo>
                  <a:lnTo>
                    <a:pt x="1163912" y="9370"/>
                  </a:lnTo>
                  <a:lnTo>
                    <a:pt x="1108914" y="4198"/>
                  </a:lnTo>
                  <a:lnTo>
                    <a:pt x="1053120" y="1058"/>
                  </a:lnTo>
                  <a:lnTo>
                    <a:pt x="996628" y="0"/>
                  </a:lnTo>
                </a:path>
              </a:pathLst>
            </a:custGeom>
            <a:ln w="6774">
              <a:solidFill>
                <a:srgbClr val="ED7D31"/>
              </a:solidFill>
            </a:ln>
          </p:spPr>
          <p:txBody>
            <a:bodyPr wrap="square" lIns="0" tIns="0" rIns="0" bIns="0" rtlCol="0"/>
            <a:lstStyle/>
            <a:p>
              <a:endParaRPr/>
            </a:p>
          </p:txBody>
        </p:sp>
      </p:grpSp>
      <p:grpSp>
        <p:nvGrpSpPr>
          <p:cNvPr id="21" name="object 21"/>
          <p:cNvGrpSpPr/>
          <p:nvPr/>
        </p:nvGrpSpPr>
        <p:grpSpPr>
          <a:xfrm>
            <a:off x="5159488" y="5544220"/>
            <a:ext cx="2057400" cy="677545"/>
            <a:chOff x="5159488" y="5544220"/>
            <a:chExt cx="2057400" cy="677545"/>
          </a:xfrm>
        </p:grpSpPr>
        <p:sp>
          <p:nvSpPr>
            <p:cNvPr id="22" name="object 22"/>
            <p:cNvSpPr/>
            <p:nvPr/>
          </p:nvSpPr>
          <p:spPr>
            <a:xfrm>
              <a:off x="5166513" y="5551077"/>
              <a:ext cx="1131570" cy="664210"/>
            </a:xfrm>
            <a:custGeom>
              <a:avLst/>
              <a:gdLst/>
              <a:ahLst/>
              <a:cxnLst/>
              <a:rect l="l" t="t" r="r" b="b"/>
              <a:pathLst>
                <a:path w="1131570" h="664210">
                  <a:moveTo>
                    <a:pt x="136969" y="0"/>
                  </a:moveTo>
                  <a:lnTo>
                    <a:pt x="0" y="165912"/>
                  </a:lnTo>
                  <a:lnTo>
                    <a:pt x="82956" y="165912"/>
                  </a:lnTo>
                  <a:lnTo>
                    <a:pt x="97964" y="203620"/>
                  </a:lnTo>
                  <a:lnTo>
                    <a:pt x="115808" y="240268"/>
                  </a:lnTo>
                  <a:lnTo>
                    <a:pt x="136388" y="275801"/>
                  </a:lnTo>
                  <a:lnTo>
                    <a:pt x="159601" y="310160"/>
                  </a:lnTo>
                  <a:lnTo>
                    <a:pt x="185345" y="343288"/>
                  </a:lnTo>
                  <a:lnTo>
                    <a:pt x="213519" y="375128"/>
                  </a:lnTo>
                  <a:lnTo>
                    <a:pt x="244021" y="405622"/>
                  </a:lnTo>
                  <a:lnTo>
                    <a:pt x="276749" y="434713"/>
                  </a:lnTo>
                  <a:lnTo>
                    <a:pt x="311601" y="462343"/>
                  </a:lnTo>
                  <a:lnTo>
                    <a:pt x="348475" y="488455"/>
                  </a:lnTo>
                  <a:lnTo>
                    <a:pt x="387271" y="512991"/>
                  </a:lnTo>
                  <a:lnTo>
                    <a:pt x="427885" y="535895"/>
                  </a:lnTo>
                  <a:lnTo>
                    <a:pt x="470216" y="557108"/>
                  </a:lnTo>
                  <a:lnTo>
                    <a:pt x="514162" y="576574"/>
                  </a:lnTo>
                  <a:lnTo>
                    <a:pt x="559622" y="594234"/>
                  </a:lnTo>
                  <a:lnTo>
                    <a:pt x="606494" y="610031"/>
                  </a:lnTo>
                  <a:lnTo>
                    <a:pt x="654675" y="623909"/>
                  </a:lnTo>
                  <a:lnTo>
                    <a:pt x="704064" y="635809"/>
                  </a:lnTo>
                  <a:lnTo>
                    <a:pt x="754560" y="645674"/>
                  </a:lnTo>
                  <a:lnTo>
                    <a:pt x="806059" y="653447"/>
                  </a:lnTo>
                  <a:lnTo>
                    <a:pt x="858462" y="659071"/>
                  </a:lnTo>
                  <a:lnTo>
                    <a:pt x="911665" y="662487"/>
                  </a:lnTo>
                  <a:lnTo>
                    <a:pt x="965568" y="663638"/>
                  </a:lnTo>
                  <a:lnTo>
                    <a:pt x="1131481" y="663638"/>
                  </a:lnTo>
                  <a:lnTo>
                    <a:pt x="1077578" y="662487"/>
                  </a:lnTo>
                  <a:lnTo>
                    <a:pt x="1024375" y="659071"/>
                  </a:lnTo>
                  <a:lnTo>
                    <a:pt x="971972" y="653447"/>
                  </a:lnTo>
                  <a:lnTo>
                    <a:pt x="920471" y="645674"/>
                  </a:lnTo>
                  <a:lnTo>
                    <a:pt x="869975" y="635809"/>
                  </a:lnTo>
                  <a:lnTo>
                    <a:pt x="820586" y="623909"/>
                  </a:lnTo>
                  <a:lnTo>
                    <a:pt x="772404" y="610031"/>
                  </a:lnTo>
                  <a:lnTo>
                    <a:pt x="725532" y="594234"/>
                  </a:lnTo>
                  <a:lnTo>
                    <a:pt x="680072" y="576574"/>
                  </a:lnTo>
                  <a:lnTo>
                    <a:pt x="636125" y="557108"/>
                  </a:lnTo>
                  <a:lnTo>
                    <a:pt x="593793" y="535895"/>
                  </a:lnTo>
                  <a:lnTo>
                    <a:pt x="553179" y="512991"/>
                  </a:lnTo>
                  <a:lnTo>
                    <a:pt x="514383" y="488455"/>
                  </a:lnTo>
                  <a:lnTo>
                    <a:pt x="477508" y="462343"/>
                  </a:lnTo>
                  <a:lnTo>
                    <a:pt x="442656" y="434713"/>
                  </a:lnTo>
                  <a:lnTo>
                    <a:pt x="409928" y="405622"/>
                  </a:lnTo>
                  <a:lnTo>
                    <a:pt x="379426" y="375128"/>
                  </a:lnTo>
                  <a:lnTo>
                    <a:pt x="351253" y="343288"/>
                  </a:lnTo>
                  <a:lnTo>
                    <a:pt x="325509" y="310160"/>
                  </a:lnTo>
                  <a:lnTo>
                    <a:pt x="302297" y="275801"/>
                  </a:lnTo>
                  <a:lnTo>
                    <a:pt x="281718" y="240268"/>
                  </a:lnTo>
                  <a:lnTo>
                    <a:pt x="263875" y="203620"/>
                  </a:lnTo>
                  <a:lnTo>
                    <a:pt x="248869" y="165912"/>
                  </a:lnTo>
                  <a:lnTo>
                    <a:pt x="331825" y="165912"/>
                  </a:lnTo>
                  <a:lnTo>
                    <a:pt x="136969" y="0"/>
                  </a:lnTo>
                  <a:close/>
                </a:path>
              </a:pathLst>
            </a:custGeom>
            <a:solidFill>
              <a:srgbClr val="70AD47"/>
            </a:solidFill>
          </p:spPr>
          <p:txBody>
            <a:bodyPr wrap="square" lIns="0" tIns="0" rIns="0" bIns="0" rtlCol="0"/>
            <a:lstStyle/>
            <a:p>
              <a:endParaRPr/>
            </a:p>
          </p:txBody>
        </p:sp>
        <p:sp>
          <p:nvSpPr>
            <p:cNvPr id="23" name="object 23"/>
            <p:cNvSpPr/>
            <p:nvPr/>
          </p:nvSpPr>
          <p:spPr>
            <a:xfrm>
              <a:off x="6215039" y="5551079"/>
              <a:ext cx="995044" cy="664210"/>
            </a:xfrm>
            <a:custGeom>
              <a:avLst/>
              <a:gdLst/>
              <a:ahLst/>
              <a:cxnLst/>
              <a:rect l="l" t="t" r="r" b="b"/>
              <a:pathLst>
                <a:path w="995045" h="664210">
                  <a:moveTo>
                    <a:pt x="994511" y="0"/>
                  </a:moveTo>
                  <a:lnTo>
                    <a:pt x="828598" y="0"/>
                  </a:lnTo>
                  <a:lnTo>
                    <a:pt x="826890" y="40889"/>
                  </a:lnTo>
                  <a:lnTo>
                    <a:pt x="821828" y="81159"/>
                  </a:lnTo>
                  <a:lnTo>
                    <a:pt x="813509" y="120734"/>
                  </a:lnTo>
                  <a:lnTo>
                    <a:pt x="802028" y="159536"/>
                  </a:lnTo>
                  <a:lnTo>
                    <a:pt x="787481" y="197490"/>
                  </a:lnTo>
                  <a:lnTo>
                    <a:pt x="769963" y="234519"/>
                  </a:lnTo>
                  <a:lnTo>
                    <a:pt x="749571" y="270547"/>
                  </a:lnTo>
                  <a:lnTo>
                    <a:pt x="726399" y="305498"/>
                  </a:lnTo>
                  <a:lnTo>
                    <a:pt x="700544" y="339295"/>
                  </a:lnTo>
                  <a:lnTo>
                    <a:pt x="672102" y="371862"/>
                  </a:lnTo>
                  <a:lnTo>
                    <a:pt x="641167" y="403123"/>
                  </a:lnTo>
                  <a:lnTo>
                    <a:pt x="607836" y="433001"/>
                  </a:lnTo>
                  <a:lnTo>
                    <a:pt x="572204" y="461421"/>
                  </a:lnTo>
                  <a:lnTo>
                    <a:pt x="534368" y="488305"/>
                  </a:lnTo>
                  <a:lnTo>
                    <a:pt x="494422" y="513578"/>
                  </a:lnTo>
                  <a:lnTo>
                    <a:pt x="452462" y="537163"/>
                  </a:lnTo>
                  <a:lnTo>
                    <a:pt x="408584" y="558983"/>
                  </a:lnTo>
                  <a:lnTo>
                    <a:pt x="362885" y="578964"/>
                  </a:lnTo>
                  <a:lnTo>
                    <a:pt x="315458" y="597027"/>
                  </a:lnTo>
                  <a:lnTo>
                    <a:pt x="266401" y="613097"/>
                  </a:lnTo>
                  <a:lnTo>
                    <a:pt x="215808" y="627098"/>
                  </a:lnTo>
                  <a:lnTo>
                    <a:pt x="163776" y="638954"/>
                  </a:lnTo>
                  <a:lnTo>
                    <a:pt x="110400" y="648587"/>
                  </a:lnTo>
                  <a:lnTo>
                    <a:pt x="55776" y="655922"/>
                  </a:lnTo>
                  <a:lnTo>
                    <a:pt x="0" y="660882"/>
                  </a:lnTo>
                  <a:lnTo>
                    <a:pt x="20703" y="662084"/>
                  </a:lnTo>
                  <a:lnTo>
                    <a:pt x="41435" y="662946"/>
                  </a:lnTo>
                  <a:lnTo>
                    <a:pt x="62188" y="663465"/>
                  </a:lnTo>
                  <a:lnTo>
                    <a:pt x="82956" y="663638"/>
                  </a:lnTo>
                  <a:lnTo>
                    <a:pt x="138486" y="662427"/>
                  </a:lnTo>
                  <a:lnTo>
                    <a:pt x="193135" y="658840"/>
                  </a:lnTo>
                  <a:lnTo>
                    <a:pt x="246810" y="652946"/>
                  </a:lnTo>
                  <a:lnTo>
                    <a:pt x="299414" y="644814"/>
                  </a:lnTo>
                  <a:lnTo>
                    <a:pt x="350852" y="634516"/>
                  </a:lnTo>
                  <a:lnTo>
                    <a:pt x="401028" y="622118"/>
                  </a:lnTo>
                  <a:lnTo>
                    <a:pt x="449848" y="607692"/>
                  </a:lnTo>
                  <a:lnTo>
                    <a:pt x="497216" y="591306"/>
                  </a:lnTo>
                  <a:lnTo>
                    <a:pt x="543036" y="573030"/>
                  </a:lnTo>
                  <a:lnTo>
                    <a:pt x="587214" y="552933"/>
                  </a:lnTo>
                  <a:lnTo>
                    <a:pt x="629654" y="531086"/>
                  </a:lnTo>
                  <a:lnTo>
                    <a:pt x="670260" y="507556"/>
                  </a:lnTo>
                  <a:lnTo>
                    <a:pt x="708938" y="482414"/>
                  </a:lnTo>
                  <a:lnTo>
                    <a:pt x="745592" y="455729"/>
                  </a:lnTo>
                  <a:lnTo>
                    <a:pt x="780126" y="427570"/>
                  </a:lnTo>
                  <a:lnTo>
                    <a:pt x="812445" y="398007"/>
                  </a:lnTo>
                  <a:lnTo>
                    <a:pt x="842454" y="367110"/>
                  </a:lnTo>
                  <a:lnTo>
                    <a:pt x="870058" y="334947"/>
                  </a:lnTo>
                  <a:lnTo>
                    <a:pt x="895160" y="301588"/>
                  </a:lnTo>
                  <a:lnTo>
                    <a:pt x="917667" y="267103"/>
                  </a:lnTo>
                  <a:lnTo>
                    <a:pt x="937482" y="231561"/>
                  </a:lnTo>
                  <a:lnTo>
                    <a:pt x="954510" y="195032"/>
                  </a:lnTo>
                  <a:lnTo>
                    <a:pt x="968656" y="157584"/>
                  </a:lnTo>
                  <a:lnTo>
                    <a:pt x="979825" y="119287"/>
                  </a:lnTo>
                  <a:lnTo>
                    <a:pt x="987920" y="80211"/>
                  </a:lnTo>
                  <a:lnTo>
                    <a:pt x="992848" y="40426"/>
                  </a:lnTo>
                  <a:lnTo>
                    <a:pt x="994511" y="0"/>
                  </a:lnTo>
                  <a:close/>
                </a:path>
              </a:pathLst>
            </a:custGeom>
            <a:solidFill>
              <a:srgbClr val="5A8B39"/>
            </a:solidFill>
          </p:spPr>
          <p:txBody>
            <a:bodyPr wrap="square" lIns="0" tIns="0" rIns="0" bIns="0" rtlCol="0"/>
            <a:lstStyle/>
            <a:p>
              <a:endParaRPr/>
            </a:p>
          </p:txBody>
        </p:sp>
        <p:sp>
          <p:nvSpPr>
            <p:cNvPr id="24" name="object 24"/>
            <p:cNvSpPr/>
            <p:nvPr/>
          </p:nvSpPr>
          <p:spPr>
            <a:xfrm>
              <a:off x="5166263" y="5550994"/>
              <a:ext cx="2043430" cy="664210"/>
            </a:xfrm>
            <a:custGeom>
              <a:avLst/>
              <a:gdLst/>
              <a:ahLst/>
              <a:cxnLst/>
              <a:rect l="l" t="t" r="r" b="b"/>
              <a:pathLst>
                <a:path w="2043429" h="664210">
                  <a:moveTo>
                    <a:pt x="1048652" y="660967"/>
                  </a:moveTo>
                  <a:lnTo>
                    <a:pt x="1104435" y="656007"/>
                  </a:lnTo>
                  <a:lnTo>
                    <a:pt x="1159066" y="648672"/>
                  </a:lnTo>
                  <a:lnTo>
                    <a:pt x="1212449" y="639037"/>
                  </a:lnTo>
                  <a:lnTo>
                    <a:pt x="1264487" y="627181"/>
                  </a:lnTo>
                  <a:lnTo>
                    <a:pt x="1315086" y="613178"/>
                  </a:lnTo>
                  <a:lnTo>
                    <a:pt x="1364150" y="597106"/>
                  </a:lnTo>
                  <a:lnTo>
                    <a:pt x="1411582" y="579040"/>
                  </a:lnTo>
                  <a:lnTo>
                    <a:pt x="1457288" y="559057"/>
                  </a:lnTo>
                  <a:lnTo>
                    <a:pt x="1501171" y="537234"/>
                  </a:lnTo>
                  <a:lnTo>
                    <a:pt x="1543136" y="513646"/>
                  </a:lnTo>
                  <a:lnTo>
                    <a:pt x="1583087" y="488370"/>
                  </a:lnTo>
                  <a:lnTo>
                    <a:pt x="1620929" y="461482"/>
                  </a:lnTo>
                  <a:lnTo>
                    <a:pt x="1656565" y="433059"/>
                  </a:lnTo>
                  <a:lnTo>
                    <a:pt x="1689901" y="403177"/>
                  </a:lnTo>
                  <a:lnTo>
                    <a:pt x="1720840" y="371912"/>
                  </a:lnTo>
                  <a:lnTo>
                    <a:pt x="1749286" y="339340"/>
                  </a:lnTo>
                  <a:lnTo>
                    <a:pt x="1775144" y="305538"/>
                  </a:lnTo>
                  <a:lnTo>
                    <a:pt x="1798319" y="270583"/>
                  </a:lnTo>
                  <a:lnTo>
                    <a:pt x="1818714" y="234550"/>
                  </a:lnTo>
                  <a:lnTo>
                    <a:pt x="1836234" y="197516"/>
                  </a:lnTo>
                  <a:lnTo>
                    <a:pt x="1850783" y="159557"/>
                  </a:lnTo>
                  <a:lnTo>
                    <a:pt x="1862266" y="120750"/>
                  </a:lnTo>
                  <a:lnTo>
                    <a:pt x="1870586" y="81170"/>
                  </a:lnTo>
                  <a:lnTo>
                    <a:pt x="1875648" y="40895"/>
                  </a:lnTo>
                  <a:lnTo>
                    <a:pt x="1877357" y="0"/>
                  </a:lnTo>
                  <a:lnTo>
                    <a:pt x="2043286" y="0"/>
                  </a:lnTo>
                  <a:lnTo>
                    <a:pt x="2041623" y="40432"/>
                  </a:lnTo>
                  <a:lnTo>
                    <a:pt x="2036695" y="80223"/>
                  </a:lnTo>
                  <a:lnTo>
                    <a:pt x="2028598" y="119304"/>
                  </a:lnTo>
                  <a:lnTo>
                    <a:pt x="2017428" y="157606"/>
                  </a:lnTo>
                  <a:lnTo>
                    <a:pt x="2003280" y="195059"/>
                  </a:lnTo>
                  <a:lnTo>
                    <a:pt x="1986250" y="231593"/>
                  </a:lnTo>
                  <a:lnTo>
                    <a:pt x="1966432" y="267140"/>
                  </a:lnTo>
                  <a:lnTo>
                    <a:pt x="1943923" y="301630"/>
                  </a:lnTo>
                  <a:lnTo>
                    <a:pt x="1918817" y="334992"/>
                  </a:lnTo>
                  <a:lnTo>
                    <a:pt x="1891209" y="367159"/>
                  </a:lnTo>
                  <a:lnTo>
                    <a:pt x="1861196" y="398060"/>
                  </a:lnTo>
                  <a:lnTo>
                    <a:pt x="1828873" y="427627"/>
                  </a:lnTo>
                  <a:lnTo>
                    <a:pt x="1794334" y="455789"/>
                  </a:lnTo>
                  <a:lnTo>
                    <a:pt x="1757676" y="482477"/>
                  </a:lnTo>
                  <a:lnTo>
                    <a:pt x="1718994" y="507622"/>
                  </a:lnTo>
                  <a:lnTo>
                    <a:pt x="1678382" y="531154"/>
                  </a:lnTo>
                  <a:lnTo>
                    <a:pt x="1635937" y="553005"/>
                  </a:lnTo>
                  <a:lnTo>
                    <a:pt x="1591753" y="573103"/>
                  </a:lnTo>
                  <a:lnTo>
                    <a:pt x="1545927" y="591381"/>
                  </a:lnTo>
                  <a:lnTo>
                    <a:pt x="1498553" y="607769"/>
                  </a:lnTo>
                  <a:lnTo>
                    <a:pt x="1449727" y="622197"/>
                  </a:lnTo>
                  <a:lnTo>
                    <a:pt x="1399545" y="634595"/>
                  </a:lnTo>
                  <a:lnTo>
                    <a:pt x="1348100" y="644895"/>
                  </a:lnTo>
                  <a:lnTo>
                    <a:pt x="1295490" y="653027"/>
                  </a:lnTo>
                  <a:lnTo>
                    <a:pt x="1241809" y="658922"/>
                  </a:lnTo>
                  <a:lnTo>
                    <a:pt x="1187152" y="662510"/>
                  </a:lnTo>
                  <a:lnTo>
                    <a:pt x="1131616" y="663721"/>
                  </a:lnTo>
                  <a:lnTo>
                    <a:pt x="965685" y="663721"/>
                  </a:lnTo>
                  <a:lnTo>
                    <a:pt x="911776" y="662569"/>
                  </a:lnTo>
                  <a:lnTo>
                    <a:pt x="858566" y="659153"/>
                  </a:lnTo>
                  <a:lnTo>
                    <a:pt x="806157" y="653529"/>
                  </a:lnTo>
                  <a:lnTo>
                    <a:pt x="754651" y="645755"/>
                  </a:lnTo>
                  <a:lnTo>
                    <a:pt x="704149" y="635889"/>
                  </a:lnTo>
                  <a:lnTo>
                    <a:pt x="654753" y="623987"/>
                  </a:lnTo>
                  <a:lnTo>
                    <a:pt x="606566" y="610108"/>
                  </a:lnTo>
                  <a:lnTo>
                    <a:pt x="559689" y="594309"/>
                  </a:lnTo>
                  <a:lnTo>
                    <a:pt x="514223" y="576646"/>
                  </a:lnTo>
                  <a:lnTo>
                    <a:pt x="470271" y="557179"/>
                  </a:lnTo>
                  <a:lnTo>
                    <a:pt x="427934" y="535963"/>
                  </a:lnTo>
                  <a:lnTo>
                    <a:pt x="387315" y="513056"/>
                  </a:lnTo>
                  <a:lnTo>
                    <a:pt x="348514" y="488517"/>
                  </a:lnTo>
                  <a:lnTo>
                    <a:pt x="311635" y="462401"/>
                  </a:lnTo>
                  <a:lnTo>
                    <a:pt x="276778" y="434768"/>
                  </a:lnTo>
                  <a:lnTo>
                    <a:pt x="244046" y="405673"/>
                  </a:lnTo>
                  <a:lnTo>
                    <a:pt x="213541" y="375175"/>
                  </a:lnTo>
                  <a:lnTo>
                    <a:pt x="185364" y="343331"/>
                  </a:lnTo>
                  <a:lnTo>
                    <a:pt x="159616" y="310198"/>
                  </a:lnTo>
                  <a:lnTo>
                    <a:pt x="136401" y="275835"/>
                  </a:lnTo>
                  <a:lnTo>
                    <a:pt x="115819" y="240297"/>
                  </a:lnTo>
                  <a:lnTo>
                    <a:pt x="97973" y="203643"/>
                  </a:lnTo>
                  <a:lnTo>
                    <a:pt x="82965" y="165930"/>
                  </a:lnTo>
                  <a:lnTo>
                    <a:pt x="0" y="165930"/>
                  </a:lnTo>
                  <a:lnTo>
                    <a:pt x="136982" y="0"/>
                  </a:lnTo>
                  <a:lnTo>
                    <a:pt x="331861" y="165930"/>
                  </a:lnTo>
                  <a:lnTo>
                    <a:pt x="248895" y="165930"/>
                  </a:lnTo>
                  <a:lnTo>
                    <a:pt x="263903" y="203643"/>
                  </a:lnTo>
                  <a:lnTo>
                    <a:pt x="281749" y="240297"/>
                  </a:lnTo>
                  <a:lnTo>
                    <a:pt x="302331" y="275835"/>
                  </a:lnTo>
                  <a:lnTo>
                    <a:pt x="325546" y="310199"/>
                  </a:lnTo>
                  <a:lnTo>
                    <a:pt x="351294" y="343332"/>
                  </a:lnTo>
                  <a:lnTo>
                    <a:pt x="379471" y="375176"/>
                  </a:lnTo>
                  <a:lnTo>
                    <a:pt x="409977" y="405674"/>
                  </a:lnTo>
                  <a:lnTo>
                    <a:pt x="442709" y="434768"/>
                  </a:lnTo>
                  <a:lnTo>
                    <a:pt x="477565" y="462402"/>
                  </a:lnTo>
                  <a:lnTo>
                    <a:pt x="514445" y="488517"/>
                  </a:lnTo>
                  <a:lnTo>
                    <a:pt x="553245" y="513057"/>
                  </a:lnTo>
                  <a:lnTo>
                    <a:pt x="593864" y="535963"/>
                  </a:lnTo>
                  <a:lnTo>
                    <a:pt x="636201" y="557179"/>
                  </a:lnTo>
                  <a:lnTo>
                    <a:pt x="680153" y="576647"/>
                  </a:lnTo>
                  <a:lnTo>
                    <a:pt x="725619" y="594309"/>
                  </a:lnTo>
                  <a:lnTo>
                    <a:pt x="772496" y="610109"/>
                  </a:lnTo>
                  <a:lnTo>
                    <a:pt x="820684" y="623988"/>
                  </a:lnTo>
                  <a:lnTo>
                    <a:pt x="870079" y="635890"/>
                  </a:lnTo>
                  <a:lnTo>
                    <a:pt x="920581" y="645756"/>
                  </a:lnTo>
                  <a:lnTo>
                    <a:pt x="972088" y="653530"/>
                  </a:lnTo>
                  <a:lnTo>
                    <a:pt x="1024497" y="659153"/>
                  </a:lnTo>
                  <a:lnTo>
                    <a:pt x="1077707" y="662570"/>
                  </a:lnTo>
                  <a:lnTo>
                    <a:pt x="1131615" y="663721"/>
                  </a:lnTo>
                </a:path>
              </a:pathLst>
            </a:custGeom>
            <a:ln w="13548">
              <a:solidFill>
                <a:srgbClr val="507E32"/>
              </a:solidFill>
            </a:ln>
          </p:spPr>
          <p:txBody>
            <a:bodyPr wrap="square" lIns="0" tIns="0" rIns="0" bIns="0" rtlCol="0"/>
            <a:lstStyle/>
            <a:p>
              <a:endParaRPr/>
            </a:p>
          </p:txBody>
        </p:sp>
      </p:grpSp>
      <p:sp>
        <p:nvSpPr>
          <p:cNvPr id="25" name="object 25"/>
          <p:cNvSpPr txBox="1"/>
          <p:nvPr/>
        </p:nvSpPr>
        <p:spPr>
          <a:xfrm>
            <a:off x="5052179" y="4216204"/>
            <a:ext cx="4453890" cy="1936114"/>
          </a:xfrm>
          <a:prstGeom prst="rect">
            <a:avLst/>
          </a:prstGeom>
        </p:spPr>
        <p:txBody>
          <a:bodyPr vert="horz" wrap="square" lIns="0" tIns="201295" rIns="0" bIns="0" rtlCol="0">
            <a:spAutoFit/>
          </a:bodyPr>
          <a:lstStyle/>
          <a:p>
            <a:pPr marR="1090295" algn="r">
              <a:lnSpc>
                <a:spcPct val="100000"/>
              </a:lnSpc>
              <a:spcBef>
                <a:spcPts val="1585"/>
              </a:spcBef>
            </a:pPr>
            <a:r>
              <a:rPr sz="3400" spc="1935" dirty="0">
                <a:latin typeface="Segoe UI Symbol"/>
                <a:cs typeface="Segoe UI Symbol"/>
              </a:rPr>
              <a:t> </a:t>
            </a:r>
            <a:endParaRPr sz="3400">
              <a:latin typeface="Segoe UI Symbol"/>
              <a:cs typeface="Segoe UI Symbol"/>
            </a:endParaRPr>
          </a:p>
          <a:p>
            <a:pPr marL="12700">
              <a:lnSpc>
                <a:spcPct val="100000"/>
              </a:lnSpc>
              <a:spcBef>
                <a:spcPts val="1135"/>
              </a:spcBef>
              <a:tabLst>
                <a:tab pos="915669" algn="l"/>
                <a:tab pos="1818005" algn="l"/>
                <a:tab pos="2720975" algn="l"/>
                <a:tab pos="3807460" algn="l"/>
              </a:tabLst>
            </a:pPr>
            <a:r>
              <a:rPr sz="2600" spc="-25" dirty="0">
                <a:latin typeface="Arial"/>
                <a:cs typeface="Arial"/>
              </a:rPr>
              <a:t>1:2</a:t>
            </a:r>
            <a:r>
              <a:rPr sz="2600" dirty="0">
                <a:latin typeface="Arial"/>
                <a:cs typeface="Arial"/>
              </a:rPr>
              <a:t>	</a:t>
            </a:r>
            <a:r>
              <a:rPr sz="2600" spc="-25" dirty="0">
                <a:latin typeface="Arial"/>
                <a:cs typeface="Arial"/>
              </a:rPr>
              <a:t>1:4</a:t>
            </a:r>
            <a:r>
              <a:rPr sz="2600" dirty="0">
                <a:latin typeface="Arial"/>
                <a:cs typeface="Arial"/>
              </a:rPr>
              <a:t>	</a:t>
            </a:r>
            <a:r>
              <a:rPr sz="2600" b="1" spc="-25" dirty="0">
                <a:latin typeface="Arial"/>
                <a:cs typeface="Arial"/>
              </a:rPr>
              <a:t>1:8</a:t>
            </a:r>
            <a:r>
              <a:rPr sz="2600" b="1" dirty="0">
                <a:latin typeface="Arial"/>
                <a:cs typeface="Arial"/>
              </a:rPr>
              <a:t>	</a:t>
            </a:r>
            <a:r>
              <a:rPr sz="2600" spc="-20" dirty="0">
                <a:latin typeface="Arial"/>
                <a:cs typeface="Arial"/>
              </a:rPr>
              <a:t>1:16</a:t>
            </a:r>
            <a:r>
              <a:rPr sz="2600" dirty="0">
                <a:latin typeface="Arial"/>
                <a:cs typeface="Arial"/>
              </a:rPr>
              <a:t>	</a:t>
            </a:r>
            <a:r>
              <a:rPr sz="2600" spc="-20" dirty="0">
                <a:latin typeface="Arial"/>
                <a:cs typeface="Arial"/>
              </a:rPr>
              <a:t>1:32</a:t>
            </a:r>
            <a:endParaRPr sz="2600">
              <a:latin typeface="Arial"/>
              <a:cs typeface="Arial"/>
            </a:endParaRPr>
          </a:p>
          <a:p>
            <a:pPr marL="977900">
              <a:lnSpc>
                <a:spcPct val="100000"/>
              </a:lnSpc>
              <a:spcBef>
                <a:spcPts val="1145"/>
              </a:spcBef>
            </a:pPr>
            <a:r>
              <a:rPr sz="3400" spc="1935" dirty="0">
                <a:latin typeface="Segoe UI Symbol"/>
                <a:cs typeface="Segoe UI Symbol"/>
              </a:rPr>
              <a:t> </a:t>
            </a:r>
            <a:endParaRPr sz="3400">
              <a:latin typeface="Segoe UI Symbol"/>
              <a:cs typeface="Segoe UI Symbol"/>
            </a:endParaRPr>
          </a:p>
        </p:txBody>
      </p:sp>
      <p:sp>
        <p:nvSpPr>
          <p:cNvPr id="26" name="object 26"/>
          <p:cNvSpPr txBox="1"/>
          <p:nvPr/>
        </p:nvSpPr>
        <p:spPr>
          <a:xfrm>
            <a:off x="578272" y="6865111"/>
            <a:ext cx="8903970" cy="345440"/>
          </a:xfrm>
          <a:prstGeom prst="rect">
            <a:avLst/>
          </a:prstGeom>
        </p:spPr>
        <p:txBody>
          <a:bodyPr vert="horz" wrap="square" lIns="0" tIns="12700" rIns="0" bIns="0" rtlCol="0">
            <a:spAutoFit/>
          </a:bodyPr>
          <a:lstStyle/>
          <a:p>
            <a:pPr marL="12700">
              <a:lnSpc>
                <a:spcPct val="100000"/>
              </a:lnSpc>
              <a:spcBef>
                <a:spcPts val="100"/>
              </a:spcBef>
            </a:pPr>
            <a:r>
              <a:rPr sz="2100" b="1" dirty="0">
                <a:solidFill>
                  <a:srgbClr val="FF0080"/>
                </a:solidFill>
                <a:latin typeface="Arial"/>
                <a:cs typeface="Arial"/>
              </a:rPr>
              <a:t>Response</a:t>
            </a:r>
            <a:r>
              <a:rPr sz="2100" b="1" spc="55" dirty="0">
                <a:solidFill>
                  <a:srgbClr val="FF0080"/>
                </a:solidFill>
                <a:latin typeface="Arial"/>
                <a:cs typeface="Arial"/>
              </a:rPr>
              <a:t> </a:t>
            </a:r>
            <a:r>
              <a:rPr sz="2100" b="1" dirty="0">
                <a:solidFill>
                  <a:srgbClr val="FF0080"/>
                </a:solidFill>
                <a:latin typeface="Arial"/>
                <a:cs typeface="Arial"/>
              </a:rPr>
              <a:t>=</a:t>
            </a:r>
            <a:r>
              <a:rPr sz="2100" b="1" spc="60" dirty="0">
                <a:solidFill>
                  <a:srgbClr val="FF0080"/>
                </a:solidFill>
                <a:latin typeface="Arial"/>
                <a:cs typeface="Arial"/>
              </a:rPr>
              <a:t> </a:t>
            </a:r>
            <a:r>
              <a:rPr sz="2100" b="1" u="heavy" dirty="0">
                <a:solidFill>
                  <a:srgbClr val="FF0080"/>
                </a:solidFill>
                <a:uFill>
                  <a:solidFill>
                    <a:srgbClr val="FF0080"/>
                  </a:solidFill>
                </a:uFill>
                <a:latin typeface="Arial"/>
                <a:cs typeface="Arial"/>
              </a:rPr>
              <a:t>at</a:t>
            </a:r>
            <a:r>
              <a:rPr sz="2100" b="1" u="heavy" spc="55" dirty="0">
                <a:solidFill>
                  <a:srgbClr val="FF0080"/>
                </a:solidFill>
                <a:uFill>
                  <a:solidFill>
                    <a:srgbClr val="FF0080"/>
                  </a:solidFill>
                </a:uFill>
                <a:latin typeface="Arial"/>
                <a:cs typeface="Arial"/>
              </a:rPr>
              <a:t> </a:t>
            </a:r>
            <a:r>
              <a:rPr sz="2100" b="1" u="heavy" dirty="0">
                <a:solidFill>
                  <a:srgbClr val="FF0080"/>
                </a:solidFill>
                <a:uFill>
                  <a:solidFill>
                    <a:srgbClr val="FF0080"/>
                  </a:solidFill>
                </a:uFill>
                <a:latin typeface="Arial"/>
                <a:cs typeface="Arial"/>
              </a:rPr>
              <a:t>least</a:t>
            </a:r>
            <a:r>
              <a:rPr sz="2100" b="1" spc="35" dirty="0">
                <a:solidFill>
                  <a:srgbClr val="FF0080"/>
                </a:solidFill>
                <a:latin typeface="Arial"/>
                <a:cs typeface="Arial"/>
              </a:rPr>
              <a:t> </a:t>
            </a:r>
            <a:r>
              <a:rPr sz="2100" b="1" dirty="0">
                <a:solidFill>
                  <a:srgbClr val="FF0080"/>
                </a:solidFill>
                <a:latin typeface="Arial"/>
                <a:cs typeface="Arial"/>
              </a:rPr>
              <a:t>2</a:t>
            </a:r>
            <a:r>
              <a:rPr sz="2100" b="1" spc="70" dirty="0">
                <a:solidFill>
                  <a:srgbClr val="FF0080"/>
                </a:solidFill>
                <a:latin typeface="Arial"/>
                <a:cs typeface="Arial"/>
              </a:rPr>
              <a:t> </a:t>
            </a:r>
            <a:r>
              <a:rPr sz="2100" b="1" dirty="0">
                <a:solidFill>
                  <a:srgbClr val="FF0080"/>
                </a:solidFill>
                <a:latin typeface="Arial"/>
                <a:cs typeface="Arial"/>
              </a:rPr>
              <a:t>dilutions</a:t>
            </a:r>
            <a:r>
              <a:rPr sz="2100" b="1" spc="70" dirty="0">
                <a:solidFill>
                  <a:srgbClr val="FF0080"/>
                </a:solidFill>
                <a:latin typeface="Arial"/>
                <a:cs typeface="Arial"/>
              </a:rPr>
              <a:t> </a:t>
            </a:r>
            <a:r>
              <a:rPr sz="2100" b="1" dirty="0">
                <a:solidFill>
                  <a:srgbClr val="FF0080"/>
                </a:solidFill>
                <a:latin typeface="Arial"/>
                <a:cs typeface="Arial"/>
              </a:rPr>
              <a:t>(four-fold)</a:t>
            </a:r>
            <a:r>
              <a:rPr sz="2100" b="1" spc="60" dirty="0">
                <a:solidFill>
                  <a:srgbClr val="FF0080"/>
                </a:solidFill>
                <a:latin typeface="Arial"/>
                <a:cs typeface="Arial"/>
              </a:rPr>
              <a:t> </a:t>
            </a:r>
            <a:r>
              <a:rPr sz="2100" b="1" dirty="0">
                <a:solidFill>
                  <a:srgbClr val="FF0080"/>
                </a:solidFill>
                <a:latin typeface="Arial"/>
                <a:cs typeface="Arial"/>
              </a:rPr>
              <a:t>by</a:t>
            </a:r>
            <a:r>
              <a:rPr sz="2100" b="1" spc="65" dirty="0">
                <a:solidFill>
                  <a:srgbClr val="FF0080"/>
                </a:solidFill>
                <a:latin typeface="Arial"/>
                <a:cs typeface="Arial"/>
              </a:rPr>
              <a:t> </a:t>
            </a:r>
            <a:r>
              <a:rPr sz="2100" b="1" u="heavy" dirty="0">
                <a:solidFill>
                  <a:srgbClr val="FF0080"/>
                </a:solidFill>
                <a:uFill>
                  <a:solidFill>
                    <a:srgbClr val="FF0080"/>
                  </a:solidFill>
                </a:uFill>
                <a:latin typeface="Arial"/>
                <a:cs typeface="Arial"/>
              </a:rPr>
              <a:t>one</a:t>
            </a:r>
            <a:r>
              <a:rPr sz="2100" b="1" u="heavy" spc="70" dirty="0">
                <a:solidFill>
                  <a:srgbClr val="FF0080"/>
                </a:solidFill>
                <a:uFill>
                  <a:solidFill>
                    <a:srgbClr val="FF0080"/>
                  </a:solidFill>
                </a:uFill>
                <a:latin typeface="Arial"/>
                <a:cs typeface="Arial"/>
              </a:rPr>
              <a:t> </a:t>
            </a:r>
            <a:r>
              <a:rPr sz="2100" b="1" u="heavy" dirty="0">
                <a:solidFill>
                  <a:srgbClr val="FF0080"/>
                </a:solidFill>
                <a:uFill>
                  <a:solidFill>
                    <a:srgbClr val="FF0080"/>
                  </a:solidFill>
                </a:uFill>
                <a:latin typeface="Arial"/>
                <a:cs typeface="Arial"/>
              </a:rPr>
              <a:t>year</a:t>
            </a:r>
            <a:r>
              <a:rPr sz="2100" b="1" u="heavy" spc="60" dirty="0">
                <a:solidFill>
                  <a:srgbClr val="FF0080"/>
                </a:solidFill>
                <a:uFill>
                  <a:solidFill>
                    <a:srgbClr val="FF0080"/>
                  </a:solidFill>
                </a:uFill>
                <a:latin typeface="Arial"/>
                <a:cs typeface="Arial"/>
              </a:rPr>
              <a:t> </a:t>
            </a:r>
            <a:r>
              <a:rPr sz="2100" b="1" u="heavy" dirty="0">
                <a:solidFill>
                  <a:srgbClr val="FF0080"/>
                </a:solidFill>
                <a:uFill>
                  <a:solidFill>
                    <a:srgbClr val="FF0080"/>
                  </a:solidFill>
                </a:uFill>
                <a:latin typeface="Arial"/>
                <a:cs typeface="Arial"/>
              </a:rPr>
              <a:t>after</a:t>
            </a:r>
            <a:r>
              <a:rPr sz="2100" b="1" u="heavy" spc="60" dirty="0">
                <a:solidFill>
                  <a:srgbClr val="FF0080"/>
                </a:solidFill>
                <a:uFill>
                  <a:solidFill>
                    <a:srgbClr val="FF0080"/>
                  </a:solidFill>
                </a:uFill>
                <a:latin typeface="Arial"/>
                <a:cs typeface="Arial"/>
              </a:rPr>
              <a:t> </a:t>
            </a:r>
            <a:r>
              <a:rPr sz="2100" b="1" u="heavy" spc="-10" dirty="0">
                <a:solidFill>
                  <a:srgbClr val="FF0080"/>
                </a:solidFill>
                <a:uFill>
                  <a:solidFill>
                    <a:srgbClr val="FF0080"/>
                  </a:solidFill>
                </a:uFill>
                <a:latin typeface="Arial"/>
                <a:cs typeface="Arial"/>
              </a:rPr>
              <a:t>treatment</a:t>
            </a:r>
            <a:endParaRPr sz="21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47</a:t>
            </a:r>
            <a:endParaRPr sz="900">
              <a:latin typeface="Arial"/>
              <a:cs typeface="Arial"/>
            </a:endParaRPr>
          </a:p>
        </p:txBody>
      </p:sp>
      <p:sp>
        <p:nvSpPr>
          <p:cNvPr id="3" name="object 3"/>
          <p:cNvSpPr txBox="1"/>
          <p:nvPr/>
        </p:nvSpPr>
        <p:spPr>
          <a:xfrm>
            <a:off x="350820" y="377443"/>
            <a:ext cx="7116445"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FFFFFF"/>
                </a:solidFill>
                <a:latin typeface="Arial"/>
                <a:cs typeface="Arial"/>
              </a:rPr>
              <a:t>Using</a:t>
            </a:r>
            <a:r>
              <a:rPr sz="3000" b="1" spc="-40" dirty="0">
                <a:solidFill>
                  <a:srgbClr val="FFFFFF"/>
                </a:solidFill>
                <a:latin typeface="Arial"/>
                <a:cs typeface="Arial"/>
              </a:rPr>
              <a:t> </a:t>
            </a:r>
            <a:r>
              <a:rPr sz="3000" b="1" dirty="0">
                <a:solidFill>
                  <a:srgbClr val="FFFFFF"/>
                </a:solidFill>
                <a:latin typeface="Arial"/>
                <a:cs typeface="Arial"/>
              </a:rPr>
              <a:t>the</a:t>
            </a:r>
            <a:r>
              <a:rPr sz="3000" b="1" spc="-25" dirty="0">
                <a:solidFill>
                  <a:srgbClr val="FFFFFF"/>
                </a:solidFill>
                <a:latin typeface="Arial"/>
                <a:cs typeface="Arial"/>
              </a:rPr>
              <a:t> </a:t>
            </a:r>
            <a:r>
              <a:rPr sz="3000" b="1" dirty="0">
                <a:solidFill>
                  <a:srgbClr val="FFFFFF"/>
                </a:solidFill>
                <a:latin typeface="Arial"/>
                <a:cs typeface="Arial"/>
              </a:rPr>
              <a:t>RPR</a:t>
            </a:r>
            <a:r>
              <a:rPr sz="3000" b="1" spc="-30" dirty="0">
                <a:solidFill>
                  <a:srgbClr val="FFFFFF"/>
                </a:solidFill>
                <a:latin typeface="Arial"/>
                <a:cs typeface="Arial"/>
              </a:rPr>
              <a:t> </a:t>
            </a:r>
            <a:r>
              <a:rPr sz="3000" b="1" dirty="0">
                <a:solidFill>
                  <a:srgbClr val="FFFFFF"/>
                </a:solidFill>
                <a:latin typeface="Arial"/>
                <a:cs typeface="Arial"/>
              </a:rPr>
              <a:t>can</a:t>
            </a:r>
            <a:r>
              <a:rPr sz="3000" b="1" spc="-30" dirty="0">
                <a:solidFill>
                  <a:srgbClr val="FFFFFF"/>
                </a:solidFill>
                <a:latin typeface="Arial"/>
                <a:cs typeface="Arial"/>
              </a:rPr>
              <a:t> </a:t>
            </a:r>
            <a:r>
              <a:rPr sz="3000" b="1" dirty="0">
                <a:solidFill>
                  <a:srgbClr val="FFFFFF"/>
                </a:solidFill>
                <a:latin typeface="Arial"/>
                <a:cs typeface="Arial"/>
              </a:rPr>
              <a:t>be</a:t>
            </a:r>
            <a:r>
              <a:rPr sz="3000" b="1" spc="-25" dirty="0">
                <a:solidFill>
                  <a:srgbClr val="FFFFFF"/>
                </a:solidFill>
                <a:latin typeface="Arial"/>
                <a:cs typeface="Arial"/>
              </a:rPr>
              <a:t> </a:t>
            </a:r>
            <a:r>
              <a:rPr sz="3000" b="1" dirty="0">
                <a:solidFill>
                  <a:srgbClr val="FFFFFF"/>
                </a:solidFill>
                <a:latin typeface="Arial"/>
                <a:cs typeface="Arial"/>
              </a:rPr>
              <a:t>a</a:t>
            </a:r>
            <a:r>
              <a:rPr sz="3000" b="1" spc="-25" dirty="0">
                <a:solidFill>
                  <a:srgbClr val="FFFFFF"/>
                </a:solidFill>
                <a:latin typeface="Arial"/>
                <a:cs typeface="Arial"/>
              </a:rPr>
              <a:t> </a:t>
            </a:r>
            <a:r>
              <a:rPr sz="3000" b="1" dirty="0">
                <a:solidFill>
                  <a:srgbClr val="FFFFFF"/>
                </a:solidFill>
                <a:latin typeface="Arial"/>
                <a:cs typeface="Arial"/>
              </a:rPr>
              <a:t>pain</a:t>
            </a:r>
            <a:r>
              <a:rPr sz="3000" b="1" spc="-30" dirty="0">
                <a:solidFill>
                  <a:srgbClr val="FFFFFF"/>
                </a:solidFill>
                <a:latin typeface="Arial"/>
                <a:cs typeface="Arial"/>
              </a:rPr>
              <a:t> </a:t>
            </a:r>
            <a:r>
              <a:rPr sz="3000" b="1" dirty="0">
                <a:solidFill>
                  <a:srgbClr val="FFFFFF"/>
                </a:solidFill>
                <a:latin typeface="Arial"/>
                <a:cs typeface="Arial"/>
              </a:rPr>
              <a:t>in</a:t>
            </a:r>
            <a:r>
              <a:rPr sz="3000" b="1" spc="-30" dirty="0">
                <a:solidFill>
                  <a:srgbClr val="FFFFFF"/>
                </a:solidFill>
                <a:latin typeface="Arial"/>
                <a:cs typeface="Arial"/>
              </a:rPr>
              <a:t> </a:t>
            </a:r>
            <a:r>
              <a:rPr sz="3000" b="1" dirty="0">
                <a:solidFill>
                  <a:srgbClr val="FFFFFF"/>
                </a:solidFill>
                <a:latin typeface="Arial"/>
                <a:cs typeface="Arial"/>
              </a:rPr>
              <a:t>the</a:t>
            </a:r>
            <a:r>
              <a:rPr sz="3000" b="1" spc="-25" dirty="0">
                <a:solidFill>
                  <a:srgbClr val="FFFFFF"/>
                </a:solidFill>
                <a:latin typeface="Arial"/>
                <a:cs typeface="Arial"/>
              </a:rPr>
              <a:t> </a:t>
            </a:r>
            <a:r>
              <a:rPr sz="3000" b="1" spc="-20" dirty="0">
                <a:solidFill>
                  <a:srgbClr val="FFFFFF"/>
                </a:solidFill>
                <a:latin typeface="Arial"/>
                <a:cs typeface="Arial"/>
              </a:rPr>
              <a:t>butt</a:t>
            </a:r>
            <a:endParaRPr sz="3000">
              <a:latin typeface="Arial"/>
              <a:cs typeface="Arial"/>
            </a:endParaRPr>
          </a:p>
        </p:txBody>
      </p:sp>
      <p:sp>
        <p:nvSpPr>
          <p:cNvPr id="4" name="object 4"/>
          <p:cNvSpPr txBox="1"/>
          <p:nvPr/>
        </p:nvSpPr>
        <p:spPr>
          <a:xfrm>
            <a:off x="963541" y="1632203"/>
            <a:ext cx="3321050" cy="635000"/>
          </a:xfrm>
          <a:prstGeom prst="rect">
            <a:avLst/>
          </a:prstGeom>
        </p:spPr>
        <p:txBody>
          <a:bodyPr vert="horz" wrap="square" lIns="0" tIns="12700" rIns="0" bIns="0" rtlCol="0">
            <a:spAutoFit/>
          </a:bodyPr>
          <a:lstStyle/>
          <a:p>
            <a:pPr marL="562610" marR="5080" indent="-550545">
              <a:lnSpc>
                <a:spcPct val="100000"/>
              </a:lnSpc>
              <a:spcBef>
                <a:spcPts val="100"/>
              </a:spcBef>
            </a:pPr>
            <a:r>
              <a:rPr sz="2000" dirty="0">
                <a:latin typeface="Arial"/>
                <a:cs typeface="Arial"/>
              </a:rPr>
              <a:t>Not</a:t>
            </a:r>
            <a:r>
              <a:rPr sz="2000" spc="55" dirty="0">
                <a:latin typeface="Arial"/>
                <a:cs typeface="Arial"/>
              </a:rPr>
              <a:t> </a:t>
            </a:r>
            <a:r>
              <a:rPr sz="2000" dirty="0">
                <a:latin typeface="Arial"/>
                <a:cs typeface="Arial"/>
              </a:rPr>
              <a:t>everyone</a:t>
            </a:r>
            <a:r>
              <a:rPr sz="2000" spc="80" dirty="0">
                <a:latin typeface="Arial"/>
                <a:cs typeface="Arial"/>
              </a:rPr>
              <a:t> </a:t>
            </a:r>
            <a:r>
              <a:rPr sz="2000" dirty="0">
                <a:latin typeface="Arial"/>
                <a:cs typeface="Arial"/>
              </a:rPr>
              <a:t>will</a:t>
            </a:r>
            <a:r>
              <a:rPr sz="2000" spc="65" dirty="0">
                <a:latin typeface="Arial"/>
                <a:cs typeface="Arial"/>
              </a:rPr>
              <a:t> </a:t>
            </a:r>
            <a:r>
              <a:rPr sz="2000" dirty="0">
                <a:latin typeface="Arial"/>
                <a:cs typeface="Arial"/>
              </a:rPr>
              <a:t>get</a:t>
            </a:r>
            <a:r>
              <a:rPr sz="2000" spc="60" dirty="0">
                <a:latin typeface="Arial"/>
                <a:cs typeface="Arial"/>
              </a:rPr>
              <a:t> </a:t>
            </a:r>
            <a:r>
              <a:rPr sz="2000" dirty="0">
                <a:latin typeface="Arial"/>
                <a:cs typeface="Arial"/>
              </a:rPr>
              <a:t>back</a:t>
            </a:r>
            <a:r>
              <a:rPr sz="2000" spc="70" dirty="0">
                <a:latin typeface="Arial"/>
                <a:cs typeface="Arial"/>
              </a:rPr>
              <a:t> </a:t>
            </a:r>
            <a:r>
              <a:rPr sz="2000" spc="-25" dirty="0">
                <a:latin typeface="Arial"/>
                <a:cs typeface="Arial"/>
              </a:rPr>
              <a:t>to </a:t>
            </a:r>
            <a:r>
              <a:rPr sz="2000" dirty="0">
                <a:latin typeface="Arial"/>
                <a:cs typeface="Arial"/>
              </a:rPr>
              <a:t>being</a:t>
            </a:r>
            <a:r>
              <a:rPr sz="2000" spc="155" dirty="0">
                <a:latin typeface="Arial"/>
                <a:cs typeface="Arial"/>
              </a:rPr>
              <a:t> </a:t>
            </a:r>
            <a:r>
              <a:rPr sz="2000" dirty="0">
                <a:latin typeface="Arial"/>
                <a:cs typeface="Arial"/>
              </a:rPr>
              <a:t>non-</a:t>
            </a:r>
            <a:r>
              <a:rPr sz="2000" spc="-10" dirty="0">
                <a:latin typeface="Arial"/>
                <a:cs typeface="Arial"/>
              </a:rPr>
              <a:t>reactive.</a:t>
            </a:r>
            <a:endParaRPr sz="2000">
              <a:latin typeface="Arial"/>
              <a:cs typeface="Arial"/>
            </a:endParaRPr>
          </a:p>
        </p:txBody>
      </p:sp>
      <p:sp>
        <p:nvSpPr>
          <p:cNvPr id="5" name="object 5"/>
          <p:cNvSpPr txBox="1"/>
          <p:nvPr/>
        </p:nvSpPr>
        <p:spPr>
          <a:xfrm>
            <a:off x="754499" y="2558796"/>
            <a:ext cx="3742690" cy="1257300"/>
          </a:xfrm>
          <a:prstGeom prst="rect">
            <a:avLst/>
          </a:prstGeom>
        </p:spPr>
        <p:txBody>
          <a:bodyPr vert="horz" wrap="square" lIns="0" tIns="12700" rIns="0" bIns="0" rtlCol="0">
            <a:spAutoFit/>
          </a:bodyPr>
          <a:lstStyle/>
          <a:p>
            <a:pPr marL="12700" marR="5080" indent="487680">
              <a:lnSpc>
                <a:spcPct val="100000"/>
              </a:lnSpc>
              <a:spcBef>
                <a:spcPts val="100"/>
              </a:spcBef>
            </a:pPr>
            <a:r>
              <a:rPr sz="2000" dirty="0">
                <a:latin typeface="Arial"/>
                <a:cs typeface="Arial"/>
              </a:rPr>
              <a:t>This</a:t>
            </a:r>
            <a:r>
              <a:rPr sz="2000" spc="45" dirty="0">
                <a:latin typeface="Arial"/>
                <a:cs typeface="Arial"/>
              </a:rPr>
              <a:t> </a:t>
            </a:r>
            <a:r>
              <a:rPr sz="2000" dirty="0">
                <a:latin typeface="Arial"/>
                <a:cs typeface="Arial"/>
              </a:rPr>
              <a:t>is</a:t>
            </a:r>
            <a:r>
              <a:rPr sz="2000" spc="50" dirty="0">
                <a:latin typeface="Arial"/>
                <a:cs typeface="Arial"/>
              </a:rPr>
              <a:t> </a:t>
            </a:r>
            <a:r>
              <a:rPr sz="2000" dirty="0">
                <a:latin typeface="Arial"/>
                <a:cs typeface="Arial"/>
              </a:rPr>
              <a:t>called</a:t>
            </a:r>
            <a:r>
              <a:rPr sz="2000" spc="65" dirty="0">
                <a:latin typeface="Arial"/>
                <a:cs typeface="Arial"/>
              </a:rPr>
              <a:t> </a:t>
            </a:r>
            <a:r>
              <a:rPr sz="2000" spc="-10" dirty="0">
                <a:latin typeface="Arial"/>
                <a:cs typeface="Arial"/>
              </a:rPr>
              <a:t>“</a:t>
            </a:r>
            <a:r>
              <a:rPr sz="2000" b="1" spc="-10" dirty="0">
                <a:latin typeface="Arial"/>
                <a:cs typeface="Arial"/>
              </a:rPr>
              <a:t>serofast</a:t>
            </a:r>
            <a:r>
              <a:rPr sz="2000" spc="-10" dirty="0">
                <a:latin typeface="Arial"/>
                <a:cs typeface="Arial"/>
              </a:rPr>
              <a:t>”</a:t>
            </a:r>
            <a:r>
              <a:rPr sz="2000" spc="500" dirty="0">
                <a:latin typeface="Arial"/>
                <a:cs typeface="Arial"/>
              </a:rPr>
              <a:t> </a:t>
            </a:r>
            <a:r>
              <a:rPr sz="2000" dirty="0">
                <a:latin typeface="Arial"/>
                <a:cs typeface="Arial"/>
              </a:rPr>
              <a:t>and</a:t>
            </a:r>
            <a:r>
              <a:rPr sz="2000" spc="65" dirty="0">
                <a:latin typeface="Arial"/>
                <a:cs typeface="Arial"/>
              </a:rPr>
              <a:t> </a:t>
            </a:r>
            <a:r>
              <a:rPr sz="2000" dirty="0">
                <a:latin typeface="Arial"/>
                <a:cs typeface="Arial"/>
              </a:rPr>
              <a:t>can</a:t>
            </a:r>
            <a:r>
              <a:rPr sz="2000" spc="65" dirty="0">
                <a:latin typeface="Arial"/>
                <a:cs typeface="Arial"/>
              </a:rPr>
              <a:t> </a:t>
            </a:r>
            <a:r>
              <a:rPr sz="2000" dirty="0">
                <a:latin typeface="Arial"/>
                <a:cs typeface="Arial"/>
              </a:rPr>
              <a:t>result</a:t>
            </a:r>
            <a:r>
              <a:rPr sz="2000" spc="45" dirty="0">
                <a:latin typeface="Arial"/>
                <a:cs typeface="Arial"/>
              </a:rPr>
              <a:t> </a:t>
            </a:r>
            <a:r>
              <a:rPr sz="2000" dirty="0">
                <a:latin typeface="Arial"/>
                <a:cs typeface="Arial"/>
              </a:rPr>
              <a:t>in</a:t>
            </a:r>
            <a:r>
              <a:rPr sz="2000" spc="70" dirty="0">
                <a:latin typeface="Arial"/>
                <a:cs typeface="Arial"/>
              </a:rPr>
              <a:t> </a:t>
            </a:r>
            <a:r>
              <a:rPr sz="2000" dirty="0">
                <a:latin typeface="Arial"/>
                <a:cs typeface="Arial"/>
              </a:rPr>
              <a:t>patients</a:t>
            </a:r>
            <a:r>
              <a:rPr sz="2000" spc="60" dirty="0">
                <a:latin typeface="Arial"/>
                <a:cs typeface="Arial"/>
              </a:rPr>
              <a:t> </a:t>
            </a:r>
            <a:r>
              <a:rPr sz="2000" spc="-10" dirty="0">
                <a:latin typeface="Arial"/>
                <a:cs typeface="Arial"/>
              </a:rPr>
              <a:t>getting</a:t>
            </a:r>
            <a:endParaRPr sz="2000">
              <a:latin typeface="Arial"/>
              <a:cs typeface="Arial"/>
            </a:endParaRPr>
          </a:p>
          <a:p>
            <a:pPr marL="421005">
              <a:lnSpc>
                <a:spcPct val="100000"/>
              </a:lnSpc>
              <a:spcBef>
                <a:spcPts val="95"/>
              </a:spcBef>
            </a:pPr>
            <a:r>
              <a:rPr sz="2000" dirty="0">
                <a:latin typeface="Arial"/>
                <a:cs typeface="Arial"/>
              </a:rPr>
              <a:t>retreated</a:t>
            </a:r>
            <a:r>
              <a:rPr sz="2000" spc="100" dirty="0">
                <a:latin typeface="Arial"/>
                <a:cs typeface="Arial"/>
              </a:rPr>
              <a:t> </a:t>
            </a:r>
            <a:r>
              <a:rPr sz="2000" dirty="0">
                <a:latin typeface="Arial"/>
                <a:cs typeface="Arial"/>
              </a:rPr>
              <a:t>multiple</a:t>
            </a:r>
            <a:r>
              <a:rPr sz="2000" spc="105" dirty="0">
                <a:latin typeface="Arial"/>
                <a:cs typeface="Arial"/>
              </a:rPr>
              <a:t> </a:t>
            </a:r>
            <a:r>
              <a:rPr sz="2000" dirty="0">
                <a:latin typeface="Arial"/>
                <a:cs typeface="Arial"/>
              </a:rPr>
              <a:t>times</a:t>
            </a:r>
            <a:r>
              <a:rPr sz="2000" spc="80" dirty="0">
                <a:latin typeface="Arial"/>
                <a:cs typeface="Arial"/>
              </a:rPr>
              <a:t> </a:t>
            </a:r>
            <a:r>
              <a:rPr sz="2000" spc="-50" dirty="0">
                <a:latin typeface="Arial"/>
                <a:cs typeface="Arial"/>
              </a:rPr>
              <a:t>–</a:t>
            </a:r>
            <a:endParaRPr sz="2000">
              <a:latin typeface="Arial"/>
              <a:cs typeface="Arial"/>
            </a:endParaRPr>
          </a:p>
          <a:p>
            <a:pPr marL="542290">
              <a:lnSpc>
                <a:spcPct val="100000"/>
              </a:lnSpc>
            </a:pPr>
            <a:r>
              <a:rPr sz="2000" i="1" dirty="0">
                <a:latin typeface="Arial"/>
                <a:cs typeface="Arial"/>
              </a:rPr>
              <a:t>perhaps</a:t>
            </a:r>
            <a:r>
              <a:rPr sz="2000" i="1" spc="125" dirty="0">
                <a:latin typeface="Arial"/>
                <a:cs typeface="Arial"/>
              </a:rPr>
              <a:t> </a:t>
            </a:r>
            <a:r>
              <a:rPr sz="2000" i="1" spc="-10" dirty="0">
                <a:latin typeface="Arial"/>
                <a:cs typeface="Arial"/>
              </a:rPr>
              <a:t>unnecessarily</a:t>
            </a:r>
            <a:r>
              <a:rPr sz="2000" spc="-10" dirty="0">
                <a:latin typeface="Arial"/>
                <a:cs typeface="Arial"/>
              </a:rPr>
              <a:t>.</a:t>
            </a:r>
            <a:endParaRPr sz="2000">
              <a:latin typeface="Arial"/>
              <a:cs typeface="Arial"/>
            </a:endParaRPr>
          </a:p>
        </p:txBody>
      </p:sp>
      <p:sp>
        <p:nvSpPr>
          <p:cNvPr id="6" name="object 6"/>
          <p:cNvSpPr txBox="1"/>
          <p:nvPr/>
        </p:nvSpPr>
        <p:spPr>
          <a:xfrm>
            <a:off x="5052179" y="2513076"/>
            <a:ext cx="4453890" cy="421640"/>
          </a:xfrm>
          <a:prstGeom prst="rect">
            <a:avLst/>
          </a:prstGeom>
        </p:spPr>
        <p:txBody>
          <a:bodyPr vert="horz" wrap="square" lIns="0" tIns="12700" rIns="0" bIns="0" rtlCol="0">
            <a:spAutoFit/>
          </a:bodyPr>
          <a:lstStyle/>
          <a:p>
            <a:pPr marL="12700">
              <a:lnSpc>
                <a:spcPct val="100000"/>
              </a:lnSpc>
              <a:spcBef>
                <a:spcPts val="100"/>
              </a:spcBef>
              <a:tabLst>
                <a:tab pos="915669" algn="l"/>
                <a:tab pos="1818005" algn="l"/>
                <a:tab pos="2720975" algn="l"/>
                <a:tab pos="3807460" algn="l"/>
              </a:tabLst>
            </a:pPr>
            <a:r>
              <a:rPr sz="2600" spc="-25" dirty="0">
                <a:latin typeface="Arial"/>
                <a:cs typeface="Arial"/>
              </a:rPr>
              <a:t>1:2</a:t>
            </a:r>
            <a:r>
              <a:rPr sz="2600" dirty="0">
                <a:latin typeface="Arial"/>
                <a:cs typeface="Arial"/>
              </a:rPr>
              <a:t>	</a:t>
            </a:r>
            <a:r>
              <a:rPr sz="2600" spc="-25" dirty="0">
                <a:latin typeface="Arial"/>
                <a:cs typeface="Arial"/>
              </a:rPr>
              <a:t>1:4</a:t>
            </a:r>
            <a:r>
              <a:rPr sz="2600" dirty="0">
                <a:latin typeface="Arial"/>
                <a:cs typeface="Arial"/>
              </a:rPr>
              <a:t>	</a:t>
            </a:r>
            <a:r>
              <a:rPr sz="2600" spc="-25" dirty="0">
                <a:latin typeface="Arial"/>
                <a:cs typeface="Arial"/>
              </a:rPr>
              <a:t>1:8</a:t>
            </a:r>
            <a:r>
              <a:rPr sz="2600" dirty="0">
                <a:latin typeface="Arial"/>
                <a:cs typeface="Arial"/>
              </a:rPr>
              <a:t>	</a:t>
            </a:r>
            <a:r>
              <a:rPr sz="2600" b="1" spc="-20" dirty="0">
                <a:latin typeface="Arial"/>
                <a:cs typeface="Arial"/>
              </a:rPr>
              <a:t>1:16</a:t>
            </a:r>
            <a:r>
              <a:rPr sz="2600" b="1" dirty="0">
                <a:latin typeface="Arial"/>
                <a:cs typeface="Arial"/>
              </a:rPr>
              <a:t>	</a:t>
            </a:r>
            <a:r>
              <a:rPr sz="2600" spc="-20" dirty="0">
                <a:latin typeface="Arial"/>
                <a:cs typeface="Arial"/>
              </a:rPr>
              <a:t>1:32</a:t>
            </a:r>
            <a:endParaRPr sz="2600">
              <a:latin typeface="Arial"/>
              <a:cs typeface="Arial"/>
            </a:endParaRPr>
          </a:p>
        </p:txBody>
      </p:sp>
      <p:grpSp>
        <p:nvGrpSpPr>
          <p:cNvPr id="7" name="object 7"/>
          <p:cNvGrpSpPr/>
          <p:nvPr/>
        </p:nvGrpSpPr>
        <p:grpSpPr>
          <a:xfrm>
            <a:off x="5174308" y="2989761"/>
            <a:ext cx="2983230" cy="677545"/>
            <a:chOff x="5174308" y="2989761"/>
            <a:chExt cx="2983230" cy="677545"/>
          </a:xfrm>
        </p:grpSpPr>
        <p:sp>
          <p:nvSpPr>
            <p:cNvPr id="8" name="object 8"/>
            <p:cNvSpPr/>
            <p:nvPr/>
          </p:nvSpPr>
          <p:spPr>
            <a:xfrm>
              <a:off x="5181456" y="2996618"/>
              <a:ext cx="1587500" cy="664210"/>
            </a:xfrm>
            <a:custGeom>
              <a:avLst/>
              <a:gdLst/>
              <a:ahLst/>
              <a:cxnLst/>
              <a:rect l="l" t="t" r="r" b="b"/>
              <a:pathLst>
                <a:path w="1587500" h="664210">
                  <a:moveTo>
                    <a:pt x="122021" y="0"/>
                  </a:moveTo>
                  <a:lnTo>
                    <a:pt x="0" y="165912"/>
                  </a:lnTo>
                  <a:lnTo>
                    <a:pt x="82943" y="165912"/>
                  </a:lnTo>
                  <a:lnTo>
                    <a:pt x="99405" y="193988"/>
                  </a:lnTo>
                  <a:lnTo>
                    <a:pt x="139435" y="248392"/>
                  </a:lnTo>
                  <a:lnTo>
                    <a:pt x="188518" y="300309"/>
                  </a:lnTo>
                  <a:lnTo>
                    <a:pt x="246151" y="349553"/>
                  </a:lnTo>
                  <a:lnTo>
                    <a:pt x="278016" y="373114"/>
                  </a:lnTo>
                  <a:lnTo>
                    <a:pt x="311829" y="395936"/>
                  </a:lnTo>
                  <a:lnTo>
                    <a:pt x="347527" y="417995"/>
                  </a:lnTo>
                  <a:lnTo>
                    <a:pt x="385048" y="439269"/>
                  </a:lnTo>
                  <a:lnTo>
                    <a:pt x="424327" y="459734"/>
                  </a:lnTo>
                  <a:lnTo>
                    <a:pt x="465303" y="479367"/>
                  </a:lnTo>
                  <a:lnTo>
                    <a:pt x="507912" y="498143"/>
                  </a:lnTo>
                  <a:lnTo>
                    <a:pt x="552091" y="516040"/>
                  </a:lnTo>
                  <a:lnTo>
                    <a:pt x="597776" y="533033"/>
                  </a:lnTo>
                  <a:lnTo>
                    <a:pt x="644906" y="549101"/>
                  </a:lnTo>
                  <a:lnTo>
                    <a:pt x="693417" y="564218"/>
                  </a:lnTo>
                  <a:lnTo>
                    <a:pt x="743245" y="578362"/>
                  </a:lnTo>
                  <a:lnTo>
                    <a:pt x="794328" y="591510"/>
                  </a:lnTo>
                  <a:lnTo>
                    <a:pt x="846603" y="603637"/>
                  </a:lnTo>
                  <a:lnTo>
                    <a:pt x="900006" y="614721"/>
                  </a:lnTo>
                  <a:lnTo>
                    <a:pt x="954476" y="624737"/>
                  </a:lnTo>
                  <a:lnTo>
                    <a:pt x="1009947" y="633663"/>
                  </a:lnTo>
                  <a:lnTo>
                    <a:pt x="1066359" y="641475"/>
                  </a:lnTo>
                  <a:lnTo>
                    <a:pt x="1123647" y="648149"/>
                  </a:lnTo>
                  <a:lnTo>
                    <a:pt x="1181748" y="653663"/>
                  </a:lnTo>
                  <a:lnTo>
                    <a:pt x="1240600" y="657992"/>
                  </a:lnTo>
                  <a:lnTo>
                    <a:pt x="1300139" y="661113"/>
                  </a:lnTo>
                  <a:lnTo>
                    <a:pt x="1360303" y="663003"/>
                  </a:lnTo>
                  <a:lnTo>
                    <a:pt x="1421028" y="663638"/>
                  </a:lnTo>
                  <a:lnTo>
                    <a:pt x="1586941" y="663638"/>
                  </a:lnTo>
                  <a:lnTo>
                    <a:pt x="1526216" y="663003"/>
                  </a:lnTo>
                  <a:lnTo>
                    <a:pt x="1466052" y="661113"/>
                  </a:lnTo>
                  <a:lnTo>
                    <a:pt x="1406513" y="657992"/>
                  </a:lnTo>
                  <a:lnTo>
                    <a:pt x="1347661" y="653663"/>
                  </a:lnTo>
                  <a:lnTo>
                    <a:pt x="1289560" y="648149"/>
                  </a:lnTo>
                  <a:lnTo>
                    <a:pt x="1232272" y="641475"/>
                  </a:lnTo>
                  <a:lnTo>
                    <a:pt x="1175860" y="633663"/>
                  </a:lnTo>
                  <a:lnTo>
                    <a:pt x="1120388" y="624737"/>
                  </a:lnTo>
                  <a:lnTo>
                    <a:pt x="1065919" y="614721"/>
                  </a:lnTo>
                  <a:lnTo>
                    <a:pt x="1012516" y="603637"/>
                  </a:lnTo>
                  <a:lnTo>
                    <a:pt x="960241" y="591510"/>
                  </a:lnTo>
                  <a:lnTo>
                    <a:pt x="909158" y="578362"/>
                  </a:lnTo>
                  <a:lnTo>
                    <a:pt x="859329" y="564218"/>
                  </a:lnTo>
                  <a:lnTo>
                    <a:pt x="810819" y="549101"/>
                  </a:lnTo>
                  <a:lnTo>
                    <a:pt x="763689" y="533033"/>
                  </a:lnTo>
                  <a:lnTo>
                    <a:pt x="718003" y="516040"/>
                  </a:lnTo>
                  <a:lnTo>
                    <a:pt x="673825" y="498143"/>
                  </a:lnTo>
                  <a:lnTo>
                    <a:pt x="631216" y="479367"/>
                  </a:lnTo>
                  <a:lnTo>
                    <a:pt x="590240" y="459734"/>
                  </a:lnTo>
                  <a:lnTo>
                    <a:pt x="550961" y="439269"/>
                  </a:lnTo>
                  <a:lnTo>
                    <a:pt x="513440" y="417995"/>
                  </a:lnTo>
                  <a:lnTo>
                    <a:pt x="477742" y="395936"/>
                  </a:lnTo>
                  <a:lnTo>
                    <a:pt x="443929" y="373114"/>
                  </a:lnTo>
                  <a:lnTo>
                    <a:pt x="412064" y="349553"/>
                  </a:lnTo>
                  <a:lnTo>
                    <a:pt x="382210" y="325277"/>
                  </a:lnTo>
                  <a:lnTo>
                    <a:pt x="328789" y="274673"/>
                  </a:lnTo>
                  <a:lnTo>
                    <a:pt x="284169" y="221489"/>
                  </a:lnTo>
                  <a:lnTo>
                    <a:pt x="248856" y="165912"/>
                  </a:lnTo>
                  <a:lnTo>
                    <a:pt x="331812" y="165912"/>
                  </a:lnTo>
                  <a:lnTo>
                    <a:pt x="122021" y="0"/>
                  </a:lnTo>
                  <a:close/>
                </a:path>
              </a:pathLst>
            </a:custGeom>
            <a:solidFill>
              <a:srgbClr val="70AD47"/>
            </a:solidFill>
          </p:spPr>
          <p:txBody>
            <a:bodyPr wrap="square" lIns="0" tIns="0" rIns="0" bIns="0" rtlCol="0"/>
            <a:lstStyle/>
            <a:p>
              <a:endParaRPr/>
            </a:p>
          </p:txBody>
        </p:sp>
        <p:sp>
          <p:nvSpPr>
            <p:cNvPr id="9" name="object 9"/>
            <p:cNvSpPr/>
            <p:nvPr/>
          </p:nvSpPr>
          <p:spPr>
            <a:xfrm>
              <a:off x="6685438" y="2996615"/>
              <a:ext cx="1464945" cy="664210"/>
            </a:xfrm>
            <a:custGeom>
              <a:avLst/>
              <a:gdLst/>
              <a:ahLst/>
              <a:cxnLst/>
              <a:rect l="l" t="t" r="r" b="b"/>
              <a:pathLst>
                <a:path w="1464945" h="664210">
                  <a:moveTo>
                    <a:pt x="1464906" y="0"/>
                  </a:moveTo>
                  <a:lnTo>
                    <a:pt x="1299006" y="0"/>
                  </a:lnTo>
                  <a:lnTo>
                    <a:pt x="1297539" y="30812"/>
                  </a:lnTo>
                  <a:lnTo>
                    <a:pt x="1293180" y="61277"/>
                  </a:lnTo>
                  <a:lnTo>
                    <a:pt x="1276033" y="121039"/>
                  </a:lnTo>
                  <a:lnTo>
                    <a:pt x="1248066" y="179031"/>
                  </a:lnTo>
                  <a:lnTo>
                    <a:pt x="1209777" y="234999"/>
                  </a:lnTo>
                  <a:lnTo>
                    <a:pt x="1161667" y="288686"/>
                  </a:lnTo>
                  <a:lnTo>
                    <a:pt x="1104234" y="339840"/>
                  </a:lnTo>
                  <a:lnTo>
                    <a:pt x="1072177" y="364387"/>
                  </a:lnTo>
                  <a:lnTo>
                    <a:pt x="1037977" y="388205"/>
                  </a:lnTo>
                  <a:lnTo>
                    <a:pt x="1001697" y="411262"/>
                  </a:lnTo>
                  <a:lnTo>
                    <a:pt x="963397" y="433526"/>
                  </a:lnTo>
                  <a:lnTo>
                    <a:pt x="923142" y="454966"/>
                  </a:lnTo>
                  <a:lnTo>
                    <a:pt x="880993" y="475549"/>
                  </a:lnTo>
                  <a:lnTo>
                    <a:pt x="837012" y="495245"/>
                  </a:lnTo>
                  <a:lnTo>
                    <a:pt x="791263" y="514020"/>
                  </a:lnTo>
                  <a:lnTo>
                    <a:pt x="743807" y="531843"/>
                  </a:lnTo>
                  <a:lnTo>
                    <a:pt x="694708" y="548683"/>
                  </a:lnTo>
                  <a:lnTo>
                    <a:pt x="644026" y="564507"/>
                  </a:lnTo>
                  <a:lnTo>
                    <a:pt x="591826" y="579284"/>
                  </a:lnTo>
                  <a:lnTo>
                    <a:pt x="538169" y="592981"/>
                  </a:lnTo>
                  <a:lnTo>
                    <a:pt x="483117" y="605568"/>
                  </a:lnTo>
                  <a:lnTo>
                    <a:pt x="426734" y="617012"/>
                  </a:lnTo>
                  <a:lnTo>
                    <a:pt x="369081" y="627281"/>
                  </a:lnTo>
                  <a:lnTo>
                    <a:pt x="310221" y="636343"/>
                  </a:lnTo>
                  <a:lnTo>
                    <a:pt x="250216" y="644167"/>
                  </a:lnTo>
                  <a:lnTo>
                    <a:pt x="189129" y="650722"/>
                  </a:lnTo>
                  <a:lnTo>
                    <a:pt x="127022" y="655974"/>
                  </a:lnTo>
                  <a:lnTo>
                    <a:pt x="63958" y="659892"/>
                  </a:lnTo>
                  <a:lnTo>
                    <a:pt x="0" y="662444"/>
                  </a:lnTo>
                  <a:lnTo>
                    <a:pt x="41459" y="663341"/>
                  </a:lnTo>
                  <a:lnTo>
                    <a:pt x="82956" y="663638"/>
                  </a:lnTo>
                  <a:lnTo>
                    <a:pt x="146214" y="662955"/>
                  </a:lnTo>
                  <a:lnTo>
                    <a:pt x="208742" y="660926"/>
                  </a:lnTo>
                  <a:lnTo>
                    <a:pt x="270479" y="657580"/>
                  </a:lnTo>
                  <a:lnTo>
                    <a:pt x="331364" y="652946"/>
                  </a:lnTo>
                  <a:lnTo>
                    <a:pt x="391336" y="647054"/>
                  </a:lnTo>
                  <a:lnTo>
                    <a:pt x="450334" y="639933"/>
                  </a:lnTo>
                  <a:lnTo>
                    <a:pt x="508297" y="631611"/>
                  </a:lnTo>
                  <a:lnTo>
                    <a:pt x="565164" y="622120"/>
                  </a:lnTo>
                  <a:lnTo>
                    <a:pt x="620874" y="611487"/>
                  </a:lnTo>
                  <a:lnTo>
                    <a:pt x="675366" y="599742"/>
                  </a:lnTo>
                  <a:lnTo>
                    <a:pt x="728580" y="586914"/>
                  </a:lnTo>
                  <a:lnTo>
                    <a:pt x="780454" y="573033"/>
                  </a:lnTo>
                  <a:lnTo>
                    <a:pt x="830926" y="558128"/>
                  </a:lnTo>
                  <a:lnTo>
                    <a:pt x="879937" y="542228"/>
                  </a:lnTo>
                  <a:lnTo>
                    <a:pt x="927425" y="525362"/>
                  </a:lnTo>
                  <a:lnTo>
                    <a:pt x="973330" y="507560"/>
                  </a:lnTo>
                  <a:lnTo>
                    <a:pt x="1017589" y="488851"/>
                  </a:lnTo>
                  <a:lnTo>
                    <a:pt x="1060143" y="469265"/>
                  </a:lnTo>
                  <a:lnTo>
                    <a:pt x="1100930" y="448829"/>
                  </a:lnTo>
                  <a:lnTo>
                    <a:pt x="1139890" y="427575"/>
                  </a:lnTo>
                  <a:lnTo>
                    <a:pt x="1176960" y="405531"/>
                  </a:lnTo>
                  <a:lnTo>
                    <a:pt x="1212081" y="382726"/>
                  </a:lnTo>
                  <a:lnTo>
                    <a:pt x="1245191" y="359191"/>
                  </a:lnTo>
                  <a:lnTo>
                    <a:pt x="1276230" y="334953"/>
                  </a:lnTo>
                  <a:lnTo>
                    <a:pt x="1305136" y="310042"/>
                  </a:lnTo>
                  <a:lnTo>
                    <a:pt x="1356306" y="258319"/>
                  </a:lnTo>
                  <a:lnTo>
                    <a:pt x="1398214" y="204258"/>
                  </a:lnTo>
                  <a:lnTo>
                    <a:pt x="1430371" y="148090"/>
                  </a:lnTo>
                  <a:lnTo>
                    <a:pt x="1452291" y="90052"/>
                  </a:lnTo>
                  <a:lnTo>
                    <a:pt x="1463484" y="30377"/>
                  </a:lnTo>
                  <a:lnTo>
                    <a:pt x="1464906" y="0"/>
                  </a:lnTo>
                  <a:close/>
                </a:path>
              </a:pathLst>
            </a:custGeom>
            <a:solidFill>
              <a:srgbClr val="5A8B39"/>
            </a:solidFill>
          </p:spPr>
          <p:txBody>
            <a:bodyPr wrap="square" lIns="0" tIns="0" rIns="0" bIns="0" rtlCol="0"/>
            <a:lstStyle/>
            <a:p>
              <a:endParaRPr/>
            </a:p>
          </p:txBody>
        </p:sp>
        <p:sp>
          <p:nvSpPr>
            <p:cNvPr id="10" name="object 10"/>
            <p:cNvSpPr/>
            <p:nvPr/>
          </p:nvSpPr>
          <p:spPr>
            <a:xfrm>
              <a:off x="5181082" y="2996535"/>
              <a:ext cx="2969895" cy="664210"/>
            </a:xfrm>
            <a:custGeom>
              <a:avLst/>
              <a:gdLst/>
              <a:ahLst/>
              <a:cxnLst/>
              <a:rect l="l" t="t" r="r" b="b"/>
              <a:pathLst>
                <a:path w="2969895" h="664210">
                  <a:moveTo>
                    <a:pt x="1504173" y="662525"/>
                  </a:moveTo>
                  <a:lnTo>
                    <a:pt x="1568139" y="659972"/>
                  </a:lnTo>
                  <a:lnTo>
                    <a:pt x="1631211" y="656053"/>
                  </a:lnTo>
                  <a:lnTo>
                    <a:pt x="1693325" y="650800"/>
                  </a:lnTo>
                  <a:lnTo>
                    <a:pt x="1754419" y="644245"/>
                  </a:lnTo>
                  <a:lnTo>
                    <a:pt x="1814431" y="636419"/>
                  </a:lnTo>
                  <a:lnTo>
                    <a:pt x="1873298" y="627355"/>
                  </a:lnTo>
                  <a:lnTo>
                    <a:pt x="1930958" y="617085"/>
                  </a:lnTo>
                  <a:lnTo>
                    <a:pt x="1987348" y="605640"/>
                  </a:lnTo>
                  <a:lnTo>
                    <a:pt x="2042406" y="593051"/>
                  </a:lnTo>
                  <a:lnTo>
                    <a:pt x="2096070" y="579352"/>
                  </a:lnTo>
                  <a:lnTo>
                    <a:pt x="2148277" y="564573"/>
                  </a:lnTo>
                  <a:lnTo>
                    <a:pt x="2198965" y="548747"/>
                  </a:lnTo>
                  <a:lnTo>
                    <a:pt x="2248070" y="531905"/>
                  </a:lnTo>
                  <a:lnTo>
                    <a:pt x="2295532" y="514079"/>
                  </a:lnTo>
                  <a:lnTo>
                    <a:pt x="2341287" y="495302"/>
                  </a:lnTo>
                  <a:lnTo>
                    <a:pt x="2385273" y="475604"/>
                  </a:lnTo>
                  <a:lnTo>
                    <a:pt x="2427427" y="455018"/>
                  </a:lnTo>
                  <a:lnTo>
                    <a:pt x="2467688" y="433576"/>
                  </a:lnTo>
                  <a:lnTo>
                    <a:pt x="2505992" y="411309"/>
                  </a:lnTo>
                  <a:lnTo>
                    <a:pt x="2542277" y="388249"/>
                  </a:lnTo>
                  <a:lnTo>
                    <a:pt x="2576481" y="364428"/>
                  </a:lnTo>
                  <a:lnTo>
                    <a:pt x="2608542" y="339878"/>
                  </a:lnTo>
                  <a:lnTo>
                    <a:pt x="2638396" y="314631"/>
                  </a:lnTo>
                  <a:lnTo>
                    <a:pt x="2691237" y="262173"/>
                  </a:lnTo>
                  <a:lnTo>
                    <a:pt x="2734505" y="207307"/>
                  </a:lnTo>
                  <a:lnTo>
                    <a:pt x="2767699" y="150289"/>
                  </a:lnTo>
                  <a:lnTo>
                    <a:pt x="2790321" y="91374"/>
                  </a:lnTo>
                  <a:lnTo>
                    <a:pt x="2801872" y="30816"/>
                  </a:lnTo>
                  <a:lnTo>
                    <a:pt x="2803339" y="0"/>
                  </a:lnTo>
                  <a:lnTo>
                    <a:pt x="2969268" y="0"/>
                  </a:lnTo>
                  <a:lnTo>
                    <a:pt x="2963619" y="60412"/>
                  </a:lnTo>
                  <a:lnTo>
                    <a:pt x="2947000" y="119304"/>
                  </a:lnTo>
                  <a:lnTo>
                    <a:pt x="2919897" y="176443"/>
                  </a:lnTo>
                  <a:lnTo>
                    <a:pt x="2882798" y="231593"/>
                  </a:lnTo>
                  <a:lnTo>
                    <a:pt x="2836192" y="284521"/>
                  </a:lnTo>
                  <a:lnTo>
                    <a:pt x="2780566" y="334992"/>
                  </a:lnTo>
                  <a:lnTo>
                    <a:pt x="2749524" y="359233"/>
                  </a:lnTo>
                  <a:lnTo>
                    <a:pt x="2716409" y="382772"/>
                  </a:lnTo>
                  <a:lnTo>
                    <a:pt x="2681283" y="405580"/>
                  </a:lnTo>
                  <a:lnTo>
                    <a:pt x="2644208" y="427627"/>
                  </a:lnTo>
                  <a:lnTo>
                    <a:pt x="2605243" y="448884"/>
                  </a:lnTo>
                  <a:lnTo>
                    <a:pt x="2564451" y="469321"/>
                  </a:lnTo>
                  <a:lnTo>
                    <a:pt x="2521891" y="488911"/>
                  </a:lnTo>
                  <a:lnTo>
                    <a:pt x="2477626" y="507622"/>
                  </a:lnTo>
                  <a:lnTo>
                    <a:pt x="2431716" y="525426"/>
                  </a:lnTo>
                  <a:lnTo>
                    <a:pt x="2384221" y="542294"/>
                  </a:lnTo>
                  <a:lnTo>
                    <a:pt x="2335204" y="558196"/>
                  </a:lnTo>
                  <a:lnTo>
                    <a:pt x="2284725" y="573103"/>
                  </a:lnTo>
                  <a:lnTo>
                    <a:pt x="2232844" y="586986"/>
                  </a:lnTo>
                  <a:lnTo>
                    <a:pt x="2179624" y="599816"/>
                  </a:lnTo>
                  <a:lnTo>
                    <a:pt x="2125124" y="611562"/>
                  </a:lnTo>
                  <a:lnTo>
                    <a:pt x="2069407" y="622197"/>
                  </a:lnTo>
                  <a:lnTo>
                    <a:pt x="2012532" y="631690"/>
                  </a:lnTo>
                  <a:lnTo>
                    <a:pt x="1954562" y="640012"/>
                  </a:lnTo>
                  <a:lnTo>
                    <a:pt x="1895556" y="647134"/>
                  </a:lnTo>
                  <a:lnTo>
                    <a:pt x="1835576" y="653027"/>
                  </a:lnTo>
                  <a:lnTo>
                    <a:pt x="1774684" y="657662"/>
                  </a:lnTo>
                  <a:lnTo>
                    <a:pt x="1712939" y="661008"/>
                  </a:lnTo>
                  <a:lnTo>
                    <a:pt x="1650403" y="663038"/>
                  </a:lnTo>
                  <a:lnTo>
                    <a:pt x="1587137" y="663721"/>
                  </a:lnTo>
                  <a:lnTo>
                    <a:pt x="1421205" y="663721"/>
                  </a:lnTo>
                  <a:lnTo>
                    <a:pt x="1360473" y="663086"/>
                  </a:lnTo>
                  <a:lnTo>
                    <a:pt x="1300302" y="661195"/>
                  </a:lnTo>
                  <a:lnTo>
                    <a:pt x="1240756" y="658074"/>
                  </a:lnTo>
                  <a:lnTo>
                    <a:pt x="1181897" y="653744"/>
                  </a:lnTo>
                  <a:lnTo>
                    <a:pt x="1123789" y="648230"/>
                  </a:lnTo>
                  <a:lnTo>
                    <a:pt x="1066494" y="641555"/>
                  </a:lnTo>
                  <a:lnTo>
                    <a:pt x="1010076" y="633743"/>
                  </a:lnTo>
                  <a:lnTo>
                    <a:pt x="954598" y="624816"/>
                  </a:lnTo>
                  <a:lnTo>
                    <a:pt x="900122" y="614798"/>
                  </a:lnTo>
                  <a:lnTo>
                    <a:pt x="846712" y="603713"/>
                  </a:lnTo>
                  <a:lnTo>
                    <a:pt x="794431" y="591585"/>
                  </a:lnTo>
                  <a:lnTo>
                    <a:pt x="743342" y="578435"/>
                  </a:lnTo>
                  <a:lnTo>
                    <a:pt x="693508" y="564290"/>
                  </a:lnTo>
                  <a:lnTo>
                    <a:pt x="644992" y="549170"/>
                  </a:lnTo>
                  <a:lnTo>
                    <a:pt x="597857" y="533101"/>
                  </a:lnTo>
                  <a:lnTo>
                    <a:pt x="552165" y="516105"/>
                  </a:lnTo>
                  <a:lnTo>
                    <a:pt x="507981" y="498206"/>
                  </a:lnTo>
                  <a:lnTo>
                    <a:pt x="465368" y="479427"/>
                  </a:lnTo>
                  <a:lnTo>
                    <a:pt x="424387" y="459793"/>
                  </a:lnTo>
                  <a:lnTo>
                    <a:pt x="385103" y="439325"/>
                  </a:lnTo>
                  <a:lnTo>
                    <a:pt x="347578" y="418048"/>
                  </a:lnTo>
                  <a:lnTo>
                    <a:pt x="311875" y="395986"/>
                  </a:lnTo>
                  <a:lnTo>
                    <a:pt x="278058" y="373161"/>
                  </a:lnTo>
                  <a:lnTo>
                    <a:pt x="246190" y="349597"/>
                  </a:lnTo>
                  <a:lnTo>
                    <a:pt x="216333" y="325317"/>
                  </a:lnTo>
                  <a:lnTo>
                    <a:pt x="162905" y="274706"/>
                  </a:lnTo>
                  <a:lnTo>
                    <a:pt x="118280" y="221514"/>
                  </a:lnTo>
                  <a:lnTo>
                    <a:pt x="82962" y="165930"/>
                  </a:lnTo>
                  <a:lnTo>
                    <a:pt x="0" y="165928"/>
                  </a:lnTo>
                  <a:lnTo>
                    <a:pt x="122038" y="0"/>
                  </a:lnTo>
                  <a:lnTo>
                    <a:pt x="331859" y="165928"/>
                  </a:lnTo>
                  <a:lnTo>
                    <a:pt x="248895" y="165928"/>
                  </a:lnTo>
                  <a:lnTo>
                    <a:pt x="265358" y="194008"/>
                  </a:lnTo>
                  <a:lnTo>
                    <a:pt x="305393" y="248419"/>
                  </a:lnTo>
                  <a:lnTo>
                    <a:pt x="354482" y="300344"/>
                  </a:lnTo>
                  <a:lnTo>
                    <a:pt x="412121" y="349595"/>
                  </a:lnTo>
                  <a:lnTo>
                    <a:pt x="443990" y="373159"/>
                  </a:lnTo>
                  <a:lnTo>
                    <a:pt x="477807" y="395984"/>
                  </a:lnTo>
                  <a:lnTo>
                    <a:pt x="513510" y="418047"/>
                  </a:lnTo>
                  <a:lnTo>
                    <a:pt x="551035" y="439324"/>
                  </a:lnTo>
                  <a:lnTo>
                    <a:pt x="590319" y="459791"/>
                  </a:lnTo>
                  <a:lnTo>
                    <a:pt x="631299" y="479426"/>
                  </a:lnTo>
                  <a:lnTo>
                    <a:pt x="673913" y="498204"/>
                  </a:lnTo>
                  <a:lnTo>
                    <a:pt x="718097" y="516103"/>
                  </a:lnTo>
                  <a:lnTo>
                    <a:pt x="763788" y="533099"/>
                  </a:lnTo>
                  <a:lnTo>
                    <a:pt x="810924" y="549169"/>
                  </a:lnTo>
                  <a:lnTo>
                    <a:pt x="859440" y="564288"/>
                  </a:lnTo>
                  <a:lnTo>
                    <a:pt x="909274" y="578434"/>
                  </a:lnTo>
                  <a:lnTo>
                    <a:pt x="960363" y="591583"/>
                  </a:lnTo>
                  <a:lnTo>
                    <a:pt x="1012644" y="603712"/>
                  </a:lnTo>
                  <a:lnTo>
                    <a:pt x="1066054" y="614796"/>
                  </a:lnTo>
                  <a:lnTo>
                    <a:pt x="1120530" y="624814"/>
                  </a:lnTo>
                  <a:lnTo>
                    <a:pt x="1176008" y="633741"/>
                  </a:lnTo>
                  <a:lnTo>
                    <a:pt x="1232426" y="641554"/>
                  </a:lnTo>
                  <a:lnTo>
                    <a:pt x="1289721" y="648229"/>
                  </a:lnTo>
                  <a:lnTo>
                    <a:pt x="1347829" y="653743"/>
                  </a:lnTo>
                  <a:lnTo>
                    <a:pt x="1406688" y="658072"/>
                  </a:lnTo>
                  <a:lnTo>
                    <a:pt x="1466235" y="661194"/>
                  </a:lnTo>
                  <a:lnTo>
                    <a:pt x="1526405" y="663084"/>
                  </a:lnTo>
                  <a:lnTo>
                    <a:pt x="1587138" y="663719"/>
                  </a:lnTo>
                </a:path>
              </a:pathLst>
            </a:custGeom>
            <a:ln w="13548">
              <a:solidFill>
                <a:srgbClr val="507E32"/>
              </a:solidFill>
            </a:ln>
          </p:spPr>
          <p:txBody>
            <a:bodyPr wrap="square" lIns="0" tIns="0" rIns="0" bIns="0" rtlCol="0"/>
            <a:lstStyle/>
            <a:p>
              <a:endParaRPr/>
            </a:p>
          </p:txBody>
        </p:sp>
      </p:grpSp>
      <p:sp>
        <p:nvSpPr>
          <p:cNvPr id="11" name="object 11"/>
          <p:cNvSpPr txBox="1"/>
          <p:nvPr/>
        </p:nvSpPr>
        <p:spPr>
          <a:xfrm>
            <a:off x="6445641" y="3024123"/>
            <a:ext cx="389890" cy="543560"/>
          </a:xfrm>
          <a:prstGeom prst="rect">
            <a:avLst/>
          </a:prstGeom>
        </p:spPr>
        <p:txBody>
          <a:bodyPr vert="horz" wrap="square" lIns="0" tIns="12700" rIns="0" bIns="0" rtlCol="0">
            <a:spAutoFit/>
          </a:bodyPr>
          <a:lstStyle/>
          <a:p>
            <a:pPr marL="12700">
              <a:lnSpc>
                <a:spcPct val="100000"/>
              </a:lnSpc>
              <a:spcBef>
                <a:spcPts val="100"/>
              </a:spcBef>
            </a:pPr>
            <a:r>
              <a:rPr sz="3400" spc="1935" dirty="0">
                <a:latin typeface="Segoe UI Symbol"/>
                <a:cs typeface="Segoe UI Symbol"/>
              </a:rPr>
              <a:t> </a:t>
            </a:r>
            <a:endParaRPr sz="3400">
              <a:latin typeface="Segoe UI Symbol"/>
              <a:cs typeface="Segoe UI Symbol"/>
            </a:endParaRPr>
          </a:p>
        </p:txBody>
      </p:sp>
      <p:sp>
        <p:nvSpPr>
          <p:cNvPr id="12" name="object 12"/>
          <p:cNvSpPr txBox="1"/>
          <p:nvPr/>
        </p:nvSpPr>
        <p:spPr>
          <a:xfrm>
            <a:off x="1463887" y="4653788"/>
            <a:ext cx="7147559" cy="482600"/>
          </a:xfrm>
          <a:prstGeom prst="rect">
            <a:avLst/>
          </a:prstGeom>
        </p:spPr>
        <p:txBody>
          <a:bodyPr vert="horz" wrap="square" lIns="0" tIns="12700" rIns="0" bIns="0" rtlCol="0">
            <a:spAutoFit/>
          </a:bodyPr>
          <a:lstStyle/>
          <a:p>
            <a:pPr marL="12700">
              <a:lnSpc>
                <a:spcPct val="100000"/>
              </a:lnSpc>
              <a:spcBef>
                <a:spcPts val="100"/>
              </a:spcBef>
            </a:pPr>
            <a:r>
              <a:rPr sz="3000" dirty="0">
                <a:latin typeface="Arial"/>
                <a:cs typeface="Arial"/>
              </a:rPr>
              <a:t>Reasonable</a:t>
            </a:r>
            <a:r>
              <a:rPr sz="3000" spc="-65" dirty="0">
                <a:latin typeface="Arial"/>
                <a:cs typeface="Arial"/>
              </a:rPr>
              <a:t> </a:t>
            </a:r>
            <a:r>
              <a:rPr sz="3000" dirty="0">
                <a:latin typeface="Arial"/>
                <a:cs typeface="Arial"/>
              </a:rPr>
              <a:t>schedule</a:t>
            </a:r>
            <a:r>
              <a:rPr sz="3000" spc="-50" dirty="0">
                <a:latin typeface="Arial"/>
                <a:cs typeface="Arial"/>
              </a:rPr>
              <a:t> </a:t>
            </a:r>
            <a:r>
              <a:rPr sz="3000" dirty="0">
                <a:latin typeface="Arial"/>
                <a:cs typeface="Arial"/>
              </a:rPr>
              <a:t>for</a:t>
            </a:r>
            <a:r>
              <a:rPr sz="3000" spc="-50" dirty="0">
                <a:latin typeface="Arial"/>
                <a:cs typeface="Arial"/>
              </a:rPr>
              <a:t> </a:t>
            </a:r>
            <a:r>
              <a:rPr sz="3000" dirty="0">
                <a:latin typeface="Arial"/>
                <a:cs typeface="Arial"/>
              </a:rPr>
              <a:t>checking</a:t>
            </a:r>
            <a:r>
              <a:rPr sz="3000" spc="-50" dirty="0">
                <a:latin typeface="Arial"/>
                <a:cs typeface="Arial"/>
              </a:rPr>
              <a:t> </a:t>
            </a:r>
            <a:r>
              <a:rPr sz="3000" spc="-10" dirty="0">
                <a:latin typeface="Arial"/>
                <a:cs typeface="Arial"/>
              </a:rPr>
              <a:t>RPRs?</a:t>
            </a:r>
            <a:endParaRPr sz="3000">
              <a:latin typeface="Arial"/>
              <a:cs typeface="Arial"/>
            </a:endParaRPr>
          </a:p>
        </p:txBody>
      </p:sp>
      <p:sp>
        <p:nvSpPr>
          <p:cNvPr id="13" name="object 13"/>
          <p:cNvSpPr txBox="1"/>
          <p:nvPr/>
        </p:nvSpPr>
        <p:spPr>
          <a:xfrm>
            <a:off x="1744979" y="5059679"/>
            <a:ext cx="6582409" cy="1198880"/>
          </a:xfrm>
          <a:prstGeom prst="rect">
            <a:avLst/>
          </a:prstGeom>
        </p:spPr>
        <p:txBody>
          <a:bodyPr vert="horz" wrap="square" lIns="0" tIns="12700" rIns="0" bIns="0" rtlCol="0">
            <a:spAutoFit/>
          </a:bodyPr>
          <a:lstStyle/>
          <a:p>
            <a:pPr marL="12700">
              <a:lnSpc>
                <a:spcPct val="100000"/>
              </a:lnSpc>
              <a:spcBef>
                <a:spcPts val="100"/>
              </a:spcBef>
              <a:tabLst>
                <a:tab pos="1746250" algn="l"/>
                <a:tab pos="3263900" algn="l"/>
                <a:tab pos="5485765" algn="l"/>
              </a:tabLst>
            </a:pPr>
            <a:r>
              <a:rPr sz="7700" spc="-50" dirty="0">
                <a:solidFill>
                  <a:srgbClr val="A6A6A6"/>
                </a:solidFill>
                <a:latin typeface="Arial"/>
                <a:cs typeface="Arial"/>
              </a:rPr>
              <a:t>3</a:t>
            </a:r>
            <a:r>
              <a:rPr sz="7700" dirty="0">
                <a:solidFill>
                  <a:srgbClr val="A6A6A6"/>
                </a:solidFill>
                <a:latin typeface="Arial"/>
                <a:cs typeface="Arial"/>
              </a:rPr>
              <a:t>	</a:t>
            </a:r>
            <a:r>
              <a:rPr sz="7700" spc="-50" dirty="0">
                <a:solidFill>
                  <a:srgbClr val="FF2F92"/>
                </a:solidFill>
                <a:latin typeface="Arial"/>
                <a:cs typeface="Arial"/>
              </a:rPr>
              <a:t>6</a:t>
            </a:r>
            <a:r>
              <a:rPr sz="7700" dirty="0">
                <a:solidFill>
                  <a:srgbClr val="FF2F92"/>
                </a:solidFill>
                <a:latin typeface="Arial"/>
                <a:cs typeface="Arial"/>
              </a:rPr>
              <a:t>	</a:t>
            </a:r>
            <a:r>
              <a:rPr sz="7700" spc="-25" dirty="0">
                <a:solidFill>
                  <a:srgbClr val="FF2F92"/>
                </a:solidFill>
                <a:latin typeface="Arial"/>
                <a:cs typeface="Arial"/>
              </a:rPr>
              <a:t>12</a:t>
            </a:r>
            <a:r>
              <a:rPr sz="7700" dirty="0">
                <a:solidFill>
                  <a:srgbClr val="FF2F92"/>
                </a:solidFill>
                <a:latin typeface="Arial"/>
                <a:cs typeface="Arial"/>
              </a:rPr>
              <a:t>	</a:t>
            </a:r>
            <a:r>
              <a:rPr sz="7700" spc="-25" dirty="0">
                <a:solidFill>
                  <a:srgbClr val="A6A6A6"/>
                </a:solidFill>
                <a:latin typeface="Arial"/>
                <a:cs typeface="Arial"/>
              </a:rPr>
              <a:t>24</a:t>
            </a:r>
            <a:endParaRPr sz="7700">
              <a:latin typeface="Arial"/>
              <a:cs typeface="Arial"/>
            </a:endParaRPr>
          </a:p>
        </p:txBody>
      </p:sp>
      <p:sp>
        <p:nvSpPr>
          <p:cNvPr id="14" name="object 14"/>
          <p:cNvSpPr txBox="1"/>
          <p:nvPr/>
        </p:nvSpPr>
        <p:spPr>
          <a:xfrm>
            <a:off x="2847339" y="6218428"/>
            <a:ext cx="4378325" cy="543560"/>
          </a:xfrm>
          <a:prstGeom prst="rect">
            <a:avLst/>
          </a:prstGeom>
        </p:spPr>
        <p:txBody>
          <a:bodyPr vert="horz" wrap="square" lIns="0" tIns="12700" rIns="0" bIns="0" rtlCol="0">
            <a:spAutoFit/>
          </a:bodyPr>
          <a:lstStyle/>
          <a:p>
            <a:pPr marL="12700">
              <a:lnSpc>
                <a:spcPct val="100000"/>
              </a:lnSpc>
              <a:spcBef>
                <a:spcPts val="100"/>
              </a:spcBef>
            </a:pPr>
            <a:r>
              <a:rPr sz="3400" dirty="0">
                <a:latin typeface="Arial"/>
                <a:cs typeface="Arial"/>
              </a:rPr>
              <a:t>months</a:t>
            </a:r>
            <a:r>
              <a:rPr sz="3400" spc="-5" dirty="0">
                <a:latin typeface="Arial"/>
                <a:cs typeface="Arial"/>
              </a:rPr>
              <a:t> </a:t>
            </a:r>
            <a:r>
              <a:rPr sz="3400" dirty="0">
                <a:latin typeface="Arial"/>
                <a:cs typeface="Arial"/>
              </a:rPr>
              <a:t>after</a:t>
            </a:r>
            <a:r>
              <a:rPr sz="3400" spc="5" dirty="0">
                <a:latin typeface="Arial"/>
                <a:cs typeface="Arial"/>
              </a:rPr>
              <a:t> </a:t>
            </a:r>
            <a:r>
              <a:rPr sz="3400" spc="-10" dirty="0">
                <a:latin typeface="Arial"/>
                <a:cs typeface="Arial"/>
              </a:rPr>
              <a:t>treatment</a:t>
            </a:r>
            <a:endParaRPr sz="34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48</a:t>
            </a:r>
            <a:endParaRPr sz="900">
              <a:latin typeface="Arial"/>
              <a:cs typeface="Arial"/>
            </a:endParaRPr>
          </a:p>
        </p:txBody>
      </p:sp>
      <p:grpSp>
        <p:nvGrpSpPr>
          <p:cNvPr id="3" name="object 3"/>
          <p:cNvGrpSpPr/>
          <p:nvPr/>
        </p:nvGrpSpPr>
        <p:grpSpPr>
          <a:xfrm>
            <a:off x="193095" y="1185672"/>
            <a:ext cx="9432925" cy="2786380"/>
            <a:chOff x="193095" y="1185672"/>
            <a:chExt cx="9432925" cy="2786380"/>
          </a:xfrm>
        </p:grpSpPr>
        <p:pic>
          <p:nvPicPr>
            <p:cNvPr id="4" name="object 4"/>
            <p:cNvPicPr/>
            <p:nvPr/>
          </p:nvPicPr>
          <p:blipFill>
            <a:blip r:embed="rId2" cstate="print"/>
            <a:stretch>
              <a:fillRect/>
            </a:stretch>
          </p:blipFill>
          <p:spPr>
            <a:xfrm>
              <a:off x="193095" y="1427675"/>
              <a:ext cx="2427384" cy="2427383"/>
            </a:xfrm>
            <a:prstGeom prst="rect">
              <a:avLst/>
            </a:prstGeom>
          </p:spPr>
        </p:pic>
        <p:sp>
          <p:nvSpPr>
            <p:cNvPr id="5" name="object 5"/>
            <p:cNvSpPr/>
            <p:nvPr/>
          </p:nvSpPr>
          <p:spPr>
            <a:xfrm>
              <a:off x="1132323" y="1461736"/>
              <a:ext cx="2053589" cy="1681480"/>
            </a:xfrm>
            <a:custGeom>
              <a:avLst/>
              <a:gdLst/>
              <a:ahLst/>
              <a:cxnLst/>
              <a:rect l="l" t="t" r="r" b="b"/>
              <a:pathLst>
                <a:path w="2053589" h="1681480">
                  <a:moveTo>
                    <a:pt x="326491" y="0"/>
                  </a:moveTo>
                  <a:lnTo>
                    <a:pt x="0" y="1218488"/>
                  </a:lnTo>
                  <a:lnTo>
                    <a:pt x="1726552" y="1681124"/>
                  </a:lnTo>
                  <a:lnTo>
                    <a:pt x="2053056" y="462635"/>
                  </a:lnTo>
                  <a:lnTo>
                    <a:pt x="326491"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1179575" y="1185672"/>
              <a:ext cx="8446008" cy="2785872"/>
            </a:xfrm>
            <a:prstGeom prst="rect">
              <a:avLst/>
            </a:prstGeom>
          </p:spPr>
        </p:pic>
        <p:sp>
          <p:nvSpPr>
            <p:cNvPr id="7" name="object 7"/>
            <p:cNvSpPr/>
            <p:nvPr/>
          </p:nvSpPr>
          <p:spPr>
            <a:xfrm>
              <a:off x="1270911" y="1254099"/>
              <a:ext cx="8263890" cy="2600960"/>
            </a:xfrm>
            <a:custGeom>
              <a:avLst/>
              <a:gdLst/>
              <a:ahLst/>
              <a:cxnLst/>
              <a:rect l="l" t="t" r="r" b="b"/>
              <a:pathLst>
                <a:path w="8263890" h="2600960">
                  <a:moveTo>
                    <a:pt x="7830197" y="0"/>
                  </a:moveTo>
                  <a:lnTo>
                    <a:pt x="1836801" y="0"/>
                  </a:lnTo>
                  <a:lnTo>
                    <a:pt x="1789565" y="2543"/>
                  </a:lnTo>
                  <a:lnTo>
                    <a:pt x="1743803" y="9998"/>
                  </a:lnTo>
                  <a:lnTo>
                    <a:pt x="1699779" y="22099"/>
                  </a:lnTo>
                  <a:lnTo>
                    <a:pt x="1657757" y="38583"/>
                  </a:lnTo>
                  <a:lnTo>
                    <a:pt x="1618002" y="59184"/>
                  </a:lnTo>
                  <a:lnTo>
                    <a:pt x="1580778" y="83639"/>
                  </a:lnTo>
                  <a:lnTo>
                    <a:pt x="1546350" y="111683"/>
                  </a:lnTo>
                  <a:lnTo>
                    <a:pt x="1514982" y="143051"/>
                  </a:lnTo>
                  <a:lnTo>
                    <a:pt x="1486938" y="177479"/>
                  </a:lnTo>
                  <a:lnTo>
                    <a:pt x="1462484" y="214703"/>
                  </a:lnTo>
                  <a:lnTo>
                    <a:pt x="1441882" y="254458"/>
                  </a:lnTo>
                  <a:lnTo>
                    <a:pt x="1425399" y="296480"/>
                  </a:lnTo>
                  <a:lnTo>
                    <a:pt x="1413297" y="340504"/>
                  </a:lnTo>
                  <a:lnTo>
                    <a:pt x="1405842" y="386266"/>
                  </a:lnTo>
                  <a:lnTo>
                    <a:pt x="1403299" y="433501"/>
                  </a:lnTo>
                  <a:lnTo>
                    <a:pt x="0" y="859853"/>
                  </a:lnTo>
                  <a:lnTo>
                    <a:pt x="1403299" y="1083729"/>
                  </a:lnTo>
                  <a:lnTo>
                    <a:pt x="1403299" y="2167458"/>
                  </a:lnTo>
                  <a:lnTo>
                    <a:pt x="1405842" y="2214693"/>
                  </a:lnTo>
                  <a:lnTo>
                    <a:pt x="1413297" y="2260455"/>
                  </a:lnTo>
                  <a:lnTo>
                    <a:pt x="1425399" y="2304479"/>
                  </a:lnTo>
                  <a:lnTo>
                    <a:pt x="1441882" y="2346501"/>
                  </a:lnTo>
                  <a:lnTo>
                    <a:pt x="1462484" y="2386256"/>
                  </a:lnTo>
                  <a:lnTo>
                    <a:pt x="1486938" y="2423480"/>
                  </a:lnTo>
                  <a:lnTo>
                    <a:pt x="1514982" y="2457908"/>
                  </a:lnTo>
                  <a:lnTo>
                    <a:pt x="1546350" y="2489276"/>
                  </a:lnTo>
                  <a:lnTo>
                    <a:pt x="1580778" y="2517320"/>
                  </a:lnTo>
                  <a:lnTo>
                    <a:pt x="1618002" y="2541775"/>
                  </a:lnTo>
                  <a:lnTo>
                    <a:pt x="1657757" y="2562376"/>
                  </a:lnTo>
                  <a:lnTo>
                    <a:pt x="1699779" y="2578860"/>
                  </a:lnTo>
                  <a:lnTo>
                    <a:pt x="1743803" y="2590961"/>
                  </a:lnTo>
                  <a:lnTo>
                    <a:pt x="1789565" y="2598416"/>
                  </a:lnTo>
                  <a:lnTo>
                    <a:pt x="1836801" y="2600959"/>
                  </a:lnTo>
                  <a:lnTo>
                    <a:pt x="7830197" y="2600959"/>
                  </a:lnTo>
                  <a:lnTo>
                    <a:pt x="7877430" y="2598416"/>
                  </a:lnTo>
                  <a:lnTo>
                    <a:pt x="7923191" y="2590961"/>
                  </a:lnTo>
                  <a:lnTo>
                    <a:pt x="7967214" y="2578860"/>
                  </a:lnTo>
                  <a:lnTo>
                    <a:pt x="8009235" y="2562376"/>
                  </a:lnTo>
                  <a:lnTo>
                    <a:pt x="8048990" y="2541775"/>
                  </a:lnTo>
                  <a:lnTo>
                    <a:pt x="8086214" y="2517320"/>
                  </a:lnTo>
                  <a:lnTo>
                    <a:pt x="8120643" y="2489276"/>
                  </a:lnTo>
                  <a:lnTo>
                    <a:pt x="8152011" y="2457908"/>
                  </a:lnTo>
                  <a:lnTo>
                    <a:pt x="8180056" y="2423480"/>
                  </a:lnTo>
                  <a:lnTo>
                    <a:pt x="8204511" y="2386256"/>
                  </a:lnTo>
                  <a:lnTo>
                    <a:pt x="8225114" y="2346501"/>
                  </a:lnTo>
                  <a:lnTo>
                    <a:pt x="8241598" y="2304479"/>
                  </a:lnTo>
                  <a:lnTo>
                    <a:pt x="8253700" y="2260455"/>
                  </a:lnTo>
                  <a:lnTo>
                    <a:pt x="8261155" y="2214693"/>
                  </a:lnTo>
                  <a:lnTo>
                    <a:pt x="8263699" y="2167458"/>
                  </a:lnTo>
                  <a:lnTo>
                    <a:pt x="8263698" y="433489"/>
                  </a:lnTo>
                  <a:lnTo>
                    <a:pt x="8261155" y="386266"/>
                  </a:lnTo>
                  <a:lnTo>
                    <a:pt x="8253700" y="340504"/>
                  </a:lnTo>
                  <a:lnTo>
                    <a:pt x="8241598" y="296480"/>
                  </a:lnTo>
                  <a:lnTo>
                    <a:pt x="8225114" y="254458"/>
                  </a:lnTo>
                  <a:lnTo>
                    <a:pt x="8204511" y="214703"/>
                  </a:lnTo>
                  <a:lnTo>
                    <a:pt x="8180056" y="177479"/>
                  </a:lnTo>
                  <a:lnTo>
                    <a:pt x="8152011" y="143051"/>
                  </a:lnTo>
                  <a:lnTo>
                    <a:pt x="8120643" y="111683"/>
                  </a:lnTo>
                  <a:lnTo>
                    <a:pt x="8086214" y="83639"/>
                  </a:lnTo>
                  <a:lnTo>
                    <a:pt x="8048990" y="59184"/>
                  </a:lnTo>
                  <a:lnTo>
                    <a:pt x="8009235" y="38583"/>
                  </a:lnTo>
                  <a:lnTo>
                    <a:pt x="7967214" y="22099"/>
                  </a:lnTo>
                  <a:lnTo>
                    <a:pt x="7923191" y="9998"/>
                  </a:lnTo>
                  <a:lnTo>
                    <a:pt x="7877430" y="2543"/>
                  </a:lnTo>
                  <a:lnTo>
                    <a:pt x="7830197" y="0"/>
                  </a:lnTo>
                  <a:close/>
                </a:path>
                <a:path w="8263890" h="2600960">
                  <a:moveTo>
                    <a:pt x="1403299" y="433489"/>
                  </a:moveTo>
                  <a:close/>
                </a:path>
              </a:pathLst>
            </a:custGeom>
            <a:solidFill>
              <a:srgbClr val="FFFFFF"/>
            </a:solidFill>
          </p:spPr>
          <p:txBody>
            <a:bodyPr wrap="square" lIns="0" tIns="0" rIns="0" bIns="0" rtlCol="0"/>
            <a:lstStyle/>
            <a:p>
              <a:endParaRPr/>
            </a:p>
          </p:txBody>
        </p:sp>
        <p:sp>
          <p:nvSpPr>
            <p:cNvPr id="8" name="object 8"/>
            <p:cNvSpPr/>
            <p:nvPr/>
          </p:nvSpPr>
          <p:spPr>
            <a:xfrm>
              <a:off x="1270737" y="1253773"/>
              <a:ext cx="8265159" cy="2601595"/>
            </a:xfrm>
            <a:custGeom>
              <a:avLst/>
              <a:gdLst/>
              <a:ahLst/>
              <a:cxnLst/>
              <a:rect l="l" t="t" r="r" b="b"/>
              <a:pathLst>
                <a:path w="8265159" h="2601595">
                  <a:moveTo>
                    <a:pt x="1403473" y="2167729"/>
                  </a:moveTo>
                  <a:lnTo>
                    <a:pt x="1406017" y="2214970"/>
                  </a:lnTo>
                  <a:lnTo>
                    <a:pt x="1413473" y="2260737"/>
                  </a:lnTo>
                  <a:lnTo>
                    <a:pt x="1425576" y="2304767"/>
                  </a:lnTo>
                  <a:lnTo>
                    <a:pt x="1442062" y="2346794"/>
                  </a:lnTo>
                  <a:lnTo>
                    <a:pt x="1462666" y="2386553"/>
                  </a:lnTo>
                  <a:lnTo>
                    <a:pt x="1487124" y="2423782"/>
                  </a:lnTo>
                  <a:lnTo>
                    <a:pt x="1515172" y="2458215"/>
                  </a:lnTo>
                  <a:lnTo>
                    <a:pt x="1546544" y="2489587"/>
                  </a:lnTo>
                  <a:lnTo>
                    <a:pt x="1580976" y="2517634"/>
                  </a:lnTo>
                  <a:lnTo>
                    <a:pt x="1618205" y="2542093"/>
                  </a:lnTo>
                  <a:lnTo>
                    <a:pt x="1657965" y="2562697"/>
                  </a:lnTo>
                  <a:lnTo>
                    <a:pt x="1699992" y="2579183"/>
                  </a:lnTo>
                  <a:lnTo>
                    <a:pt x="1744021" y="2591286"/>
                  </a:lnTo>
                  <a:lnTo>
                    <a:pt x="1789788" y="2598742"/>
                  </a:lnTo>
                  <a:lnTo>
                    <a:pt x="1837029" y="2601286"/>
                  </a:lnTo>
                  <a:lnTo>
                    <a:pt x="2547015" y="2601286"/>
                  </a:lnTo>
                  <a:lnTo>
                    <a:pt x="4262328" y="2601286"/>
                  </a:lnTo>
                  <a:lnTo>
                    <a:pt x="7831171" y="2601286"/>
                  </a:lnTo>
                  <a:lnTo>
                    <a:pt x="7878412" y="2598742"/>
                  </a:lnTo>
                  <a:lnTo>
                    <a:pt x="7924179" y="2591286"/>
                  </a:lnTo>
                  <a:lnTo>
                    <a:pt x="7968209" y="2579183"/>
                  </a:lnTo>
                  <a:lnTo>
                    <a:pt x="8010235" y="2562697"/>
                  </a:lnTo>
                  <a:lnTo>
                    <a:pt x="8049995" y="2542093"/>
                  </a:lnTo>
                  <a:lnTo>
                    <a:pt x="8087224" y="2517634"/>
                  </a:lnTo>
                  <a:lnTo>
                    <a:pt x="8121657" y="2489587"/>
                  </a:lnTo>
                  <a:lnTo>
                    <a:pt x="8153029" y="2458215"/>
                  </a:lnTo>
                  <a:lnTo>
                    <a:pt x="8181076" y="2423782"/>
                  </a:lnTo>
                  <a:lnTo>
                    <a:pt x="8205534" y="2386553"/>
                  </a:lnTo>
                  <a:lnTo>
                    <a:pt x="8226138" y="2346794"/>
                  </a:lnTo>
                  <a:lnTo>
                    <a:pt x="8242624" y="2304767"/>
                  </a:lnTo>
                  <a:lnTo>
                    <a:pt x="8254727" y="2260737"/>
                  </a:lnTo>
                  <a:lnTo>
                    <a:pt x="8262183" y="2214970"/>
                  </a:lnTo>
                  <a:lnTo>
                    <a:pt x="8264727" y="2167729"/>
                  </a:lnTo>
                  <a:lnTo>
                    <a:pt x="8264727" y="1083868"/>
                  </a:lnTo>
                  <a:lnTo>
                    <a:pt x="8264727" y="433548"/>
                  </a:lnTo>
                  <a:lnTo>
                    <a:pt x="8262183" y="386315"/>
                  </a:lnTo>
                  <a:lnTo>
                    <a:pt x="8254727" y="340548"/>
                  </a:lnTo>
                  <a:lnTo>
                    <a:pt x="8242624" y="296518"/>
                  </a:lnTo>
                  <a:lnTo>
                    <a:pt x="8226138" y="254491"/>
                  </a:lnTo>
                  <a:lnTo>
                    <a:pt x="8205534" y="214731"/>
                  </a:lnTo>
                  <a:lnTo>
                    <a:pt x="8181076" y="177503"/>
                  </a:lnTo>
                  <a:lnTo>
                    <a:pt x="8153029" y="143070"/>
                  </a:lnTo>
                  <a:lnTo>
                    <a:pt x="8121657" y="111698"/>
                  </a:lnTo>
                  <a:lnTo>
                    <a:pt x="8087224" y="83651"/>
                  </a:lnTo>
                  <a:lnTo>
                    <a:pt x="8049995" y="59193"/>
                  </a:lnTo>
                  <a:lnTo>
                    <a:pt x="8010235" y="38588"/>
                  </a:lnTo>
                  <a:lnTo>
                    <a:pt x="7968209" y="22102"/>
                  </a:lnTo>
                  <a:lnTo>
                    <a:pt x="7924179" y="9999"/>
                  </a:lnTo>
                  <a:lnTo>
                    <a:pt x="7878412" y="2544"/>
                  </a:lnTo>
                  <a:lnTo>
                    <a:pt x="7831171" y="0"/>
                  </a:lnTo>
                  <a:lnTo>
                    <a:pt x="4262328" y="0"/>
                  </a:lnTo>
                  <a:lnTo>
                    <a:pt x="2547015" y="0"/>
                  </a:lnTo>
                  <a:lnTo>
                    <a:pt x="1837029" y="0"/>
                  </a:lnTo>
                  <a:lnTo>
                    <a:pt x="1789788" y="2544"/>
                  </a:lnTo>
                  <a:lnTo>
                    <a:pt x="1744021" y="9999"/>
                  </a:lnTo>
                  <a:lnTo>
                    <a:pt x="1699992" y="22102"/>
                  </a:lnTo>
                  <a:lnTo>
                    <a:pt x="1657965" y="38588"/>
                  </a:lnTo>
                  <a:lnTo>
                    <a:pt x="1618205" y="59193"/>
                  </a:lnTo>
                  <a:lnTo>
                    <a:pt x="1580976" y="83651"/>
                  </a:lnTo>
                  <a:lnTo>
                    <a:pt x="1546544" y="111698"/>
                  </a:lnTo>
                  <a:lnTo>
                    <a:pt x="1515172" y="143070"/>
                  </a:lnTo>
                  <a:lnTo>
                    <a:pt x="1487124" y="177503"/>
                  </a:lnTo>
                  <a:lnTo>
                    <a:pt x="1462666" y="214731"/>
                  </a:lnTo>
                  <a:lnTo>
                    <a:pt x="1442062" y="254491"/>
                  </a:lnTo>
                  <a:lnTo>
                    <a:pt x="1425576" y="296518"/>
                  </a:lnTo>
                  <a:lnTo>
                    <a:pt x="1413473" y="340548"/>
                  </a:lnTo>
                  <a:lnTo>
                    <a:pt x="1406017" y="386315"/>
                  </a:lnTo>
                  <a:lnTo>
                    <a:pt x="1403473" y="433556"/>
                  </a:lnTo>
                  <a:lnTo>
                    <a:pt x="0" y="859962"/>
                  </a:lnTo>
                  <a:lnTo>
                    <a:pt x="1403473" y="1083868"/>
                  </a:lnTo>
                  <a:lnTo>
                    <a:pt x="1403473" y="2167729"/>
                  </a:lnTo>
                  <a:close/>
                </a:path>
              </a:pathLst>
            </a:custGeom>
            <a:ln w="34956">
              <a:solidFill>
                <a:srgbClr val="444B54"/>
              </a:solidFill>
            </a:ln>
          </p:spPr>
          <p:txBody>
            <a:bodyPr wrap="square" lIns="0" tIns="0" rIns="0" bIns="0" rtlCol="0"/>
            <a:lstStyle/>
            <a:p>
              <a:endParaRPr/>
            </a:p>
          </p:txBody>
        </p:sp>
      </p:grpSp>
      <p:sp>
        <p:nvSpPr>
          <p:cNvPr id="9" name="object 9"/>
          <p:cNvSpPr txBox="1">
            <a:spLocks noGrp="1"/>
          </p:cNvSpPr>
          <p:nvPr>
            <p:ph type="title"/>
          </p:nvPr>
        </p:nvSpPr>
        <p:spPr>
          <a:xfrm>
            <a:off x="3208808" y="1383284"/>
            <a:ext cx="5793105" cy="2299335"/>
          </a:xfrm>
          <a:prstGeom prst="rect">
            <a:avLst/>
          </a:prstGeom>
        </p:spPr>
        <p:txBody>
          <a:bodyPr vert="horz" wrap="square" lIns="0" tIns="15875" rIns="0" bIns="0" rtlCol="0">
            <a:spAutoFit/>
          </a:bodyPr>
          <a:lstStyle/>
          <a:p>
            <a:pPr marL="12700" marR="5080" algn="ctr">
              <a:lnSpc>
                <a:spcPct val="99300"/>
              </a:lnSpc>
              <a:spcBef>
                <a:spcPts val="125"/>
              </a:spcBef>
            </a:pPr>
            <a:r>
              <a:rPr b="0" dirty="0">
                <a:solidFill>
                  <a:srgbClr val="6F6F6F"/>
                </a:solidFill>
                <a:latin typeface="Arial"/>
                <a:cs typeface="Arial"/>
              </a:rPr>
              <a:t>I</a:t>
            </a:r>
            <a:r>
              <a:rPr b="0" spc="-30" dirty="0">
                <a:solidFill>
                  <a:srgbClr val="6F6F6F"/>
                </a:solidFill>
                <a:latin typeface="Arial"/>
                <a:cs typeface="Arial"/>
              </a:rPr>
              <a:t> </a:t>
            </a:r>
            <a:r>
              <a:rPr b="0" dirty="0">
                <a:solidFill>
                  <a:srgbClr val="6F6F6F"/>
                </a:solidFill>
                <a:latin typeface="Arial"/>
                <a:cs typeface="Arial"/>
              </a:rPr>
              <a:t>had</a:t>
            </a:r>
            <a:r>
              <a:rPr b="0" spc="-25" dirty="0">
                <a:solidFill>
                  <a:srgbClr val="6F6F6F"/>
                </a:solidFill>
                <a:latin typeface="Arial"/>
                <a:cs typeface="Arial"/>
              </a:rPr>
              <a:t> </a:t>
            </a:r>
            <a:r>
              <a:rPr b="0" dirty="0">
                <a:solidFill>
                  <a:srgbClr val="6F6F6F"/>
                </a:solidFill>
                <a:latin typeface="Arial"/>
                <a:cs typeface="Arial"/>
              </a:rPr>
              <a:t>syphilis</a:t>
            </a:r>
            <a:r>
              <a:rPr b="0" spc="-30" dirty="0">
                <a:solidFill>
                  <a:srgbClr val="6F6F6F"/>
                </a:solidFill>
                <a:latin typeface="Arial"/>
                <a:cs typeface="Arial"/>
              </a:rPr>
              <a:t> </a:t>
            </a:r>
            <a:r>
              <a:rPr b="0" dirty="0">
                <a:solidFill>
                  <a:srgbClr val="6F6F6F"/>
                </a:solidFill>
                <a:latin typeface="Arial"/>
                <a:cs typeface="Arial"/>
              </a:rPr>
              <a:t>about</a:t>
            </a:r>
            <a:r>
              <a:rPr b="0" spc="-30" dirty="0">
                <a:solidFill>
                  <a:srgbClr val="6F6F6F"/>
                </a:solidFill>
                <a:latin typeface="Arial"/>
                <a:cs typeface="Arial"/>
              </a:rPr>
              <a:t> </a:t>
            </a:r>
            <a:r>
              <a:rPr b="0" dirty="0">
                <a:solidFill>
                  <a:srgbClr val="6F6F6F"/>
                </a:solidFill>
                <a:latin typeface="Arial"/>
                <a:cs typeface="Arial"/>
              </a:rPr>
              <a:t>9</a:t>
            </a:r>
            <a:r>
              <a:rPr b="0" spc="-25" dirty="0">
                <a:solidFill>
                  <a:srgbClr val="6F6F6F"/>
                </a:solidFill>
                <a:latin typeface="Arial"/>
                <a:cs typeface="Arial"/>
              </a:rPr>
              <a:t> </a:t>
            </a:r>
            <a:r>
              <a:rPr b="0" dirty="0">
                <a:solidFill>
                  <a:srgbClr val="6F6F6F"/>
                </a:solidFill>
                <a:latin typeface="Arial"/>
                <a:cs typeface="Arial"/>
              </a:rPr>
              <a:t>months</a:t>
            </a:r>
            <a:r>
              <a:rPr b="0" spc="-30" dirty="0">
                <a:solidFill>
                  <a:srgbClr val="6F6F6F"/>
                </a:solidFill>
                <a:latin typeface="Arial"/>
                <a:cs typeface="Arial"/>
              </a:rPr>
              <a:t> </a:t>
            </a:r>
            <a:r>
              <a:rPr b="0" spc="-20" dirty="0">
                <a:solidFill>
                  <a:srgbClr val="6F6F6F"/>
                </a:solidFill>
                <a:latin typeface="Arial"/>
                <a:cs typeface="Arial"/>
              </a:rPr>
              <a:t>ago, </a:t>
            </a:r>
            <a:r>
              <a:rPr b="0" dirty="0">
                <a:solidFill>
                  <a:srgbClr val="6F6F6F"/>
                </a:solidFill>
                <a:latin typeface="Arial"/>
                <a:cs typeface="Arial"/>
              </a:rPr>
              <a:t>and</a:t>
            </a:r>
            <a:r>
              <a:rPr b="0" spc="-45" dirty="0">
                <a:solidFill>
                  <a:srgbClr val="6F6F6F"/>
                </a:solidFill>
                <a:latin typeface="Arial"/>
                <a:cs typeface="Arial"/>
              </a:rPr>
              <a:t> </a:t>
            </a:r>
            <a:r>
              <a:rPr b="0" dirty="0">
                <a:solidFill>
                  <a:srgbClr val="6F6F6F"/>
                </a:solidFill>
                <a:latin typeface="Arial"/>
                <a:cs typeface="Arial"/>
              </a:rPr>
              <a:t>my</a:t>
            </a:r>
            <a:r>
              <a:rPr b="0" spc="-40" dirty="0">
                <a:solidFill>
                  <a:srgbClr val="6F6F6F"/>
                </a:solidFill>
                <a:latin typeface="Arial"/>
                <a:cs typeface="Arial"/>
              </a:rPr>
              <a:t> </a:t>
            </a:r>
            <a:r>
              <a:rPr b="0" dirty="0">
                <a:solidFill>
                  <a:srgbClr val="6F6F6F"/>
                </a:solidFill>
                <a:latin typeface="Arial"/>
                <a:cs typeface="Arial"/>
              </a:rPr>
              <a:t>provider</a:t>
            </a:r>
            <a:r>
              <a:rPr b="0" spc="-30" dirty="0">
                <a:solidFill>
                  <a:srgbClr val="6F6F6F"/>
                </a:solidFill>
                <a:latin typeface="Arial"/>
                <a:cs typeface="Arial"/>
              </a:rPr>
              <a:t> </a:t>
            </a:r>
            <a:r>
              <a:rPr b="0" dirty="0">
                <a:solidFill>
                  <a:srgbClr val="6F6F6F"/>
                </a:solidFill>
                <a:latin typeface="Arial"/>
                <a:cs typeface="Arial"/>
              </a:rPr>
              <a:t>rechecked</a:t>
            </a:r>
            <a:r>
              <a:rPr b="0" spc="-35" dirty="0">
                <a:solidFill>
                  <a:srgbClr val="6F6F6F"/>
                </a:solidFill>
                <a:latin typeface="Arial"/>
                <a:cs typeface="Arial"/>
              </a:rPr>
              <a:t> </a:t>
            </a:r>
            <a:r>
              <a:rPr b="0" spc="-25" dirty="0">
                <a:solidFill>
                  <a:srgbClr val="6F6F6F"/>
                </a:solidFill>
                <a:latin typeface="Arial"/>
                <a:cs typeface="Arial"/>
              </a:rPr>
              <a:t>my </a:t>
            </a:r>
            <a:r>
              <a:rPr b="0" dirty="0">
                <a:solidFill>
                  <a:srgbClr val="6F6F6F"/>
                </a:solidFill>
                <a:latin typeface="Arial"/>
                <a:cs typeface="Arial"/>
              </a:rPr>
              <a:t>syphilis</a:t>
            </a:r>
            <a:r>
              <a:rPr b="0" spc="-45" dirty="0">
                <a:solidFill>
                  <a:srgbClr val="6F6F6F"/>
                </a:solidFill>
                <a:latin typeface="Arial"/>
                <a:cs typeface="Arial"/>
              </a:rPr>
              <a:t> </a:t>
            </a:r>
            <a:r>
              <a:rPr b="0" dirty="0">
                <a:solidFill>
                  <a:srgbClr val="6F6F6F"/>
                </a:solidFill>
                <a:latin typeface="Arial"/>
                <a:cs typeface="Arial"/>
              </a:rPr>
              <a:t>test</a:t>
            </a:r>
            <a:r>
              <a:rPr b="0" spc="-40" dirty="0">
                <a:solidFill>
                  <a:srgbClr val="6F6F6F"/>
                </a:solidFill>
                <a:latin typeface="Arial"/>
                <a:cs typeface="Arial"/>
              </a:rPr>
              <a:t> </a:t>
            </a:r>
            <a:r>
              <a:rPr b="0" dirty="0">
                <a:solidFill>
                  <a:srgbClr val="6F6F6F"/>
                </a:solidFill>
                <a:latin typeface="Arial"/>
                <a:cs typeface="Arial"/>
              </a:rPr>
              <a:t>last</a:t>
            </a:r>
            <a:r>
              <a:rPr b="0" spc="-40" dirty="0">
                <a:solidFill>
                  <a:srgbClr val="6F6F6F"/>
                </a:solidFill>
                <a:latin typeface="Arial"/>
                <a:cs typeface="Arial"/>
              </a:rPr>
              <a:t> </a:t>
            </a:r>
            <a:r>
              <a:rPr b="0" dirty="0">
                <a:solidFill>
                  <a:srgbClr val="6F6F6F"/>
                </a:solidFill>
                <a:latin typeface="Arial"/>
                <a:cs typeface="Arial"/>
              </a:rPr>
              <a:t>week.</a:t>
            </a:r>
            <a:r>
              <a:rPr b="0" spc="-40" dirty="0">
                <a:solidFill>
                  <a:srgbClr val="6F6F6F"/>
                </a:solidFill>
                <a:latin typeface="Arial"/>
                <a:cs typeface="Arial"/>
              </a:rPr>
              <a:t> </a:t>
            </a:r>
            <a:r>
              <a:rPr b="0" dirty="0">
                <a:solidFill>
                  <a:srgbClr val="6F6F6F"/>
                </a:solidFill>
                <a:latin typeface="Arial"/>
                <a:cs typeface="Arial"/>
              </a:rPr>
              <a:t>It</a:t>
            </a:r>
            <a:r>
              <a:rPr b="0" spc="-40" dirty="0">
                <a:solidFill>
                  <a:srgbClr val="6F6F6F"/>
                </a:solidFill>
                <a:latin typeface="Arial"/>
                <a:cs typeface="Arial"/>
              </a:rPr>
              <a:t> </a:t>
            </a:r>
            <a:r>
              <a:rPr b="0" spc="-20" dirty="0">
                <a:solidFill>
                  <a:srgbClr val="6F6F6F"/>
                </a:solidFill>
                <a:latin typeface="Arial"/>
                <a:cs typeface="Arial"/>
              </a:rPr>
              <a:t>says </a:t>
            </a:r>
            <a:r>
              <a:rPr b="0" dirty="0">
                <a:solidFill>
                  <a:srgbClr val="6F6F6F"/>
                </a:solidFill>
                <a:latin typeface="Arial"/>
                <a:cs typeface="Arial"/>
              </a:rPr>
              <a:t>“reactive”</a:t>
            </a:r>
            <a:r>
              <a:rPr b="0" spc="-35" dirty="0">
                <a:solidFill>
                  <a:srgbClr val="6F6F6F"/>
                </a:solidFill>
                <a:latin typeface="Arial"/>
                <a:cs typeface="Arial"/>
              </a:rPr>
              <a:t> </a:t>
            </a:r>
            <a:r>
              <a:rPr b="0" dirty="0">
                <a:solidFill>
                  <a:srgbClr val="6F6F6F"/>
                </a:solidFill>
                <a:latin typeface="Arial"/>
                <a:cs typeface="Arial"/>
              </a:rPr>
              <a:t>and</a:t>
            </a:r>
            <a:r>
              <a:rPr b="0" spc="-35" dirty="0">
                <a:solidFill>
                  <a:srgbClr val="6F6F6F"/>
                </a:solidFill>
                <a:latin typeface="Arial"/>
                <a:cs typeface="Arial"/>
              </a:rPr>
              <a:t> </a:t>
            </a:r>
            <a:r>
              <a:rPr b="0" dirty="0">
                <a:solidFill>
                  <a:srgbClr val="6F6F6F"/>
                </a:solidFill>
                <a:latin typeface="Arial"/>
                <a:cs typeface="Arial"/>
              </a:rPr>
              <a:t>there</a:t>
            </a:r>
            <a:r>
              <a:rPr b="0" spc="-30" dirty="0">
                <a:solidFill>
                  <a:srgbClr val="6F6F6F"/>
                </a:solidFill>
                <a:latin typeface="Arial"/>
                <a:cs typeface="Arial"/>
              </a:rPr>
              <a:t> </a:t>
            </a:r>
            <a:r>
              <a:rPr b="0" dirty="0">
                <a:solidFill>
                  <a:srgbClr val="6F6F6F"/>
                </a:solidFill>
                <a:latin typeface="Arial"/>
                <a:cs typeface="Arial"/>
              </a:rPr>
              <a:t>are</a:t>
            </a:r>
            <a:r>
              <a:rPr b="0" spc="-35" dirty="0">
                <a:solidFill>
                  <a:srgbClr val="6F6F6F"/>
                </a:solidFill>
                <a:latin typeface="Arial"/>
                <a:cs typeface="Arial"/>
              </a:rPr>
              <a:t> </a:t>
            </a:r>
            <a:r>
              <a:rPr b="0" spc="-20" dirty="0">
                <a:solidFill>
                  <a:srgbClr val="6F6F6F"/>
                </a:solidFill>
                <a:latin typeface="Arial"/>
                <a:cs typeface="Arial"/>
              </a:rPr>
              <a:t>some </a:t>
            </a:r>
            <a:r>
              <a:rPr b="0" dirty="0">
                <a:solidFill>
                  <a:srgbClr val="6F6F6F"/>
                </a:solidFill>
                <a:latin typeface="Arial"/>
                <a:cs typeface="Arial"/>
              </a:rPr>
              <a:t>numbers</a:t>
            </a:r>
            <a:r>
              <a:rPr b="0" spc="-50" dirty="0">
                <a:solidFill>
                  <a:srgbClr val="6F6F6F"/>
                </a:solidFill>
                <a:latin typeface="Arial"/>
                <a:cs typeface="Arial"/>
              </a:rPr>
              <a:t> </a:t>
            </a:r>
            <a:r>
              <a:rPr b="0" dirty="0">
                <a:solidFill>
                  <a:srgbClr val="6F6F6F"/>
                </a:solidFill>
                <a:latin typeface="Arial"/>
                <a:cs typeface="Arial"/>
              </a:rPr>
              <a:t>I</a:t>
            </a:r>
            <a:r>
              <a:rPr b="0" spc="-40" dirty="0">
                <a:solidFill>
                  <a:srgbClr val="6F6F6F"/>
                </a:solidFill>
                <a:latin typeface="Arial"/>
                <a:cs typeface="Arial"/>
              </a:rPr>
              <a:t> </a:t>
            </a:r>
            <a:r>
              <a:rPr b="0" dirty="0">
                <a:solidFill>
                  <a:srgbClr val="6F6F6F"/>
                </a:solidFill>
                <a:latin typeface="Arial"/>
                <a:cs typeface="Arial"/>
              </a:rPr>
              <a:t>don’t</a:t>
            </a:r>
            <a:r>
              <a:rPr b="0" spc="-40" dirty="0">
                <a:solidFill>
                  <a:srgbClr val="6F6F6F"/>
                </a:solidFill>
                <a:latin typeface="Arial"/>
                <a:cs typeface="Arial"/>
              </a:rPr>
              <a:t> </a:t>
            </a:r>
            <a:r>
              <a:rPr b="0" dirty="0">
                <a:solidFill>
                  <a:srgbClr val="6F6F6F"/>
                </a:solidFill>
                <a:latin typeface="Arial"/>
                <a:cs typeface="Arial"/>
              </a:rPr>
              <a:t>understand.</a:t>
            </a:r>
            <a:r>
              <a:rPr b="0" spc="-40" dirty="0">
                <a:solidFill>
                  <a:srgbClr val="6F6F6F"/>
                </a:solidFill>
                <a:latin typeface="Arial"/>
                <a:cs typeface="Arial"/>
              </a:rPr>
              <a:t> </a:t>
            </a:r>
            <a:r>
              <a:rPr b="0" spc="-10" dirty="0">
                <a:solidFill>
                  <a:srgbClr val="6F6F6F"/>
                </a:solidFill>
                <a:latin typeface="Arial"/>
                <a:cs typeface="Arial"/>
              </a:rPr>
              <a:t>Help!</a:t>
            </a:r>
          </a:p>
        </p:txBody>
      </p:sp>
      <p:grpSp>
        <p:nvGrpSpPr>
          <p:cNvPr id="10" name="object 10"/>
          <p:cNvGrpSpPr/>
          <p:nvPr/>
        </p:nvGrpSpPr>
        <p:grpSpPr>
          <a:xfrm>
            <a:off x="323088" y="4151376"/>
            <a:ext cx="9434830" cy="3197860"/>
            <a:chOff x="323088" y="4151376"/>
            <a:chExt cx="9434830" cy="3197860"/>
          </a:xfrm>
        </p:grpSpPr>
        <p:pic>
          <p:nvPicPr>
            <p:cNvPr id="11" name="object 11"/>
            <p:cNvPicPr/>
            <p:nvPr/>
          </p:nvPicPr>
          <p:blipFill>
            <a:blip r:embed="rId4" cstate="print"/>
            <a:stretch>
              <a:fillRect/>
            </a:stretch>
          </p:blipFill>
          <p:spPr>
            <a:xfrm>
              <a:off x="7329944" y="4407941"/>
              <a:ext cx="2427376" cy="2427384"/>
            </a:xfrm>
            <a:prstGeom prst="rect">
              <a:avLst/>
            </a:prstGeom>
          </p:spPr>
        </p:pic>
        <p:sp>
          <p:nvSpPr>
            <p:cNvPr id="12" name="object 12"/>
            <p:cNvSpPr/>
            <p:nvPr/>
          </p:nvSpPr>
          <p:spPr>
            <a:xfrm>
              <a:off x="6765039" y="4442001"/>
              <a:ext cx="2053589" cy="1681480"/>
            </a:xfrm>
            <a:custGeom>
              <a:avLst/>
              <a:gdLst/>
              <a:ahLst/>
              <a:cxnLst/>
              <a:rect l="l" t="t" r="r" b="b"/>
              <a:pathLst>
                <a:path w="2053590" h="1681479">
                  <a:moveTo>
                    <a:pt x="1726565" y="0"/>
                  </a:moveTo>
                  <a:lnTo>
                    <a:pt x="0" y="462635"/>
                  </a:lnTo>
                  <a:lnTo>
                    <a:pt x="326504" y="1681124"/>
                  </a:lnTo>
                  <a:lnTo>
                    <a:pt x="2053056" y="1218488"/>
                  </a:lnTo>
                  <a:lnTo>
                    <a:pt x="1726565" y="0"/>
                  </a:lnTo>
                  <a:close/>
                </a:path>
              </a:pathLst>
            </a:custGeom>
            <a:solidFill>
              <a:srgbClr val="FFFFFF"/>
            </a:solidFill>
          </p:spPr>
          <p:txBody>
            <a:bodyPr wrap="square" lIns="0" tIns="0" rIns="0" bIns="0" rtlCol="0"/>
            <a:lstStyle/>
            <a:p>
              <a:endParaRPr/>
            </a:p>
          </p:txBody>
        </p:sp>
        <p:pic>
          <p:nvPicPr>
            <p:cNvPr id="13" name="object 13"/>
            <p:cNvPicPr/>
            <p:nvPr/>
          </p:nvPicPr>
          <p:blipFill>
            <a:blip r:embed="rId5" cstate="print"/>
            <a:stretch>
              <a:fillRect/>
            </a:stretch>
          </p:blipFill>
          <p:spPr>
            <a:xfrm>
              <a:off x="323088" y="4151376"/>
              <a:ext cx="8046720" cy="3197352"/>
            </a:xfrm>
            <a:prstGeom prst="rect">
              <a:avLst/>
            </a:prstGeom>
          </p:spPr>
        </p:pic>
        <p:sp>
          <p:nvSpPr>
            <p:cNvPr id="14" name="object 14"/>
            <p:cNvSpPr/>
            <p:nvPr/>
          </p:nvSpPr>
          <p:spPr>
            <a:xfrm>
              <a:off x="415809" y="4217568"/>
              <a:ext cx="7863840" cy="3013710"/>
            </a:xfrm>
            <a:custGeom>
              <a:avLst/>
              <a:gdLst/>
              <a:ahLst/>
              <a:cxnLst/>
              <a:rect l="l" t="t" r="r" b="b"/>
              <a:pathLst>
                <a:path w="7863840" h="3013709">
                  <a:moveTo>
                    <a:pt x="6358128" y="0"/>
                  </a:moveTo>
                  <a:lnTo>
                    <a:pt x="502284" y="0"/>
                  </a:lnTo>
                  <a:lnTo>
                    <a:pt x="453911" y="2299"/>
                  </a:lnTo>
                  <a:lnTo>
                    <a:pt x="406838" y="9056"/>
                  </a:lnTo>
                  <a:lnTo>
                    <a:pt x="361277" y="20062"/>
                  </a:lnTo>
                  <a:lnTo>
                    <a:pt x="317438" y="35104"/>
                  </a:lnTo>
                  <a:lnTo>
                    <a:pt x="275531" y="53974"/>
                  </a:lnTo>
                  <a:lnTo>
                    <a:pt x="235767" y="76460"/>
                  </a:lnTo>
                  <a:lnTo>
                    <a:pt x="198357" y="102352"/>
                  </a:lnTo>
                  <a:lnTo>
                    <a:pt x="163511" y="131439"/>
                  </a:lnTo>
                  <a:lnTo>
                    <a:pt x="131439" y="163511"/>
                  </a:lnTo>
                  <a:lnTo>
                    <a:pt x="102352" y="198357"/>
                  </a:lnTo>
                  <a:lnTo>
                    <a:pt x="76460" y="235767"/>
                  </a:lnTo>
                  <a:lnTo>
                    <a:pt x="53974" y="275531"/>
                  </a:lnTo>
                  <a:lnTo>
                    <a:pt x="35104" y="317438"/>
                  </a:lnTo>
                  <a:lnTo>
                    <a:pt x="20062" y="361277"/>
                  </a:lnTo>
                  <a:lnTo>
                    <a:pt x="9056" y="406838"/>
                  </a:lnTo>
                  <a:lnTo>
                    <a:pt x="2299" y="453911"/>
                  </a:lnTo>
                  <a:lnTo>
                    <a:pt x="0" y="502284"/>
                  </a:lnTo>
                  <a:lnTo>
                    <a:pt x="0" y="2511348"/>
                  </a:lnTo>
                  <a:lnTo>
                    <a:pt x="2299" y="2559709"/>
                  </a:lnTo>
                  <a:lnTo>
                    <a:pt x="9056" y="2606781"/>
                  </a:lnTo>
                  <a:lnTo>
                    <a:pt x="20062" y="2652342"/>
                  </a:lnTo>
                  <a:lnTo>
                    <a:pt x="35104" y="2696180"/>
                  </a:lnTo>
                  <a:lnTo>
                    <a:pt x="53974" y="2738086"/>
                  </a:lnTo>
                  <a:lnTo>
                    <a:pt x="76460" y="2777849"/>
                  </a:lnTo>
                  <a:lnTo>
                    <a:pt x="102352" y="2815258"/>
                  </a:lnTo>
                  <a:lnTo>
                    <a:pt x="131439" y="2850104"/>
                  </a:lnTo>
                  <a:lnTo>
                    <a:pt x="163511" y="2882175"/>
                  </a:lnTo>
                  <a:lnTo>
                    <a:pt x="198357" y="2911261"/>
                  </a:lnTo>
                  <a:lnTo>
                    <a:pt x="235767" y="2937151"/>
                  </a:lnTo>
                  <a:lnTo>
                    <a:pt x="275531" y="2959636"/>
                  </a:lnTo>
                  <a:lnTo>
                    <a:pt x="317438" y="2978505"/>
                  </a:lnTo>
                  <a:lnTo>
                    <a:pt x="361277" y="2993547"/>
                  </a:lnTo>
                  <a:lnTo>
                    <a:pt x="406838" y="3004551"/>
                  </a:lnTo>
                  <a:lnTo>
                    <a:pt x="453911" y="3011309"/>
                  </a:lnTo>
                  <a:lnTo>
                    <a:pt x="502284" y="3013608"/>
                  </a:lnTo>
                  <a:lnTo>
                    <a:pt x="6358128" y="3013608"/>
                  </a:lnTo>
                  <a:lnTo>
                    <a:pt x="6406499" y="3011309"/>
                  </a:lnTo>
                  <a:lnTo>
                    <a:pt x="6453570" y="3004551"/>
                  </a:lnTo>
                  <a:lnTo>
                    <a:pt x="6499129" y="2993547"/>
                  </a:lnTo>
                  <a:lnTo>
                    <a:pt x="6542967" y="2978505"/>
                  </a:lnTo>
                  <a:lnTo>
                    <a:pt x="6584873" y="2959636"/>
                  </a:lnTo>
                  <a:lnTo>
                    <a:pt x="6624635" y="2937151"/>
                  </a:lnTo>
                  <a:lnTo>
                    <a:pt x="6662045" y="2911261"/>
                  </a:lnTo>
                  <a:lnTo>
                    <a:pt x="6696891" y="2882175"/>
                  </a:lnTo>
                  <a:lnTo>
                    <a:pt x="6728962" y="2850104"/>
                  </a:lnTo>
                  <a:lnTo>
                    <a:pt x="6758049" y="2815258"/>
                  </a:lnTo>
                  <a:lnTo>
                    <a:pt x="6783940" y="2777849"/>
                  </a:lnTo>
                  <a:lnTo>
                    <a:pt x="6806426" y="2738086"/>
                  </a:lnTo>
                  <a:lnTo>
                    <a:pt x="6825295" y="2696180"/>
                  </a:lnTo>
                  <a:lnTo>
                    <a:pt x="6840338" y="2652342"/>
                  </a:lnTo>
                  <a:lnTo>
                    <a:pt x="6851343" y="2606781"/>
                  </a:lnTo>
                  <a:lnTo>
                    <a:pt x="6858101" y="2559709"/>
                  </a:lnTo>
                  <a:lnTo>
                    <a:pt x="6860399" y="2511348"/>
                  </a:lnTo>
                  <a:lnTo>
                    <a:pt x="7863535" y="1900504"/>
                  </a:lnTo>
                  <a:lnTo>
                    <a:pt x="6860400" y="1757946"/>
                  </a:lnTo>
                  <a:lnTo>
                    <a:pt x="6860400" y="502284"/>
                  </a:lnTo>
                  <a:lnTo>
                    <a:pt x="6858101" y="453911"/>
                  </a:lnTo>
                  <a:lnTo>
                    <a:pt x="6851343" y="406838"/>
                  </a:lnTo>
                  <a:lnTo>
                    <a:pt x="6840338" y="361277"/>
                  </a:lnTo>
                  <a:lnTo>
                    <a:pt x="6825295" y="317438"/>
                  </a:lnTo>
                  <a:lnTo>
                    <a:pt x="6806426" y="275531"/>
                  </a:lnTo>
                  <a:lnTo>
                    <a:pt x="6783940" y="235767"/>
                  </a:lnTo>
                  <a:lnTo>
                    <a:pt x="6758049" y="198357"/>
                  </a:lnTo>
                  <a:lnTo>
                    <a:pt x="6728962" y="163511"/>
                  </a:lnTo>
                  <a:lnTo>
                    <a:pt x="6696891" y="131439"/>
                  </a:lnTo>
                  <a:lnTo>
                    <a:pt x="6662045" y="102352"/>
                  </a:lnTo>
                  <a:lnTo>
                    <a:pt x="6624635" y="76460"/>
                  </a:lnTo>
                  <a:lnTo>
                    <a:pt x="6584873" y="53974"/>
                  </a:lnTo>
                  <a:lnTo>
                    <a:pt x="6542967" y="35104"/>
                  </a:lnTo>
                  <a:lnTo>
                    <a:pt x="6499129" y="20062"/>
                  </a:lnTo>
                  <a:lnTo>
                    <a:pt x="6453570" y="9056"/>
                  </a:lnTo>
                  <a:lnTo>
                    <a:pt x="6406499" y="2299"/>
                  </a:lnTo>
                  <a:lnTo>
                    <a:pt x="6358128" y="0"/>
                  </a:lnTo>
                  <a:close/>
                </a:path>
                <a:path w="7863840" h="3013709">
                  <a:moveTo>
                    <a:pt x="6860421" y="2511336"/>
                  </a:moveTo>
                  <a:close/>
                </a:path>
              </a:pathLst>
            </a:custGeom>
            <a:solidFill>
              <a:srgbClr val="BADDFF"/>
            </a:solidFill>
          </p:spPr>
          <p:txBody>
            <a:bodyPr wrap="square" lIns="0" tIns="0" rIns="0" bIns="0" rtlCol="0"/>
            <a:lstStyle/>
            <a:p>
              <a:endParaRPr/>
            </a:p>
          </p:txBody>
        </p:sp>
        <p:sp>
          <p:nvSpPr>
            <p:cNvPr id="15" name="object 15"/>
            <p:cNvSpPr/>
            <p:nvPr/>
          </p:nvSpPr>
          <p:spPr>
            <a:xfrm>
              <a:off x="414955" y="4217196"/>
              <a:ext cx="7865109" cy="3014345"/>
            </a:xfrm>
            <a:custGeom>
              <a:avLst/>
              <a:gdLst/>
              <a:ahLst/>
              <a:cxnLst/>
              <a:rect l="l" t="t" r="r" b="b"/>
              <a:pathLst>
                <a:path w="7865109" h="3014345">
                  <a:moveTo>
                    <a:pt x="6861254" y="2511646"/>
                  </a:moveTo>
                  <a:lnTo>
                    <a:pt x="6858954" y="2560024"/>
                  </a:lnTo>
                  <a:lnTo>
                    <a:pt x="6852196" y="2607102"/>
                  </a:lnTo>
                  <a:lnTo>
                    <a:pt x="6841189" y="2652668"/>
                  </a:lnTo>
                  <a:lnTo>
                    <a:pt x="6826145" y="2696512"/>
                  </a:lnTo>
                  <a:lnTo>
                    <a:pt x="6807273" y="2738424"/>
                  </a:lnTo>
                  <a:lnTo>
                    <a:pt x="6784785" y="2778192"/>
                  </a:lnTo>
                  <a:lnTo>
                    <a:pt x="6758890" y="2815606"/>
                  </a:lnTo>
                  <a:lnTo>
                    <a:pt x="6729799" y="2850457"/>
                  </a:lnTo>
                  <a:lnTo>
                    <a:pt x="6697724" y="2882532"/>
                  </a:lnTo>
                  <a:lnTo>
                    <a:pt x="6662873" y="2911623"/>
                  </a:lnTo>
                  <a:lnTo>
                    <a:pt x="6625459" y="2937518"/>
                  </a:lnTo>
                  <a:lnTo>
                    <a:pt x="6585691" y="2960006"/>
                  </a:lnTo>
                  <a:lnTo>
                    <a:pt x="6543779" y="2978878"/>
                  </a:lnTo>
                  <a:lnTo>
                    <a:pt x="6499936" y="2993922"/>
                  </a:lnTo>
                  <a:lnTo>
                    <a:pt x="6454369" y="3004929"/>
                  </a:lnTo>
                  <a:lnTo>
                    <a:pt x="6407292" y="3011687"/>
                  </a:lnTo>
                  <a:lnTo>
                    <a:pt x="6358913" y="3013987"/>
                  </a:lnTo>
                  <a:lnTo>
                    <a:pt x="5717711" y="3013987"/>
                  </a:lnTo>
                  <a:lnTo>
                    <a:pt x="4002398" y="3013987"/>
                  </a:lnTo>
                  <a:lnTo>
                    <a:pt x="502341" y="3013987"/>
                  </a:lnTo>
                  <a:lnTo>
                    <a:pt x="453962" y="3011687"/>
                  </a:lnTo>
                  <a:lnTo>
                    <a:pt x="406884" y="3004929"/>
                  </a:lnTo>
                  <a:lnTo>
                    <a:pt x="361318" y="2993922"/>
                  </a:lnTo>
                  <a:lnTo>
                    <a:pt x="317474" y="2978878"/>
                  </a:lnTo>
                  <a:lnTo>
                    <a:pt x="275563" y="2960006"/>
                  </a:lnTo>
                  <a:lnTo>
                    <a:pt x="235795" y="2937518"/>
                  </a:lnTo>
                  <a:lnTo>
                    <a:pt x="198380" y="2911623"/>
                  </a:lnTo>
                  <a:lnTo>
                    <a:pt x="163530" y="2882532"/>
                  </a:lnTo>
                  <a:lnTo>
                    <a:pt x="131454" y="2850457"/>
                  </a:lnTo>
                  <a:lnTo>
                    <a:pt x="102364" y="2815606"/>
                  </a:lnTo>
                  <a:lnTo>
                    <a:pt x="76469" y="2778192"/>
                  </a:lnTo>
                  <a:lnTo>
                    <a:pt x="53980" y="2738424"/>
                  </a:lnTo>
                  <a:lnTo>
                    <a:pt x="35109" y="2696512"/>
                  </a:lnTo>
                  <a:lnTo>
                    <a:pt x="20064" y="2652668"/>
                  </a:lnTo>
                  <a:lnTo>
                    <a:pt x="9057" y="2607102"/>
                  </a:lnTo>
                  <a:lnTo>
                    <a:pt x="2299" y="2560024"/>
                  </a:lnTo>
                  <a:lnTo>
                    <a:pt x="0" y="2511646"/>
                  </a:lnTo>
                  <a:lnTo>
                    <a:pt x="0" y="1758161"/>
                  </a:lnTo>
                  <a:lnTo>
                    <a:pt x="0" y="502341"/>
                  </a:lnTo>
                  <a:lnTo>
                    <a:pt x="2299" y="453962"/>
                  </a:lnTo>
                  <a:lnTo>
                    <a:pt x="9057" y="406884"/>
                  </a:lnTo>
                  <a:lnTo>
                    <a:pt x="20064" y="361318"/>
                  </a:lnTo>
                  <a:lnTo>
                    <a:pt x="35109" y="317474"/>
                  </a:lnTo>
                  <a:lnTo>
                    <a:pt x="53980" y="275563"/>
                  </a:lnTo>
                  <a:lnTo>
                    <a:pt x="76469" y="235795"/>
                  </a:lnTo>
                  <a:lnTo>
                    <a:pt x="102364" y="198380"/>
                  </a:lnTo>
                  <a:lnTo>
                    <a:pt x="131454" y="163530"/>
                  </a:lnTo>
                  <a:lnTo>
                    <a:pt x="163530" y="131454"/>
                  </a:lnTo>
                  <a:lnTo>
                    <a:pt x="198380" y="102364"/>
                  </a:lnTo>
                  <a:lnTo>
                    <a:pt x="235795" y="76469"/>
                  </a:lnTo>
                  <a:lnTo>
                    <a:pt x="275563" y="53980"/>
                  </a:lnTo>
                  <a:lnTo>
                    <a:pt x="317474" y="35109"/>
                  </a:lnTo>
                  <a:lnTo>
                    <a:pt x="361318" y="20064"/>
                  </a:lnTo>
                  <a:lnTo>
                    <a:pt x="406884" y="9057"/>
                  </a:lnTo>
                  <a:lnTo>
                    <a:pt x="453962" y="2299"/>
                  </a:lnTo>
                  <a:lnTo>
                    <a:pt x="502341" y="0"/>
                  </a:lnTo>
                  <a:lnTo>
                    <a:pt x="4002398" y="0"/>
                  </a:lnTo>
                  <a:lnTo>
                    <a:pt x="5717711" y="0"/>
                  </a:lnTo>
                  <a:lnTo>
                    <a:pt x="6358913" y="0"/>
                  </a:lnTo>
                  <a:lnTo>
                    <a:pt x="6407292" y="2299"/>
                  </a:lnTo>
                  <a:lnTo>
                    <a:pt x="6454369" y="9057"/>
                  </a:lnTo>
                  <a:lnTo>
                    <a:pt x="6499936" y="20064"/>
                  </a:lnTo>
                  <a:lnTo>
                    <a:pt x="6543779" y="35109"/>
                  </a:lnTo>
                  <a:lnTo>
                    <a:pt x="6585691" y="53980"/>
                  </a:lnTo>
                  <a:lnTo>
                    <a:pt x="6625459" y="76469"/>
                  </a:lnTo>
                  <a:lnTo>
                    <a:pt x="6662873" y="102364"/>
                  </a:lnTo>
                  <a:lnTo>
                    <a:pt x="6697724" y="131454"/>
                  </a:lnTo>
                  <a:lnTo>
                    <a:pt x="6729799" y="163530"/>
                  </a:lnTo>
                  <a:lnTo>
                    <a:pt x="6758890" y="198380"/>
                  </a:lnTo>
                  <a:lnTo>
                    <a:pt x="6784785" y="235795"/>
                  </a:lnTo>
                  <a:lnTo>
                    <a:pt x="6807273" y="275563"/>
                  </a:lnTo>
                  <a:lnTo>
                    <a:pt x="6826145" y="317474"/>
                  </a:lnTo>
                  <a:lnTo>
                    <a:pt x="6841189" y="361318"/>
                  </a:lnTo>
                  <a:lnTo>
                    <a:pt x="6852196" y="406884"/>
                  </a:lnTo>
                  <a:lnTo>
                    <a:pt x="6858954" y="453962"/>
                  </a:lnTo>
                  <a:lnTo>
                    <a:pt x="6861254" y="502341"/>
                  </a:lnTo>
                  <a:lnTo>
                    <a:pt x="6861254" y="1758161"/>
                  </a:lnTo>
                  <a:lnTo>
                    <a:pt x="7864510" y="1900743"/>
                  </a:lnTo>
                  <a:lnTo>
                    <a:pt x="6861254" y="2511653"/>
                  </a:lnTo>
                  <a:close/>
                </a:path>
              </a:pathLst>
            </a:custGeom>
            <a:ln w="34956">
              <a:solidFill>
                <a:srgbClr val="444B54"/>
              </a:solidFill>
            </a:ln>
          </p:spPr>
          <p:txBody>
            <a:bodyPr wrap="square" lIns="0" tIns="0" rIns="0" bIns="0" rtlCol="0"/>
            <a:lstStyle/>
            <a:p>
              <a:endParaRPr/>
            </a:p>
          </p:txBody>
        </p:sp>
      </p:grpSp>
      <p:sp>
        <p:nvSpPr>
          <p:cNvPr id="16" name="object 16"/>
          <p:cNvSpPr txBox="1"/>
          <p:nvPr/>
        </p:nvSpPr>
        <p:spPr>
          <a:xfrm>
            <a:off x="809167" y="4339844"/>
            <a:ext cx="6087745" cy="2756535"/>
          </a:xfrm>
          <a:prstGeom prst="rect">
            <a:avLst/>
          </a:prstGeom>
        </p:spPr>
        <p:txBody>
          <a:bodyPr vert="horz" wrap="square" lIns="0" tIns="14604" rIns="0" bIns="0" rtlCol="0">
            <a:spAutoFit/>
          </a:bodyPr>
          <a:lstStyle/>
          <a:p>
            <a:pPr marL="12065" marR="5080" indent="-4445" algn="ctr">
              <a:lnSpc>
                <a:spcPct val="99500"/>
              </a:lnSpc>
              <a:spcBef>
                <a:spcPts val="114"/>
              </a:spcBef>
            </a:pPr>
            <a:r>
              <a:rPr sz="3000" dirty="0">
                <a:solidFill>
                  <a:srgbClr val="6F6F6F"/>
                </a:solidFill>
                <a:latin typeface="Arial"/>
                <a:cs typeface="Arial"/>
              </a:rPr>
              <a:t>You’re</a:t>
            </a:r>
            <a:r>
              <a:rPr sz="3000" spc="-35" dirty="0">
                <a:solidFill>
                  <a:srgbClr val="6F6F6F"/>
                </a:solidFill>
                <a:latin typeface="Arial"/>
                <a:cs typeface="Arial"/>
              </a:rPr>
              <a:t> </a:t>
            </a:r>
            <a:r>
              <a:rPr sz="3000" dirty="0">
                <a:solidFill>
                  <a:srgbClr val="6F6F6F"/>
                </a:solidFill>
                <a:latin typeface="Arial"/>
                <a:cs typeface="Arial"/>
              </a:rPr>
              <a:t>OK!</a:t>
            </a:r>
            <a:r>
              <a:rPr sz="3000" spc="-40" dirty="0">
                <a:solidFill>
                  <a:srgbClr val="6F6F6F"/>
                </a:solidFill>
                <a:latin typeface="Arial"/>
                <a:cs typeface="Arial"/>
              </a:rPr>
              <a:t> </a:t>
            </a:r>
            <a:r>
              <a:rPr sz="3000" dirty="0">
                <a:solidFill>
                  <a:srgbClr val="6F6F6F"/>
                </a:solidFill>
                <a:latin typeface="Arial"/>
                <a:cs typeface="Arial"/>
              </a:rPr>
              <a:t>Just</a:t>
            </a:r>
            <a:r>
              <a:rPr sz="3000" spc="-35" dirty="0">
                <a:solidFill>
                  <a:srgbClr val="6F6F6F"/>
                </a:solidFill>
                <a:latin typeface="Arial"/>
                <a:cs typeface="Arial"/>
              </a:rPr>
              <a:t> </a:t>
            </a:r>
            <a:r>
              <a:rPr sz="3000" dirty="0">
                <a:solidFill>
                  <a:srgbClr val="6F6F6F"/>
                </a:solidFill>
                <a:latin typeface="Arial"/>
                <a:cs typeface="Arial"/>
              </a:rPr>
              <a:t>keep</a:t>
            </a:r>
            <a:r>
              <a:rPr sz="3000" spc="-35" dirty="0">
                <a:solidFill>
                  <a:srgbClr val="6F6F6F"/>
                </a:solidFill>
                <a:latin typeface="Arial"/>
                <a:cs typeface="Arial"/>
              </a:rPr>
              <a:t> </a:t>
            </a:r>
            <a:r>
              <a:rPr sz="3000" dirty="0">
                <a:solidFill>
                  <a:srgbClr val="6F6F6F"/>
                </a:solidFill>
                <a:latin typeface="Arial"/>
                <a:cs typeface="Arial"/>
              </a:rPr>
              <a:t>an</a:t>
            </a:r>
            <a:r>
              <a:rPr sz="3000" spc="-30" dirty="0">
                <a:solidFill>
                  <a:srgbClr val="6F6F6F"/>
                </a:solidFill>
                <a:latin typeface="Arial"/>
                <a:cs typeface="Arial"/>
              </a:rPr>
              <a:t> </a:t>
            </a:r>
            <a:r>
              <a:rPr sz="3000" dirty="0">
                <a:solidFill>
                  <a:srgbClr val="6F6F6F"/>
                </a:solidFill>
                <a:latin typeface="Arial"/>
                <a:cs typeface="Arial"/>
              </a:rPr>
              <a:t>eye</a:t>
            </a:r>
            <a:r>
              <a:rPr sz="3000" spc="-35" dirty="0">
                <a:solidFill>
                  <a:srgbClr val="6F6F6F"/>
                </a:solidFill>
                <a:latin typeface="Arial"/>
                <a:cs typeface="Arial"/>
              </a:rPr>
              <a:t> </a:t>
            </a:r>
            <a:r>
              <a:rPr sz="3000" dirty="0">
                <a:solidFill>
                  <a:srgbClr val="6F6F6F"/>
                </a:solidFill>
                <a:latin typeface="Arial"/>
                <a:cs typeface="Arial"/>
              </a:rPr>
              <a:t>on</a:t>
            </a:r>
            <a:r>
              <a:rPr sz="3000" spc="-30" dirty="0">
                <a:solidFill>
                  <a:srgbClr val="6F6F6F"/>
                </a:solidFill>
                <a:latin typeface="Arial"/>
                <a:cs typeface="Arial"/>
              </a:rPr>
              <a:t> </a:t>
            </a:r>
            <a:r>
              <a:rPr sz="3000" spc="-25" dirty="0">
                <a:solidFill>
                  <a:srgbClr val="6F6F6F"/>
                </a:solidFill>
                <a:latin typeface="Arial"/>
                <a:cs typeface="Arial"/>
              </a:rPr>
              <a:t>the </a:t>
            </a:r>
            <a:r>
              <a:rPr sz="3000" dirty="0">
                <a:solidFill>
                  <a:srgbClr val="6F6F6F"/>
                </a:solidFill>
                <a:latin typeface="Arial"/>
                <a:cs typeface="Arial"/>
              </a:rPr>
              <a:t>second</a:t>
            </a:r>
            <a:r>
              <a:rPr sz="3000" spc="-50" dirty="0">
                <a:solidFill>
                  <a:srgbClr val="6F6F6F"/>
                </a:solidFill>
                <a:latin typeface="Arial"/>
                <a:cs typeface="Arial"/>
              </a:rPr>
              <a:t> </a:t>
            </a:r>
            <a:r>
              <a:rPr sz="3000" dirty="0">
                <a:solidFill>
                  <a:srgbClr val="6F6F6F"/>
                </a:solidFill>
                <a:latin typeface="Arial"/>
                <a:cs typeface="Arial"/>
              </a:rPr>
              <a:t>number</a:t>
            </a:r>
            <a:r>
              <a:rPr sz="3000" spc="-35" dirty="0">
                <a:solidFill>
                  <a:srgbClr val="6F6F6F"/>
                </a:solidFill>
                <a:latin typeface="Arial"/>
                <a:cs typeface="Arial"/>
              </a:rPr>
              <a:t> </a:t>
            </a:r>
            <a:r>
              <a:rPr sz="3000" dirty="0">
                <a:solidFill>
                  <a:srgbClr val="6F6F6F"/>
                </a:solidFill>
                <a:latin typeface="Arial"/>
                <a:cs typeface="Arial"/>
              </a:rPr>
              <a:t>in</a:t>
            </a:r>
            <a:r>
              <a:rPr sz="3000" spc="-40" dirty="0">
                <a:solidFill>
                  <a:srgbClr val="6F6F6F"/>
                </a:solidFill>
                <a:latin typeface="Arial"/>
                <a:cs typeface="Arial"/>
              </a:rPr>
              <a:t> </a:t>
            </a:r>
            <a:r>
              <a:rPr sz="3000" dirty="0">
                <a:solidFill>
                  <a:srgbClr val="6F6F6F"/>
                </a:solidFill>
                <a:latin typeface="Arial"/>
                <a:cs typeface="Arial"/>
              </a:rPr>
              <a:t>those</a:t>
            </a:r>
            <a:r>
              <a:rPr sz="3000" spc="-40" dirty="0">
                <a:solidFill>
                  <a:srgbClr val="6F6F6F"/>
                </a:solidFill>
                <a:latin typeface="Arial"/>
                <a:cs typeface="Arial"/>
              </a:rPr>
              <a:t> </a:t>
            </a:r>
            <a:r>
              <a:rPr sz="3000" dirty="0">
                <a:solidFill>
                  <a:srgbClr val="6F6F6F"/>
                </a:solidFill>
                <a:latin typeface="Arial"/>
                <a:cs typeface="Arial"/>
              </a:rPr>
              <a:t>results.</a:t>
            </a:r>
            <a:r>
              <a:rPr sz="3000" spc="-40" dirty="0">
                <a:solidFill>
                  <a:srgbClr val="6F6F6F"/>
                </a:solidFill>
                <a:latin typeface="Arial"/>
                <a:cs typeface="Arial"/>
              </a:rPr>
              <a:t> </a:t>
            </a:r>
            <a:r>
              <a:rPr sz="3000" spc="-25" dirty="0">
                <a:solidFill>
                  <a:srgbClr val="6F6F6F"/>
                </a:solidFill>
                <a:latin typeface="Arial"/>
                <a:cs typeface="Arial"/>
              </a:rPr>
              <a:t>We </a:t>
            </a:r>
            <a:r>
              <a:rPr sz="3000" dirty="0">
                <a:solidFill>
                  <a:srgbClr val="6F6F6F"/>
                </a:solidFill>
                <a:latin typeface="Arial"/>
                <a:cs typeface="Arial"/>
              </a:rPr>
              <a:t>want</a:t>
            </a:r>
            <a:r>
              <a:rPr sz="3000" spc="-40" dirty="0">
                <a:solidFill>
                  <a:srgbClr val="6F6F6F"/>
                </a:solidFill>
                <a:latin typeface="Arial"/>
                <a:cs typeface="Arial"/>
              </a:rPr>
              <a:t> </a:t>
            </a:r>
            <a:r>
              <a:rPr sz="3000" dirty="0">
                <a:solidFill>
                  <a:srgbClr val="6F6F6F"/>
                </a:solidFill>
                <a:latin typeface="Arial"/>
                <a:cs typeface="Arial"/>
              </a:rPr>
              <a:t>it</a:t>
            </a:r>
            <a:r>
              <a:rPr sz="3000" spc="-35" dirty="0">
                <a:solidFill>
                  <a:srgbClr val="6F6F6F"/>
                </a:solidFill>
                <a:latin typeface="Arial"/>
                <a:cs typeface="Arial"/>
              </a:rPr>
              <a:t> </a:t>
            </a:r>
            <a:r>
              <a:rPr sz="3000" dirty="0">
                <a:solidFill>
                  <a:srgbClr val="6F6F6F"/>
                </a:solidFill>
                <a:latin typeface="Arial"/>
                <a:cs typeface="Arial"/>
              </a:rPr>
              <a:t>to</a:t>
            </a:r>
            <a:r>
              <a:rPr sz="3000" spc="-35" dirty="0">
                <a:solidFill>
                  <a:srgbClr val="6F6F6F"/>
                </a:solidFill>
                <a:latin typeface="Arial"/>
                <a:cs typeface="Arial"/>
              </a:rPr>
              <a:t> </a:t>
            </a:r>
            <a:r>
              <a:rPr sz="3000" dirty="0">
                <a:solidFill>
                  <a:srgbClr val="6F6F6F"/>
                </a:solidFill>
                <a:latin typeface="Arial"/>
                <a:cs typeface="Arial"/>
              </a:rPr>
              <a:t>keep</a:t>
            </a:r>
            <a:r>
              <a:rPr sz="3000" spc="-30" dirty="0">
                <a:solidFill>
                  <a:srgbClr val="6F6F6F"/>
                </a:solidFill>
                <a:latin typeface="Arial"/>
                <a:cs typeface="Arial"/>
              </a:rPr>
              <a:t> </a:t>
            </a:r>
            <a:r>
              <a:rPr sz="3000" dirty="0">
                <a:solidFill>
                  <a:srgbClr val="6F6F6F"/>
                </a:solidFill>
                <a:latin typeface="Arial"/>
                <a:cs typeface="Arial"/>
              </a:rPr>
              <a:t>getting</a:t>
            </a:r>
            <a:r>
              <a:rPr sz="3000" spc="-35" dirty="0">
                <a:solidFill>
                  <a:srgbClr val="6F6F6F"/>
                </a:solidFill>
                <a:latin typeface="Arial"/>
                <a:cs typeface="Arial"/>
              </a:rPr>
              <a:t> </a:t>
            </a:r>
            <a:r>
              <a:rPr sz="3000" dirty="0">
                <a:solidFill>
                  <a:srgbClr val="6F6F6F"/>
                </a:solidFill>
                <a:latin typeface="Arial"/>
                <a:cs typeface="Arial"/>
              </a:rPr>
              <a:t>smaller,</a:t>
            </a:r>
            <a:r>
              <a:rPr sz="3000" spc="-35" dirty="0">
                <a:solidFill>
                  <a:srgbClr val="6F6F6F"/>
                </a:solidFill>
                <a:latin typeface="Arial"/>
                <a:cs typeface="Arial"/>
              </a:rPr>
              <a:t> </a:t>
            </a:r>
            <a:r>
              <a:rPr sz="3000" spc="-20" dirty="0">
                <a:solidFill>
                  <a:srgbClr val="6F6F6F"/>
                </a:solidFill>
                <a:latin typeface="Arial"/>
                <a:cs typeface="Arial"/>
              </a:rPr>
              <a:t>over </a:t>
            </a:r>
            <a:r>
              <a:rPr sz="3000" dirty="0">
                <a:solidFill>
                  <a:srgbClr val="6F6F6F"/>
                </a:solidFill>
                <a:latin typeface="Arial"/>
                <a:cs typeface="Arial"/>
              </a:rPr>
              <a:t>time.</a:t>
            </a:r>
            <a:r>
              <a:rPr sz="3000" spc="-45" dirty="0">
                <a:solidFill>
                  <a:srgbClr val="6F6F6F"/>
                </a:solidFill>
                <a:latin typeface="Arial"/>
                <a:cs typeface="Arial"/>
              </a:rPr>
              <a:t> </a:t>
            </a:r>
            <a:r>
              <a:rPr sz="3000" dirty="0">
                <a:solidFill>
                  <a:srgbClr val="6F6F6F"/>
                </a:solidFill>
                <a:latin typeface="Arial"/>
                <a:cs typeface="Arial"/>
              </a:rPr>
              <a:t>I’ll</a:t>
            </a:r>
            <a:r>
              <a:rPr sz="3000" spc="-25" dirty="0">
                <a:solidFill>
                  <a:srgbClr val="6F6F6F"/>
                </a:solidFill>
                <a:latin typeface="Arial"/>
                <a:cs typeface="Arial"/>
              </a:rPr>
              <a:t> </a:t>
            </a:r>
            <a:r>
              <a:rPr sz="3000" dirty="0">
                <a:solidFill>
                  <a:srgbClr val="6F6F6F"/>
                </a:solidFill>
                <a:latin typeface="Arial"/>
                <a:cs typeface="Arial"/>
              </a:rPr>
              <a:t>let</a:t>
            </a:r>
            <a:r>
              <a:rPr sz="3000" spc="-35" dirty="0">
                <a:solidFill>
                  <a:srgbClr val="6F6F6F"/>
                </a:solidFill>
                <a:latin typeface="Arial"/>
                <a:cs typeface="Arial"/>
              </a:rPr>
              <a:t> </a:t>
            </a:r>
            <a:r>
              <a:rPr sz="3000" dirty="0">
                <a:solidFill>
                  <a:srgbClr val="6F6F6F"/>
                </a:solidFill>
                <a:latin typeface="Arial"/>
                <a:cs typeface="Arial"/>
              </a:rPr>
              <a:t>your</a:t>
            </a:r>
            <a:r>
              <a:rPr sz="3000" spc="-20" dirty="0">
                <a:solidFill>
                  <a:srgbClr val="6F6F6F"/>
                </a:solidFill>
                <a:latin typeface="Arial"/>
                <a:cs typeface="Arial"/>
              </a:rPr>
              <a:t> </a:t>
            </a:r>
            <a:r>
              <a:rPr sz="3000" dirty="0">
                <a:solidFill>
                  <a:srgbClr val="6F6F6F"/>
                </a:solidFill>
                <a:latin typeface="Arial"/>
                <a:cs typeface="Arial"/>
              </a:rPr>
              <a:t>provider</a:t>
            </a:r>
            <a:r>
              <a:rPr sz="3000" spc="-25" dirty="0">
                <a:solidFill>
                  <a:srgbClr val="6F6F6F"/>
                </a:solidFill>
                <a:latin typeface="Arial"/>
                <a:cs typeface="Arial"/>
              </a:rPr>
              <a:t> </a:t>
            </a:r>
            <a:r>
              <a:rPr sz="3000" dirty="0">
                <a:solidFill>
                  <a:srgbClr val="6F6F6F"/>
                </a:solidFill>
                <a:latin typeface="Arial"/>
                <a:cs typeface="Arial"/>
              </a:rPr>
              <a:t>know</a:t>
            </a:r>
            <a:r>
              <a:rPr sz="3000" spc="-30" dirty="0">
                <a:solidFill>
                  <a:srgbClr val="6F6F6F"/>
                </a:solidFill>
                <a:latin typeface="Arial"/>
                <a:cs typeface="Arial"/>
              </a:rPr>
              <a:t> </a:t>
            </a:r>
            <a:r>
              <a:rPr sz="3000" spc="-25" dirty="0">
                <a:solidFill>
                  <a:srgbClr val="6F6F6F"/>
                </a:solidFill>
                <a:latin typeface="Arial"/>
                <a:cs typeface="Arial"/>
              </a:rPr>
              <a:t>you </a:t>
            </a:r>
            <a:r>
              <a:rPr sz="3000" dirty="0">
                <a:solidFill>
                  <a:srgbClr val="6F6F6F"/>
                </a:solidFill>
                <a:latin typeface="Arial"/>
                <a:cs typeface="Arial"/>
              </a:rPr>
              <a:t>reached</a:t>
            </a:r>
            <a:r>
              <a:rPr sz="3000" spc="-50" dirty="0">
                <a:solidFill>
                  <a:srgbClr val="6F6F6F"/>
                </a:solidFill>
                <a:latin typeface="Arial"/>
                <a:cs typeface="Arial"/>
              </a:rPr>
              <a:t> </a:t>
            </a:r>
            <a:r>
              <a:rPr sz="3000" dirty="0">
                <a:solidFill>
                  <a:srgbClr val="6F6F6F"/>
                </a:solidFill>
                <a:latin typeface="Arial"/>
                <a:cs typeface="Arial"/>
              </a:rPr>
              <a:t>out.</a:t>
            </a:r>
            <a:r>
              <a:rPr sz="3000" spc="-40" dirty="0">
                <a:solidFill>
                  <a:srgbClr val="6F6F6F"/>
                </a:solidFill>
                <a:latin typeface="Arial"/>
                <a:cs typeface="Arial"/>
              </a:rPr>
              <a:t> </a:t>
            </a:r>
            <a:r>
              <a:rPr sz="3000" dirty="0">
                <a:solidFill>
                  <a:srgbClr val="6F6F6F"/>
                </a:solidFill>
                <a:latin typeface="Arial"/>
                <a:cs typeface="Arial"/>
              </a:rPr>
              <a:t>They</a:t>
            </a:r>
            <a:r>
              <a:rPr sz="3000" spc="-35" dirty="0">
                <a:solidFill>
                  <a:srgbClr val="6F6F6F"/>
                </a:solidFill>
                <a:latin typeface="Arial"/>
                <a:cs typeface="Arial"/>
              </a:rPr>
              <a:t> </a:t>
            </a:r>
            <a:r>
              <a:rPr sz="3000" dirty="0">
                <a:solidFill>
                  <a:srgbClr val="6F6F6F"/>
                </a:solidFill>
                <a:latin typeface="Arial"/>
                <a:cs typeface="Arial"/>
              </a:rPr>
              <a:t>may</a:t>
            </a:r>
            <a:r>
              <a:rPr sz="3000" spc="-40" dirty="0">
                <a:solidFill>
                  <a:srgbClr val="6F6F6F"/>
                </a:solidFill>
                <a:latin typeface="Arial"/>
                <a:cs typeface="Arial"/>
              </a:rPr>
              <a:t> </a:t>
            </a:r>
            <a:r>
              <a:rPr sz="3000" dirty="0">
                <a:solidFill>
                  <a:srgbClr val="6F6F6F"/>
                </a:solidFill>
                <a:latin typeface="Arial"/>
                <a:cs typeface="Arial"/>
              </a:rPr>
              <a:t>want</a:t>
            </a:r>
            <a:r>
              <a:rPr sz="3000" spc="-40" dirty="0">
                <a:solidFill>
                  <a:srgbClr val="6F6F6F"/>
                </a:solidFill>
                <a:latin typeface="Arial"/>
                <a:cs typeface="Arial"/>
              </a:rPr>
              <a:t> </a:t>
            </a:r>
            <a:r>
              <a:rPr sz="3000" spc="-25" dirty="0">
                <a:solidFill>
                  <a:srgbClr val="6F6F6F"/>
                </a:solidFill>
                <a:latin typeface="Arial"/>
                <a:cs typeface="Arial"/>
              </a:rPr>
              <a:t>to </a:t>
            </a:r>
            <a:r>
              <a:rPr sz="3000" dirty="0">
                <a:solidFill>
                  <a:srgbClr val="6F6F6F"/>
                </a:solidFill>
                <a:latin typeface="Arial"/>
                <a:cs typeface="Arial"/>
              </a:rPr>
              <a:t>discuss</a:t>
            </a:r>
            <a:r>
              <a:rPr sz="3000" spc="-45" dirty="0">
                <a:solidFill>
                  <a:srgbClr val="6F6F6F"/>
                </a:solidFill>
                <a:latin typeface="Arial"/>
                <a:cs typeface="Arial"/>
              </a:rPr>
              <a:t> </a:t>
            </a:r>
            <a:r>
              <a:rPr sz="3000" dirty="0">
                <a:solidFill>
                  <a:srgbClr val="6F6F6F"/>
                </a:solidFill>
                <a:latin typeface="Arial"/>
                <a:cs typeface="Arial"/>
              </a:rPr>
              <a:t>this</a:t>
            </a:r>
            <a:r>
              <a:rPr sz="3000" spc="-30" dirty="0">
                <a:solidFill>
                  <a:srgbClr val="6F6F6F"/>
                </a:solidFill>
                <a:latin typeface="Arial"/>
                <a:cs typeface="Arial"/>
              </a:rPr>
              <a:t> </a:t>
            </a:r>
            <a:r>
              <a:rPr sz="3000" dirty="0">
                <a:solidFill>
                  <a:srgbClr val="6F6F6F"/>
                </a:solidFill>
                <a:latin typeface="Arial"/>
                <a:cs typeface="Arial"/>
              </a:rPr>
              <a:t>with</a:t>
            </a:r>
            <a:r>
              <a:rPr sz="3000" spc="-30" dirty="0">
                <a:solidFill>
                  <a:srgbClr val="6F6F6F"/>
                </a:solidFill>
                <a:latin typeface="Arial"/>
                <a:cs typeface="Arial"/>
              </a:rPr>
              <a:t> </a:t>
            </a:r>
            <a:r>
              <a:rPr sz="3000" dirty="0">
                <a:solidFill>
                  <a:srgbClr val="6F6F6F"/>
                </a:solidFill>
                <a:latin typeface="Arial"/>
                <a:cs typeface="Arial"/>
              </a:rPr>
              <a:t>you</a:t>
            </a:r>
            <a:r>
              <a:rPr sz="3000" spc="-25" dirty="0">
                <a:solidFill>
                  <a:srgbClr val="6F6F6F"/>
                </a:solidFill>
                <a:latin typeface="Arial"/>
                <a:cs typeface="Arial"/>
              </a:rPr>
              <a:t> </a:t>
            </a:r>
            <a:r>
              <a:rPr sz="3000" dirty="0">
                <a:solidFill>
                  <a:srgbClr val="6F6F6F"/>
                </a:solidFill>
                <a:latin typeface="Arial"/>
                <a:cs typeface="Arial"/>
              </a:rPr>
              <a:t>in</a:t>
            </a:r>
            <a:r>
              <a:rPr sz="3000" spc="-30" dirty="0">
                <a:solidFill>
                  <a:srgbClr val="6F6F6F"/>
                </a:solidFill>
                <a:latin typeface="Arial"/>
                <a:cs typeface="Arial"/>
              </a:rPr>
              <a:t> </a:t>
            </a:r>
            <a:r>
              <a:rPr sz="3000" dirty="0">
                <a:solidFill>
                  <a:srgbClr val="6F6F6F"/>
                </a:solidFill>
                <a:latin typeface="Arial"/>
                <a:cs typeface="Arial"/>
              </a:rPr>
              <a:t>more</a:t>
            </a:r>
            <a:r>
              <a:rPr sz="3000" spc="-25" dirty="0">
                <a:solidFill>
                  <a:srgbClr val="6F6F6F"/>
                </a:solidFill>
                <a:latin typeface="Arial"/>
                <a:cs typeface="Arial"/>
              </a:rPr>
              <a:t> </a:t>
            </a:r>
            <a:r>
              <a:rPr sz="3000" spc="-10" dirty="0">
                <a:solidFill>
                  <a:srgbClr val="6F6F6F"/>
                </a:solidFill>
                <a:latin typeface="Arial"/>
                <a:cs typeface="Arial"/>
              </a:rPr>
              <a:t>detail.</a:t>
            </a:r>
            <a:endParaRPr sz="30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50</a:t>
            </a:r>
            <a:endParaRPr sz="900">
              <a:latin typeface="Arial"/>
              <a:cs typeface="Arial"/>
            </a:endParaRPr>
          </a:p>
        </p:txBody>
      </p:sp>
      <p:sp>
        <p:nvSpPr>
          <p:cNvPr id="3" name="object 3"/>
          <p:cNvSpPr txBox="1">
            <a:spLocks noGrp="1"/>
          </p:cNvSpPr>
          <p:nvPr>
            <p:ph type="title"/>
          </p:nvPr>
        </p:nvSpPr>
        <p:spPr>
          <a:xfrm>
            <a:off x="5659008" y="2192528"/>
            <a:ext cx="3609975" cy="802640"/>
          </a:xfrm>
          <a:prstGeom prst="rect">
            <a:avLst/>
          </a:prstGeom>
        </p:spPr>
        <p:txBody>
          <a:bodyPr vert="horz" wrap="square" lIns="0" tIns="12700" rIns="0" bIns="0" rtlCol="0">
            <a:spAutoFit/>
          </a:bodyPr>
          <a:lstStyle/>
          <a:p>
            <a:pPr marL="12700">
              <a:lnSpc>
                <a:spcPct val="100000"/>
              </a:lnSpc>
              <a:spcBef>
                <a:spcPts val="100"/>
              </a:spcBef>
            </a:pPr>
            <a:r>
              <a:rPr sz="5100" spc="-10" dirty="0">
                <a:solidFill>
                  <a:srgbClr val="000000"/>
                </a:solidFill>
              </a:rPr>
              <a:t>Questions?</a:t>
            </a:r>
            <a:endParaRPr sz="5100"/>
          </a:p>
        </p:txBody>
      </p:sp>
      <p:sp>
        <p:nvSpPr>
          <p:cNvPr id="4" name="object 4"/>
          <p:cNvSpPr txBox="1"/>
          <p:nvPr/>
        </p:nvSpPr>
        <p:spPr>
          <a:xfrm>
            <a:off x="5659008" y="4199635"/>
            <a:ext cx="3687445" cy="1269365"/>
          </a:xfrm>
          <a:prstGeom prst="rect">
            <a:avLst/>
          </a:prstGeom>
        </p:spPr>
        <p:txBody>
          <a:bodyPr vert="horz" wrap="square" lIns="0" tIns="177165" rIns="0" bIns="0" rtlCol="0">
            <a:spAutoFit/>
          </a:bodyPr>
          <a:lstStyle/>
          <a:p>
            <a:pPr marL="12700">
              <a:lnSpc>
                <a:spcPct val="100000"/>
              </a:lnSpc>
              <a:spcBef>
                <a:spcPts val="1395"/>
              </a:spcBef>
            </a:pPr>
            <a:r>
              <a:rPr sz="3000" dirty="0">
                <a:latin typeface="Arial"/>
                <a:cs typeface="Arial"/>
              </a:rPr>
              <a:t>Christopher</a:t>
            </a:r>
            <a:r>
              <a:rPr sz="3000" spc="-55" dirty="0">
                <a:latin typeface="Arial"/>
                <a:cs typeface="Arial"/>
              </a:rPr>
              <a:t> </a:t>
            </a:r>
            <a:r>
              <a:rPr sz="3000" dirty="0">
                <a:latin typeface="Arial"/>
                <a:cs typeface="Arial"/>
              </a:rPr>
              <a:t>Hurt,</a:t>
            </a:r>
            <a:r>
              <a:rPr sz="3000" spc="-55" dirty="0">
                <a:latin typeface="Arial"/>
                <a:cs typeface="Arial"/>
              </a:rPr>
              <a:t> </a:t>
            </a:r>
            <a:r>
              <a:rPr sz="3000" spc="-25" dirty="0">
                <a:latin typeface="Arial"/>
                <a:cs typeface="Arial"/>
              </a:rPr>
              <a:t>MD</a:t>
            </a:r>
            <a:endParaRPr sz="3000">
              <a:latin typeface="Arial"/>
              <a:cs typeface="Arial"/>
            </a:endParaRPr>
          </a:p>
          <a:p>
            <a:pPr marL="12700">
              <a:lnSpc>
                <a:spcPct val="100000"/>
              </a:lnSpc>
              <a:spcBef>
                <a:spcPts val="1295"/>
              </a:spcBef>
            </a:pPr>
            <a:r>
              <a:rPr sz="3000" b="1" spc="-10" dirty="0">
                <a:latin typeface="Arial"/>
                <a:cs typeface="Arial"/>
                <a:hlinkClick r:id="rId2"/>
              </a:rPr>
              <a:t>churt@med.unc.edu</a:t>
            </a:r>
            <a:endParaRPr sz="3000">
              <a:latin typeface="Arial"/>
              <a:cs typeface="Arial"/>
            </a:endParaRPr>
          </a:p>
        </p:txBody>
      </p:sp>
      <p:pic>
        <p:nvPicPr>
          <p:cNvPr id="5" name="object 5"/>
          <p:cNvPicPr/>
          <p:nvPr/>
        </p:nvPicPr>
        <p:blipFill>
          <a:blip r:embed="rId3" cstate="print"/>
          <a:stretch>
            <a:fillRect/>
          </a:stretch>
        </p:blipFill>
        <p:spPr>
          <a:xfrm>
            <a:off x="730667" y="1646217"/>
            <a:ext cx="4357268" cy="4894467"/>
          </a:xfrm>
          <a:prstGeom prst="rect">
            <a:avLst/>
          </a:prstGeom>
        </p:spPr>
      </p:pic>
      <p:sp>
        <p:nvSpPr>
          <p:cNvPr id="6" name="object 6"/>
          <p:cNvSpPr txBox="1"/>
          <p:nvPr/>
        </p:nvSpPr>
        <p:spPr>
          <a:xfrm>
            <a:off x="1183211" y="7245095"/>
            <a:ext cx="3417570"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BFBFBF"/>
                </a:solidFill>
                <a:latin typeface="Arial"/>
                <a:cs typeface="Arial"/>
              </a:rPr>
              <a:t>https://</a:t>
            </a:r>
            <a:r>
              <a:rPr sz="1100" dirty="0">
                <a:solidFill>
                  <a:srgbClr val="BFBFBF"/>
                </a:solidFill>
                <a:latin typeface="Arial"/>
                <a:cs typeface="Arial"/>
                <a:hlinkClick r:id="rId4"/>
              </a:rPr>
              <a:t>www.wikiart.org/en/keith-haring/stop-aids-</a:t>
            </a:r>
            <a:r>
              <a:rPr sz="1100" spc="-20" dirty="0">
                <a:solidFill>
                  <a:srgbClr val="BFBFBF"/>
                </a:solidFill>
                <a:latin typeface="Arial"/>
                <a:cs typeface="Arial"/>
                <a:hlinkClick r:id="rId4"/>
              </a:rPr>
              <a:t>1989</a:t>
            </a:r>
            <a:endParaRPr sz="11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83142" y="540511"/>
            <a:ext cx="8953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FFFF"/>
                </a:solidFill>
                <a:latin typeface="Arial"/>
                <a:cs typeface="Arial"/>
              </a:rPr>
              <a:t>6</a:t>
            </a:r>
            <a:endParaRPr sz="900">
              <a:latin typeface="Arial"/>
              <a:cs typeface="Arial"/>
            </a:endParaRPr>
          </a:p>
        </p:txBody>
      </p:sp>
      <p:sp>
        <p:nvSpPr>
          <p:cNvPr id="3" name="object 3"/>
          <p:cNvSpPr txBox="1"/>
          <p:nvPr/>
        </p:nvSpPr>
        <p:spPr>
          <a:xfrm>
            <a:off x="736003" y="1593596"/>
            <a:ext cx="8541385" cy="4914900"/>
          </a:xfrm>
          <a:prstGeom prst="rect">
            <a:avLst/>
          </a:prstGeom>
        </p:spPr>
        <p:txBody>
          <a:bodyPr vert="horz" wrap="square" lIns="0" tIns="12700" rIns="0" bIns="0" rtlCol="0">
            <a:spAutoFit/>
          </a:bodyPr>
          <a:lstStyle/>
          <a:p>
            <a:pPr marL="500380" marR="5080" indent="-487680">
              <a:lnSpc>
                <a:spcPct val="100000"/>
              </a:lnSpc>
              <a:spcBef>
                <a:spcPts val="100"/>
              </a:spcBef>
              <a:buClr>
                <a:srgbClr val="D6201A"/>
              </a:buClr>
              <a:buFont typeface="Segoe UI Symbol"/>
              <a:buChar char="■"/>
              <a:tabLst>
                <a:tab pos="500380" algn="l"/>
              </a:tabLst>
            </a:pPr>
            <a:r>
              <a:rPr sz="3000" dirty="0">
                <a:solidFill>
                  <a:srgbClr val="222222"/>
                </a:solidFill>
                <a:latin typeface="Arial"/>
                <a:cs typeface="Arial"/>
              </a:rPr>
              <a:t>Improve</a:t>
            </a:r>
            <a:r>
              <a:rPr sz="3000" spc="-50" dirty="0">
                <a:solidFill>
                  <a:srgbClr val="222222"/>
                </a:solidFill>
                <a:latin typeface="Arial"/>
                <a:cs typeface="Arial"/>
              </a:rPr>
              <a:t> </a:t>
            </a:r>
            <a:r>
              <a:rPr sz="3000" dirty="0">
                <a:solidFill>
                  <a:srgbClr val="222222"/>
                </a:solidFill>
                <a:latin typeface="Arial"/>
                <a:cs typeface="Arial"/>
              </a:rPr>
              <a:t>knowledge</a:t>
            </a:r>
            <a:r>
              <a:rPr sz="3000" spc="-45" dirty="0">
                <a:solidFill>
                  <a:srgbClr val="222222"/>
                </a:solidFill>
                <a:latin typeface="Arial"/>
                <a:cs typeface="Arial"/>
              </a:rPr>
              <a:t> </a:t>
            </a:r>
            <a:r>
              <a:rPr sz="3000" dirty="0">
                <a:solidFill>
                  <a:srgbClr val="222222"/>
                </a:solidFill>
                <a:latin typeface="Arial"/>
                <a:cs typeface="Arial"/>
              </a:rPr>
              <a:t>to</a:t>
            </a:r>
            <a:r>
              <a:rPr sz="3000" spc="-40" dirty="0">
                <a:solidFill>
                  <a:srgbClr val="222222"/>
                </a:solidFill>
                <a:latin typeface="Arial"/>
                <a:cs typeface="Arial"/>
              </a:rPr>
              <a:t> </a:t>
            </a:r>
            <a:r>
              <a:rPr sz="3000" dirty="0">
                <a:solidFill>
                  <a:srgbClr val="222222"/>
                </a:solidFill>
                <a:latin typeface="Arial"/>
                <a:cs typeface="Arial"/>
              </a:rPr>
              <a:t>address</a:t>
            </a:r>
            <a:r>
              <a:rPr sz="3000" spc="-40" dirty="0">
                <a:solidFill>
                  <a:srgbClr val="222222"/>
                </a:solidFill>
                <a:latin typeface="Arial"/>
                <a:cs typeface="Arial"/>
              </a:rPr>
              <a:t> </a:t>
            </a:r>
            <a:r>
              <a:rPr sz="3000" spc="-10" dirty="0">
                <a:solidFill>
                  <a:srgbClr val="222222"/>
                </a:solidFill>
                <a:latin typeface="Arial"/>
                <a:cs typeface="Arial"/>
              </a:rPr>
              <a:t>common </a:t>
            </a:r>
            <a:r>
              <a:rPr sz="3000" dirty="0">
                <a:solidFill>
                  <a:srgbClr val="222222"/>
                </a:solidFill>
                <a:latin typeface="Arial"/>
                <a:cs typeface="Arial"/>
              </a:rPr>
              <a:t>questions</a:t>
            </a:r>
            <a:r>
              <a:rPr sz="3000" spc="-55" dirty="0">
                <a:solidFill>
                  <a:srgbClr val="222222"/>
                </a:solidFill>
                <a:latin typeface="Arial"/>
                <a:cs typeface="Arial"/>
              </a:rPr>
              <a:t> </a:t>
            </a:r>
            <a:r>
              <a:rPr sz="3000" dirty="0">
                <a:solidFill>
                  <a:srgbClr val="222222"/>
                </a:solidFill>
                <a:latin typeface="Arial"/>
                <a:cs typeface="Arial"/>
              </a:rPr>
              <a:t>patients</a:t>
            </a:r>
            <a:r>
              <a:rPr sz="3000" spc="-45" dirty="0">
                <a:solidFill>
                  <a:srgbClr val="222222"/>
                </a:solidFill>
                <a:latin typeface="Arial"/>
                <a:cs typeface="Arial"/>
              </a:rPr>
              <a:t> </a:t>
            </a:r>
            <a:r>
              <a:rPr sz="3000" dirty="0">
                <a:solidFill>
                  <a:srgbClr val="222222"/>
                </a:solidFill>
                <a:latin typeface="Arial"/>
                <a:cs typeface="Arial"/>
              </a:rPr>
              <a:t>have</a:t>
            </a:r>
            <a:r>
              <a:rPr sz="3000" spc="-40" dirty="0">
                <a:solidFill>
                  <a:srgbClr val="222222"/>
                </a:solidFill>
                <a:latin typeface="Arial"/>
                <a:cs typeface="Arial"/>
              </a:rPr>
              <a:t> </a:t>
            </a:r>
            <a:r>
              <a:rPr sz="3000" dirty="0">
                <a:solidFill>
                  <a:srgbClr val="222222"/>
                </a:solidFill>
                <a:latin typeface="Arial"/>
                <a:cs typeface="Arial"/>
              </a:rPr>
              <a:t>about</a:t>
            </a:r>
            <a:r>
              <a:rPr sz="3000" spc="-45" dirty="0">
                <a:solidFill>
                  <a:srgbClr val="222222"/>
                </a:solidFill>
                <a:latin typeface="Arial"/>
                <a:cs typeface="Arial"/>
              </a:rPr>
              <a:t> </a:t>
            </a:r>
            <a:r>
              <a:rPr sz="3000" dirty="0">
                <a:solidFill>
                  <a:srgbClr val="222222"/>
                </a:solidFill>
                <a:latin typeface="Arial"/>
                <a:cs typeface="Arial"/>
              </a:rPr>
              <a:t>HIV</a:t>
            </a:r>
            <a:r>
              <a:rPr sz="3000" spc="-45" dirty="0">
                <a:solidFill>
                  <a:srgbClr val="222222"/>
                </a:solidFill>
                <a:latin typeface="Arial"/>
                <a:cs typeface="Arial"/>
              </a:rPr>
              <a:t> </a:t>
            </a:r>
            <a:r>
              <a:rPr sz="3000" spc="-10" dirty="0">
                <a:solidFill>
                  <a:srgbClr val="222222"/>
                </a:solidFill>
                <a:latin typeface="Arial"/>
                <a:cs typeface="Arial"/>
              </a:rPr>
              <a:t>medications, </a:t>
            </a:r>
            <a:r>
              <a:rPr sz="3000" dirty="0">
                <a:solidFill>
                  <a:srgbClr val="222222"/>
                </a:solidFill>
                <a:latin typeface="Arial"/>
                <a:cs typeface="Arial"/>
              </a:rPr>
              <a:t>adherence,</a:t>
            </a:r>
            <a:r>
              <a:rPr sz="3000" spc="-55" dirty="0">
                <a:solidFill>
                  <a:srgbClr val="222222"/>
                </a:solidFill>
                <a:latin typeface="Arial"/>
                <a:cs typeface="Arial"/>
              </a:rPr>
              <a:t> </a:t>
            </a:r>
            <a:r>
              <a:rPr sz="3000" dirty="0">
                <a:solidFill>
                  <a:srgbClr val="222222"/>
                </a:solidFill>
                <a:latin typeface="Arial"/>
                <a:cs typeface="Arial"/>
              </a:rPr>
              <a:t>and</a:t>
            </a:r>
            <a:r>
              <a:rPr sz="3000" spc="-35" dirty="0">
                <a:solidFill>
                  <a:srgbClr val="222222"/>
                </a:solidFill>
                <a:latin typeface="Arial"/>
                <a:cs typeface="Arial"/>
              </a:rPr>
              <a:t> </a:t>
            </a:r>
            <a:r>
              <a:rPr sz="3000" spc="-10" dirty="0">
                <a:solidFill>
                  <a:srgbClr val="222222"/>
                </a:solidFill>
                <a:latin typeface="Arial"/>
                <a:cs typeface="Arial"/>
              </a:rPr>
              <a:t>complications</a:t>
            </a:r>
            <a:endParaRPr sz="3000">
              <a:latin typeface="Arial"/>
              <a:cs typeface="Arial"/>
            </a:endParaRPr>
          </a:p>
          <a:p>
            <a:pPr>
              <a:lnSpc>
                <a:spcPct val="100000"/>
              </a:lnSpc>
              <a:spcBef>
                <a:spcPts val="25"/>
              </a:spcBef>
              <a:buClr>
                <a:srgbClr val="D6201A"/>
              </a:buClr>
              <a:buFont typeface="Segoe UI Symbol"/>
              <a:buChar char="■"/>
            </a:pPr>
            <a:endParaRPr sz="4150">
              <a:latin typeface="Arial"/>
              <a:cs typeface="Arial"/>
            </a:endParaRPr>
          </a:p>
          <a:p>
            <a:pPr marL="500380" marR="423545" indent="-487680">
              <a:lnSpc>
                <a:spcPct val="100000"/>
              </a:lnSpc>
              <a:buClr>
                <a:srgbClr val="D6201A"/>
              </a:buClr>
              <a:buFont typeface="Segoe UI Symbol"/>
              <a:buChar char="■"/>
              <a:tabLst>
                <a:tab pos="500380" algn="l"/>
              </a:tabLst>
            </a:pPr>
            <a:r>
              <a:rPr sz="3000" dirty="0">
                <a:solidFill>
                  <a:srgbClr val="222222"/>
                </a:solidFill>
                <a:latin typeface="Arial"/>
                <a:cs typeface="Arial"/>
              </a:rPr>
              <a:t>Recognize</a:t>
            </a:r>
            <a:r>
              <a:rPr sz="3000" spc="-50" dirty="0">
                <a:solidFill>
                  <a:srgbClr val="222222"/>
                </a:solidFill>
                <a:latin typeface="Arial"/>
                <a:cs typeface="Arial"/>
              </a:rPr>
              <a:t> </a:t>
            </a:r>
            <a:r>
              <a:rPr sz="3000" dirty="0">
                <a:solidFill>
                  <a:srgbClr val="222222"/>
                </a:solidFill>
                <a:latin typeface="Arial"/>
                <a:cs typeface="Arial"/>
              </a:rPr>
              <a:t>some</a:t>
            </a:r>
            <a:r>
              <a:rPr sz="3000" spc="-40" dirty="0">
                <a:solidFill>
                  <a:srgbClr val="222222"/>
                </a:solidFill>
                <a:latin typeface="Arial"/>
                <a:cs typeface="Arial"/>
              </a:rPr>
              <a:t> </a:t>
            </a:r>
            <a:r>
              <a:rPr sz="3000" dirty="0">
                <a:solidFill>
                  <a:srgbClr val="222222"/>
                </a:solidFill>
                <a:latin typeface="Arial"/>
                <a:cs typeface="Arial"/>
              </a:rPr>
              <a:t>“red</a:t>
            </a:r>
            <a:r>
              <a:rPr sz="3000" spc="-35" dirty="0">
                <a:solidFill>
                  <a:srgbClr val="222222"/>
                </a:solidFill>
                <a:latin typeface="Arial"/>
                <a:cs typeface="Arial"/>
              </a:rPr>
              <a:t> </a:t>
            </a:r>
            <a:r>
              <a:rPr sz="3000" dirty="0">
                <a:solidFill>
                  <a:srgbClr val="222222"/>
                </a:solidFill>
                <a:latin typeface="Arial"/>
                <a:cs typeface="Arial"/>
              </a:rPr>
              <a:t>flag”</a:t>
            </a:r>
            <a:r>
              <a:rPr sz="3000" spc="-40" dirty="0">
                <a:solidFill>
                  <a:srgbClr val="222222"/>
                </a:solidFill>
                <a:latin typeface="Arial"/>
                <a:cs typeface="Arial"/>
              </a:rPr>
              <a:t> </a:t>
            </a:r>
            <a:r>
              <a:rPr sz="3000" dirty="0">
                <a:solidFill>
                  <a:srgbClr val="222222"/>
                </a:solidFill>
                <a:latin typeface="Arial"/>
                <a:cs typeface="Arial"/>
              </a:rPr>
              <a:t>issues</a:t>
            </a:r>
            <a:r>
              <a:rPr sz="3000" spc="-40" dirty="0">
                <a:solidFill>
                  <a:srgbClr val="222222"/>
                </a:solidFill>
                <a:latin typeface="Arial"/>
                <a:cs typeface="Arial"/>
              </a:rPr>
              <a:t> </a:t>
            </a:r>
            <a:r>
              <a:rPr sz="3000" dirty="0">
                <a:solidFill>
                  <a:srgbClr val="222222"/>
                </a:solidFill>
                <a:latin typeface="Arial"/>
                <a:cs typeface="Arial"/>
              </a:rPr>
              <a:t>that</a:t>
            </a:r>
            <a:r>
              <a:rPr sz="3000" spc="-40" dirty="0">
                <a:solidFill>
                  <a:srgbClr val="222222"/>
                </a:solidFill>
                <a:latin typeface="Arial"/>
                <a:cs typeface="Arial"/>
              </a:rPr>
              <a:t> </a:t>
            </a:r>
            <a:r>
              <a:rPr sz="3000" spc="-10" dirty="0">
                <a:solidFill>
                  <a:srgbClr val="222222"/>
                </a:solidFill>
                <a:latin typeface="Arial"/>
                <a:cs typeface="Arial"/>
              </a:rPr>
              <a:t>should </a:t>
            </a:r>
            <a:r>
              <a:rPr sz="3000" dirty="0">
                <a:solidFill>
                  <a:srgbClr val="222222"/>
                </a:solidFill>
                <a:latin typeface="Arial"/>
                <a:cs typeface="Arial"/>
              </a:rPr>
              <a:t>prompt</a:t>
            </a:r>
            <a:r>
              <a:rPr sz="3000" spc="-60" dirty="0">
                <a:solidFill>
                  <a:srgbClr val="222222"/>
                </a:solidFill>
                <a:latin typeface="Arial"/>
                <a:cs typeface="Arial"/>
              </a:rPr>
              <a:t> </a:t>
            </a:r>
            <a:r>
              <a:rPr sz="3000" dirty="0">
                <a:solidFill>
                  <a:srgbClr val="222222"/>
                </a:solidFill>
                <a:latin typeface="Arial"/>
                <a:cs typeface="Arial"/>
              </a:rPr>
              <a:t>you</a:t>
            </a:r>
            <a:r>
              <a:rPr sz="3000" spc="-45" dirty="0">
                <a:solidFill>
                  <a:srgbClr val="222222"/>
                </a:solidFill>
                <a:latin typeface="Arial"/>
                <a:cs typeface="Arial"/>
              </a:rPr>
              <a:t> </a:t>
            </a:r>
            <a:r>
              <a:rPr sz="3000" dirty="0">
                <a:solidFill>
                  <a:srgbClr val="222222"/>
                </a:solidFill>
                <a:latin typeface="Arial"/>
                <a:cs typeface="Arial"/>
              </a:rPr>
              <a:t>to</a:t>
            </a:r>
            <a:r>
              <a:rPr sz="3000" spc="-45" dirty="0">
                <a:solidFill>
                  <a:srgbClr val="222222"/>
                </a:solidFill>
                <a:latin typeface="Arial"/>
                <a:cs typeface="Arial"/>
              </a:rPr>
              <a:t> </a:t>
            </a:r>
            <a:r>
              <a:rPr sz="3000" dirty="0">
                <a:solidFill>
                  <a:srgbClr val="222222"/>
                </a:solidFill>
                <a:latin typeface="Arial"/>
                <a:cs typeface="Arial"/>
              </a:rPr>
              <a:t>discuss</a:t>
            </a:r>
            <a:r>
              <a:rPr sz="3000" spc="-45" dirty="0">
                <a:solidFill>
                  <a:srgbClr val="222222"/>
                </a:solidFill>
                <a:latin typeface="Arial"/>
                <a:cs typeface="Arial"/>
              </a:rPr>
              <a:t> </a:t>
            </a:r>
            <a:r>
              <a:rPr sz="3000" dirty="0">
                <a:solidFill>
                  <a:srgbClr val="222222"/>
                </a:solidFill>
                <a:latin typeface="Arial"/>
                <a:cs typeface="Arial"/>
              </a:rPr>
              <a:t>the</a:t>
            </a:r>
            <a:r>
              <a:rPr sz="3000" spc="-45" dirty="0">
                <a:solidFill>
                  <a:srgbClr val="222222"/>
                </a:solidFill>
                <a:latin typeface="Arial"/>
                <a:cs typeface="Arial"/>
              </a:rPr>
              <a:t> </a:t>
            </a:r>
            <a:r>
              <a:rPr sz="3000" dirty="0">
                <a:solidFill>
                  <a:srgbClr val="222222"/>
                </a:solidFill>
                <a:latin typeface="Arial"/>
                <a:cs typeface="Arial"/>
              </a:rPr>
              <a:t>patient’s</a:t>
            </a:r>
            <a:r>
              <a:rPr sz="3000" spc="-45" dirty="0">
                <a:solidFill>
                  <a:srgbClr val="222222"/>
                </a:solidFill>
                <a:latin typeface="Arial"/>
                <a:cs typeface="Arial"/>
              </a:rPr>
              <a:t> </a:t>
            </a:r>
            <a:r>
              <a:rPr sz="3000" spc="-10" dirty="0">
                <a:solidFill>
                  <a:srgbClr val="222222"/>
                </a:solidFill>
                <a:latin typeface="Arial"/>
                <a:cs typeface="Arial"/>
              </a:rPr>
              <a:t>question </a:t>
            </a:r>
            <a:r>
              <a:rPr sz="3000" dirty="0">
                <a:solidFill>
                  <a:srgbClr val="222222"/>
                </a:solidFill>
                <a:latin typeface="Arial"/>
                <a:cs typeface="Arial"/>
              </a:rPr>
              <a:t>with</a:t>
            </a:r>
            <a:r>
              <a:rPr sz="3000" spc="-55" dirty="0">
                <a:solidFill>
                  <a:srgbClr val="222222"/>
                </a:solidFill>
                <a:latin typeface="Arial"/>
                <a:cs typeface="Arial"/>
              </a:rPr>
              <a:t> </a:t>
            </a:r>
            <a:r>
              <a:rPr sz="3000" dirty="0">
                <a:solidFill>
                  <a:srgbClr val="222222"/>
                </a:solidFill>
                <a:latin typeface="Arial"/>
                <a:cs typeface="Arial"/>
              </a:rPr>
              <a:t>a</a:t>
            </a:r>
            <a:r>
              <a:rPr sz="3000" spc="-45" dirty="0">
                <a:solidFill>
                  <a:srgbClr val="222222"/>
                </a:solidFill>
                <a:latin typeface="Arial"/>
                <a:cs typeface="Arial"/>
              </a:rPr>
              <a:t> </a:t>
            </a:r>
            <a:r>
              <a:rPr sz="3000" dirty="0">
                <a:solidFill>
                  <a:srgbClr val="222222"/>
                </a:solidFill>
                <a:latin typeface="Arial"/>
                <a:cs typeface="Arial"/>
              </a:rPr>
              <a:t>pharmacist</a:t>
            </a:r>
            <a:r>
              <a:rPr sz="3000" spc="-45" dirty="0">
                <a:solidFill>
                  <a:srgbClr val="222222"/>
                </a:solidFill>
                <a:latin typeface="Arial"/>
                <a:cs typeface="Arial"/>
              </a:rPr>
              <a:t> </a:t>
            </a:r>
            <a:r>
              <a:rPr sz="3000" dirty="0">
                <a:solidFill>
                  <a:srgbClr val="222222"/>
                </a:solidFill>
                <a:latin typeface="Arial"/>
                <a:cs typeface="Arial"/>
              </a:rPr>
              <a:t>or</a:t>
            </a:r>
            <a:r>
              <a:rPr sz="3000" spc="-45" dirty="0">
                <a:solidFill>
                  <a:srgbClr val="222222"/>
                </a:solidFill>
                <a:latin typeface="Arial"/>
                <a:cs typeface="Arial"/>
              </a:rPr>
              <a:t> </a:t>
            </a:r>
            <a:r>
              <a:rPr sz="3000" dirty="0">
                <a:solidFill>
                  <a:srgbClr val="222222"/>
                </a:solidFill>
                <a:latin typeface="Arial"/>
                <a:cs typeface="Arial"/>
              </a:rPr>
              <a:t>the</a:t>
            </a:r>
            <a:r>
              <a:rPr sz="3000" spc="-45" dirty="0">
                <a:solidFill>
                  <a:srgbClr val="222222"/>
                </a:solidFill>
                <a:latin typeface="Arial"/>
                <a:cs typeface="Arial"/>
              </a:rPr>
              <a:t> </a:t>
            </a:r>
            <a:r>
              <a:rPr sz="3000" dirty="0">
                <a:solidFill>
                  <a:srgbClr val="222222"/>
                </a:solidFill>
                <a:latin typeface="Arial"/>
                <a:cs typeface="Arial"/>
              </a:rPr>
              <a:t>patient’s</a:t>
            </a:r>
            <a:r>
              <a:rPr sz="3000" spc="-45" dirty="0">
                <a:solidFill>
                  <a:srgbClr val="222222"/>
                </a:solidFill>
                <a:latin typeface="Arial"/>
                <a:cs typeface="Arial"/>
              </a:rPr>
              <a:t> </a:t>
            </a:r>
            <a:r>
              <a:rPr sz="3000" spc="-10" dirty="0">
                <a:solidFill>
                  <a:srgbClr val="222222"/>
                </a:solidFill>
                <a:latin typeface="Arial"/>
                <a:cs typeface="Arial"/>
              </a:rPr>
              <a:t>provider</a:t>
            </a:r>
            <a:endParaRPr sz="3000">
              <a:latin typeface="Arial"/>
              <a:cs typeface="Arial"/>
            </a:endParaRPr>
          </a:p>
          <a:p>
            <a:pPr>
              <a:lnSpc>
                <a:spcPct val="100000"/>
              </a:lnSpc>
              <a:spcBef>
                <a:spcPts val="10"/>
              </a:spcBef>
              <a:buClr>
                <a:srgbClr val="D6201A"/>
              </a:buClr>
              <a:buFont typeface="Segoe UI Symbol"/>
              <a:buChar char="■"/>
            </a:pPr>
            <a:endParaRPr sz="4250">
              <a:latin typeface="Arial"/>
              <a:cs typeface="Arial"/>
            </a:endParaRPr>
          </a:p>
          <a:p>
            <a:pPr marL="500380" marR="431165" indent="-487680">
              <a:lnSpc>
                <a:spcPct val="100000"/>
              </a:lnSpc>
              <a:buClr>
                <a:srgbClr val="D6201A"/>
              </a:buClr>
              <a:buFont typeface="Segoe UI Symbol"/>
              <a:buChar char="■"/>
              <a:tabLst>
                <a:tab pos="500380" algn="l"/>
              </a:tabLst>
            </a:pPr>
            <a:r>
              <a:rPr sz="3000" dirty="0">
                <a:solidFill>
                  <a:srgbClr val="222222"/>
                </a:solidFill>
                <a:latin typeface="Arial"/>
                <a:cs typeface="Arial"/>
              </a:rPr>
              <a:t>Identify</a:t>
            </a:r>
            <a:r>
              <a:rPr sz="3000" spc="-55" dirty="0">
                <a:solidFill>
                  <a:srgbClr val="222222"/>
                </a:solidFill>
                <a:latin typeface="Arial"/>
                <a:cs typeface="Arial"/>
              </a:rPr>
              <a:t> </a:t>
            </a:r>
            <a:r>
              <a:rPr sz="3000" dirty="0">
                <a:solidFill>
                  <a:srgbClr val="222222"/>
                </a:solidFill>
                <a:latin typeface="Arial"/>
                <a:cs typeface="Arial"/>
              </a:rPr>
              <a:t>some</a:t>
            </a:r>
            <a:r>
              <a:rPr sz="3000" spc="-40" dirty="0">
                <a:solidFill>
                  <a:srgbClr val="222222"/>
                </a:solidFill>
                <a:latin typeface="Arial"/>
                <a:cs typeface="Arial"/>
              </a:rPr>
              <a:t> </a:t>
            </a:r>
            <a:r>
              <a:rPr sz="3000" dirty="0">
                <a:solidFill>
                  <a:srgbClr val="222222"/>
                </a:solidFill>
                <a:latin typeface="Arial"/>
                <a:cs typeface="Arial"/>
              </a:rPr>
              <a:t>signs</a:t>
            </a:r>
            <a:r>
              <a:rPr sz="3000" spc="-40" dirty="0">
                <a:solidFill>
                  <a:srgbClr val="222222"/>
                </a:solidFill>
                <a:latin typeface="Arial"/>
                <a:cs typeface="Arial"/>
              </a:rPr>
              <a:t> </a:t>
            </a:r>
            <a:r>
              <a:rPr sz="3000" dirty="0">
                <a:solidFill>
                  <a:srgbClr val="222222"/>
                </a:solidFill>
                <a:latin typeface="Arial"/>
                <a:cs typeface="Arial"/>
              </a:rPr>
              <a:t>and</a:t>
            </a:r>
            <a:r>
              <a:rPr sz="3000" spc="-40" dirty="0">
                <a:solidFill>
                  <a:srgbClr val="222222"/>
                </a:solidFill>
                <a:latin typeface="Arial"/>
                <a:cs typeface="Arial"/>
              </a:rPr>
              <a:t> </a:t>
            </a:r>
            <a:r>
              <a:rPr sz="3000" dirty="0">
                <a:solidFill>
                  <a:srgbClr val="222222"/>
                </a:solidFill>
                <a:latin typeface="Arial"/>
                <a:cs typeface="Arial"/>
              </a:rPr>
              <a:t>symptoms</a:t>
            </a:r>
            <a:r>
              <a:rPr sz="3000" spc="-40" dirty="0">
                <a:solidFill>
                  <a:srgbClr val="222222"/>
                </a:solidFill>
                <a:latin typeface="Arial"/>
                <a:cs typeface="Arial"/>
              </a:rPr>
              <a:t> </a:t>
            </a:r>
            <a:r>
              <a:rPr sz="3000" dirty="0">
                <a:solidFill>
                  <a:srgbClr val="222222"/>
                </a:solidFill>
                <a:latin typeface="Arial"/>
                <a:cs typeface="Arial"/>
              </a:rPr>
              <a:t>that</a:t>
            </a:r>
            <a:r>
              <a:rPr sz="3000" spc="-40" dirty="0">
                <a:solidFill>
                  <a:srgbClr val="222222"/>
                </a:solidFill>
                <a:latin typeface="Arial"/>
                <a:cs typeface="Arial"/>
              </a:rPr>
              <a:t> </a:t>
            </a:r>
            <a:r>
              <a:rPr sz="3000" spc="-10" dirty="0">
                <a:solidFill>
                  <a:srgbClr val="222222"/>
                </a:solidFill>
                <a:latin typeface="Arial"/>
                <a:cs typeface="Arial"/>
              </a:rPr>
              <a:t>might </a:t>
            </a:r>
            <a:r>
              <a:rPr sz="3000" dirty="0">
                <a:solidFill>
                  <a:srgbClr val="222222"/>
                </a:solidFill>
                <a:latin typeface="Arial"/>
                <a:cs typeface="Arial"/>
              </a:rPr>
              <a:t>point</a:t>
            </a:r>
            <a:r>
              <a:rPr sz="3000" spc="-50" dirty="0">
                <a:solidFill>
                  <a:srgbClr val="222222"/>
                </a:solidFill>
                <a:latin typeface="Arial"/>
                <a:cs typeface="Arial"/>
              </a:rPr>
              <a:t> </a:t>
            </a:r>
            <a:r>
              <a:rPr sz="3000" dirty="0">
                <a:solidFill>
                  <a:srgbClr val="222222"/>
                </a:solidFill>
                <a:latin typeface="Arial"/>
                <a:cs typeface="Arial"/>
              </a:rPr>
              <a:t>to</a:t>
            </a:r>
            <a:r>
              <a:rPr sz="3000" spc="-30" dirty="0">
                <a:solidFill>
                  <a:srgbClr val="222222"/>
                </a:solidFill>
                <a:latin typeface="Arial"/>
                <a:cs typeface="Arial"/>
              </a:rPr>
              <a:t> </a:t>
            </a:r>
            <a:r>
              <a:rPr sz="3000" dirty="0">
                <a:solidFill>
                  <a:srgbClr val="222222"/>
                </a:solidFill>
                <a:latin typeface="Arial"/>
                <a:cs typeface="Arial"/>
              </a:rPr>
              <a:t>a</a:t>
            </a:r>
            <a:r>
              <a:rPr sz="3000" spc="-30" dirty="0">
                <a:solidFill>
                  <a:srgbClr val="222222"/>
                </a:solidFill>
                <a:latin typeface="Arial"/>
                <a:cs typeface="Arial"/>
              </a:rPr>
              <a:t> </a:t>
            </a:r>
            <a:r>
              <a:rPr sz="3000" dirty="0">
                <a:solidFill>
                  <a:srgbClr val="222222"/>
                </a:solidFill>
                <a:latin typeface="Arial"/>
                <a:cs typeface="Arial"/>
              </a:rPr>
              <a:t>complication</a:t>
            </a:r>
            <a:r>
              <a:rPr sz="3000" spc="-30" dirty="0">
                <a:solidFill>
                  <a:srgbClr val="222222"/>
                </a:solidFill>
                <a:latin typeface="Arial"/>
                <a:cs typeface="Arial"/>
              </a:rPr>
              <a:t> </a:t>
            </a:r>
            <a:r>
              <a:rPr sz="3000" dirty="0">
                <a:solidFill>
                  <a:srgbClr val="222222"/>
                </a:solidFill>
                <a:latin typeface="Arial"/>
                <a:cs typeface="Arial"/>
              </a:rPr>
              <a:t>related</a:t>
            </a:r>
            <a:r>
              <a:rPr sz="3000" spc="-30" dirty="0">
                <a:solidFill>
                  <a:srgbClr val="222222"/>
                </a:solidFill>
                <a:latin typeface="Arial"/>
                <a:cs typeface="Arial"/>
              </a:rPr>
              <a:t> </a:t>
            </a:r>
            <a:r>
              <a:rPr sz="3000" dirty="0">
                <a:solidFill>
                  <a:srgbClr val="222222"/>
                </a:solidFill>
                <a:latin typeface="Arial"/>
                <a:cs typeface="Arial"/>
              </a:rPr>
              <a:t>to</a:t>
            </a:r>
            <a:r>
              <a:rPr sz="3000" spc="-30" dirty="0">
                <a:solidFill>
                  <a:srgbClr val="222222"/>
                </a:solidFill>
                <a:latin typeface="Arial"/>
                <a:cs typeface="Arial"/>
              </a:rPr>
              <a:t> </a:t>
            </a:r>
            <a:r>
              <a:rPr sz="3000" dirty="0">
                <a:solidFill>
                  <a:srgbClr val="222222"/>
                </a:solidFill>
                <a:latin typeface="Arial"/>
                <a:cs typeface="Arial"/>
              </a:rPr>
              <a:t>having</a:t>
            </a:r>
            <a:r>
              <a:rPr sz="3000" spc="-30" dirty="0">
                <a:solidFill>
                  <a:srgbClr val="222222"/>
                </a:solidFill>
                <a:latin typeface="Arial"/>
                <a:cs typeface="Arial"/>
              </a:rPr>
              <a:t> </a:t>
            </a:r>
            <a:r>
              <a:rPr sz="3000" spc="-25" dirty="0">
                <a:solidFill>
                  <a:srgbClr val="222222"/>
                </a:solidFill>
                <a:latin typeface="Arial"/>
                <a:cs typeface="Arial"/>
              </a:rPr>
              <a:t>HIV</a:t>
            </a:r>
            <a:endParaRPr sz="3000">
              <a:latin typeface="Arial"/>
              <a:cs typeface="Arial"/>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62865">
              <a:lnSpc>
                <a:spcPct val="100000"/>
              </a:lnSpc>
              <a:spcBef>
                <a:spcPts val="100"/>
              </a:spcBef>
            </a:pPr>
            <a:r>
              <a:rPr sz="3400" spc="-10" dirty="0"/>
              <a:t>Objectives</a:t>
            </a:r>
            <a:endParaRPr sz="3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83142" y="540511"/>
            <a:ext cx="8953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FFFF"/>
                </a:solidFill>
                <a:latin typeface="Arial"/>
                <a:cs typeface="Arial"/>
              </a:rPr>
              <a:t>7</a:t>
            </a:r>
            <a:endParaRPr sz="900">
              <a:latin typeface="Arial"/>
              <a:cs typeface="Arial"/>
            </a:endParaRPr>
          </a:p>
        </p:txBody>
      </p:sp>
      <p:grpSp>
        <p:nvGrpSpPr>
          <p:cNvPr id="3" name="object 3"/>
          <p:cNvGrpSpPr/>
          <p:nvPr/>
        </p:nvGrpSpPr>
        <p:grpSpPr>
          <a:xfrm>
            <a:off x="193095" y="1185672"/>
            <a:ext cx="9432925" cy="2786380"/>
            <a:chOff x="193095" y="1185672"/>
            <a:chExt cx="9432925" cy="2786380"/>
          </a:xfrm>
        </p:grpSpPr>
        <p:pic>
          <p:nvPicPr>
            <p:cNvPr id="4" name="object 4"/>
            <p:cNvPicPr/>
            <p:nvPr/>
          </p:nvPicPr>
          <p:blipFill>
            <a:blip r:embed="rId2" cstate="print"/>
            <a:stretch>
              <a:fillRect/>
            </a:stretch>
          </p:blipFill>
          <p:spPr>
            <a:xfrm>
              <a:off x="193095" y="1427675"/>
              <a:ext cx="2427384" cy="2427383"/>
            </a:xfrm>
            <a:prstGeom prst="rect">
              <a:avLst/>
            </a:prstGeom>
          </p:spPr>
        </p:pic>
        <p:sp>
          <p:nvSpPr>
            <p:cNvPr id="5" name="object 5"/>
            <p:cNvSpPr/>
            <p:nvPr/>
          </p:nvSpPr>
          <p:spPr>
            <a:xfrm>
              <a:off x="1132323" y="1461736"/>
              <a:ext cx="2053589" cy="1681480"/>
            </a:xfrm>
            <a:custGeom>
              <a:avLst/>
              <a:gdLst/>
              <a:ahLst/>
              <a:cxnLst/>
              <a:rect l="l" t="t" r="r" b="b"/>
              <a:pathLst>
                <a:path w="2053589" h="1681480">
                  <a:moveTo>
                    <a:pt x="326491" y="0"/>
                  </a:moveTo>
                  <a:lnTo>
                    <a:pt x="0" y="1218488"/>
                  </a:lnTo>
                  <a:lnTo>
                    <a:pt x="1726552" y="1681124"/>
                  </a:lnTo>
                  <a:lnTo>
                    <a:pt x="2053056" y="462635"/>
                  </a:lnTo>
                  <a:lnTo>
                    <a:pt x="326491"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1179575" y="1185672"/>
              <a:ext cx="8446008" cy="2785872"/>
            </a:xfrm>
            <a:prstGeom prst="rect">
              <a:avLst/>
            </a:prstGeom>
          </p:spPr>
        </p:pic>
        <p:sp>
          <p:nvSpPr>
            <p:cNvPr id="7" name="object 7"/>
            <p:cNvSpPr/>
            <p:nvPr/>
          </p:nvSpPr>
          <p:spPr>
            <a:xfrm>
              <a:off x="1270911" y="1254099"/>
              <a:ext cx="8263890" cy="2600960"/>
            </a:xfrm>
            <a:custGeom>
              <a:avLst/>
              <a:gdLst/>
              <a:ahLst/>
              <a:cxnLst/>
              <a:rect l="l" t="t" r="r" b="b"/>
              <a:pathLst>
                <a:path w="8263890" h="2600960">
                  <a:moveTo>
                    <a:pt x="7830197" y="0"/>
                  </a:moveTo>
                  <a:lnTo>
                    <a:pt x="1836801" y="0"/>
                  </a:lnTo>
                  <a:lnTo>
                    <a:pt x="1789565" y="2543"/>
                  </a:lnTo>
                  <a:lnTo>
                    <a:pt x="1743803" y="9998"/>
                  </a:lnTo>
                  <a:lnTo>
                    <a:pt x="1699779" y="22099"/>
                  </a:lnTo>
                  <a:lnTo>
                    <a:pt x="1657757" y="38583"/>
                  </a:lnTo>
                  <a:lnTo>
                    <a:pt x="1618002" y="59184"/>
                  </a:lnTo>
                  <a:lnTo>
                    <a:pt x="1580778" y="83639"/>
                  </a:lnTo>
                  <a:lnTo>
                    <a:pt x="1546350" y="111683"/>
                  </a:lnTo>
                  <a:lnTo>
                    <a:pt x="1514982" y="143051"/>
                  </a:lnTo>
                  <a:lnTo>
                    <a:pt x="1486938" y="177479"/>
                  </a:lnTo>
                  <a:lnTo>
                    <a:pt x="1462484" y="214703"/>
                  </a:lnTo>
                  <a:lnTo>
                    <a:pt x="1441882" y="254458"/>
                  </a:lnTo>
                  <a:lnTo>
                    <a:pt x="1425399" y="296480"/>
                  </a:lnTo>
                  <a:lnTo>
                    <a:pt x="1413297" y="340504"/>
                  </a:lnTo>
                  <a:lnTo>
                    <a:pt x="1405842" y="386266"/>
                  </a:lnTo>
                  <a:lnTo>
                    <a:pt x="1403299" y="433501"/>
                  </a:lnTo>
                  <a:lnTo>
                    <a:pt x="0" y="859853"/>
                  </a:lnTo>
                  <a:lnTo>
                    <a:pt x="1403299" y="1083729"/>
                  </a:lnTo>
                  <a:lnTo>
                    <a:pt x="1403299" y="2167458"/>
                  </a:lnTo>
                  <a:lnTo>
                    <a:pt x="1405842" y="2214693"/>
                  </a:lnTo>
                  <a:lnTo>
                    <a:pt x="1413297" y="2260455"/>
                  </a:lnTo>
                  <a:lnTo>
                    <a:pt x="1425399" y="2304479"/>
                  </a:lnTo>
                  <a:lnTo>
                    <a:pt x="1441882" y="2346501"/>
                  </a:lnTo>
                  <a:lnTo>
                    <a:pt x="1462484" y="2386256"/>
                  </a:lnTo>
                  <a:lnTo>
                    <a:pt x="1486938" y="2423480"/>
                  </a:lnTo>
                  <a:lnTo>
                    <a:pt x="1514982" y="2457908"/>
                  </a:lnTo>
                  <a:lnTo>
                    <a:pt x="1546350" y="2489276"/>
                  </a:lnTo>
                  <a:lnTo>
                    <a:pt x="1580778" y="2517320"/>
                  </a:lnTo>
                  <a:lnTo>
                    <a:pt x="1618002" y="2541775"/>
                  </a:lnTo>
                  <a:lnTo>
                    <a:pt x="1657757" y="2562376"/>
                  </a:lnTo>
                  <a:lnTo>
                    <a:pt x="1699779" y="2578860"/>
                  </a:lnTo>
                  <a:lnTo>
                    <a:pt x="1743803" y="2590961"/>
                  </a:lnTo>
                  <a:lnTo>
                    <a:pt x="1789565" y="2598416"/>
                  </a:lnTo>
                  <a:lnTo>
                    <a:pt x="1836801" y="2600959"/>
                  </a:lnTo>
                  <a:lnTo>
                    <a:pt x="7830197" y="2600959"/>
                  </a:lnTo>
                  <a:lnTo>
                    <a:pt x="7877430" y="2598416"/>
                  </a:lnTo>
                  <a:lnTo>
                    <a:pt x="7923191" y="2590961"/>
                  </a:lnTo>
                  <a:lnTo>
                    <a:pt x="7967214" y="2578860"/>
                  </a:lnTo>
                  <a:lnTo>
                    <a:pt x="8009235" y="2562376"/>
                  </a:lnTo>
                  <a:lnTo>
                    <a:pt x="8048990" y="2541775"/>
                  </a:lnTo>
                  <a:lnTo>
                    <a:pt x="8086214" y="2517320"/>
                  </a:lnTo>
                  <a:lnTo>
                    <a:pt x="8120643" y="2489276"/>
                  </a:lnTo>
                  <a:lnTo>
                    <a:pt x="8152011" y="2457908"/>
                  </a:lnTo>
                  <a:lnTo>
                    <a:pt x="8180056" y="2423480"/>
                  </a:lnTo>
                  <a:lnTo>
                    <a:pt x="8204511" y="2386256"/>
                  </a:lnTo>
                  <a:lnTo>
                    <a:pt x="8225114" y="2346501"/>
                  </a:lnTo>
                  <a:lnTo>
                    <a:pt x="8241598" y="2304479"/>
                  </a:lnTo>
                  <a:lnTo>
                    <a:pt x="8253700" y="2260455"/>
                  </a:lnTo>
                  <a:lnTo>
                    <a:pt x="8261155" y="2214693"/>
                  </a:lnTo>
                  <a:lnTo>
                    <a:pt x="8263699" y="2167458"/>
                  </a:lnTo>
                  <a:lnTo>
                    <a:pt x="8263698" y="433489"/>
                  </a:lnTo>
                  <a:lnTo>
                    <a:pt x="8261155" y="386266"/>
                  </a:lnTo>
                  <a:lnTo>
                    <a:pt x="8253700" y="340504"/>
                  </a:lnTo>
                  <a:lnTo>
                    <a:pt x="8241598" y="296480"/>
                  </a:lnTo>
                  <a:lnTo>
                    <a:pt x="8225114" y="254458"/>
                  </a:lnTo>
                  <a:lnTo>
                    <a:pt x="8204511" y="214703"/>
                  </a:lnTo>
                  <a:lnTo>
                    <a:pt x="8180056" y="177479"/>
                  </a:lnTo>
                  <a:lnTo>
                    <a:pt x="8152011" y="143051"/>
                  </a:lnTo>
                  <a:lnTo>
                    <a:pt x="8120643" y="111683"/>
                  </a:lnTo>
                  <a:lnTo>
                    <a:pt x="8086214" y="83639"/>
                  </a:lnTo>
                  <a:lnTo>
                    <a:pt x="8048990" y="59184"/>
                  </a:lnTo>
                  <a:lnTo>
                    <a:pt x="8009235" y="38583"/>
                  </a:lnTo>
                  <a:lnTo>
                    <a:pt x="7967214" y="22099"/>
                  </a:lnTo>
                  <a:lnTo>
                    <a:pt x="7923191" y="9998"/>
                  </a:lnTo>
                  <a:lnTo>
                    <a:pt x="7877430" y="2543"/>
                  </a:lnTo>
                  <a:lnTo>
                    <a:pt x="7830197" y="0"/>
                  </a:lnTo>
                  <a:close/>
                </a:path>
                <a:path w="8263890" h="2600960">
                  <a:moveTo>
                    <a:pt x="1403299" y="433489"/>
                  </a:moveTo>
                  <a:close/>
                </a:path>
              </a:pathLst>
            </a:custGeom>
            <a:solidFill>
              <a:srgbClr val="FFFFFF"/>
            </a:solidFill>
          </p:spPr>
          <p:txBody>
            <a:bodyPr wrap="square" lIns="0" tIns="0" rIns="0" bIns="0" rtlCol="0"/>
            <a:lstStyle/>
            <a:p>
              <a:endParaRPr/>
            </a:p>
          </p:txBody>
        </p:sp>
        <p:sp>
          <p:nvSpPr>
            <p:cNvPr id="8" name="object 8"/>
            <p:cNvSpPr/>
            <p:nvPr/>
          </p:nvSpPr>
          <p:spPr>
            <a:xfrm>
              <a:off x="1270737" y="1253773"/>
              <a:ext cx="8265159" cy="2601595"/>
            </a:xfrm>
            <a:custGeom>
              <a:avLst/>
              <a:gdLst/>
              <a:ahLst/>
              <a:cxnLst/>
              <a:rect l="l" t="t" r="r" b="b"/>
              <a:pathLst>
                <a:path w="8265159" h="2601595">
                  <a:moveTo>
                    <a:pt x="1403473" y="2167729"/>
                  </a:moveTo>
                  <a:lnTo>
                    <a:pt x="1406017" y="2214970"/>
                  </a:lnTo>
                  <a:lnTo>
                    <a:pt x="1413473" y="2260737"/>
                  </a:lnTo>
                  <a:lnTo>
                    <a:pt x="1425576" y="2304767"/>
                  </a:lnTo>
                  <a:lnTo>
                    <a:pt x="1442062" y="2346794"/>
                  </a:lnTo>
                  <a:lnTo>
                    <a:pt x="1462666" y="2386553"/>
                  </a:lnTo>
                  <a:lnTo>
                    <a:pt x="1487124" y="2423782"/>
                  </a:lnTo>
                  <a:lnTo>
                    <a:pt x="1515172" y="2458215"/>
                  </a:lnTo>
                  <a:lnTo>
                    <a:pt x="1546544" y="2489587"/>
                  </a:lnTo>
                  <a:lnTo>
                    <a:pt x="1580976" y="2517634"/>
                  </a:lnTo>
                  <a:lnTo>
                    <a:pt x="1618205" y="2542093"/>
                  </a:lnTo>
                  <a:lnTo>
                    <a:pt x="1657965" y="2562697"/>
                  </a:lnTo>
                  <a:lnTo>
                    <a:pt x="1699992" y="2579183"/>
                  </a:lnTo>
                  <a:lnTo>
                    <a:pt x="1744021" y="2591286"/>
                  </a:lnTo>
                  <a:lnTo>
                    <a:pt x="1789788" y="2598742"/>
                  </a:lnTo>
                  <a:lnTo>
                    <a:pt x="1837029" y="2601286"/>
                  </a:lnTo>
                  <a:lnTo>
                    <a:pt x="2547015" y="2601286"/>
                  </a:lnTo>
                  <a:lnTo>
                    <a:pt x="4262328" y="2601286"/>
                  </a:lnTo>
                  <a:lnTo>
                    <a:pt x="7831171" y="2601286"/>
                  </a:lnTo>
                  <a:lnTo>
                    <a:pt x="7878412" y="2598742"/>
                  </a:lnTo>
                  <a:lnTo>
                    <a:pt x="7924179" y="2591286"/>
                  </a:lnTo>
                  <a:lnTo>
                    <a:pt x="7968209" y="2579183"/>
                  </a:lnTo>
                  <a:lnTo>
                    <a:pt x="8010235" y="2562697"/>
                  </a:lnTo>
                  <a:lnTo>
                    <a:pt x="8049995" y="2542093"/>
                  </a:lnTo>
                  <a:lnTo>
                    <a:pt x="8087224" y="2517634"/>
                  </a:lnTo>
                  <a:lnTo>
                    <a:pt x="8121657" y="2489587"/>
                  </a:lnTo>
                  <a:lnTo>
                    <a:pt x="8153029" y="2458215"/>
                  </a:lnTo>
                  <a:lnTo>
                    <a:pt x="8181076" y="2423782"/>
                  </a:lnTo>
                  <a:lnTo>
                    <a:pt x="8205534" y="2386553"/>
                  </a:lnTo>
                  <a:lnTo>
                    <a:pt x="8226138" y="2346794"/>
                  </a:lnTo>
                  <a:lnTo>
                    <a:pt x="8242624" y="2304767"/>
                  </a:lnTo>
                  <a:lnTo>
                    <a:pt x="8254727" y="2260737"/>
                  </a:lnTo>
                  <a:lnTo>
                    <a:pt x="8262183" y="2214970"/>
                  </a:lnTo>
                  <a:lnTo>
                    <a:pt x="8264727" y="2167729"/>
                  </a:lnTo>
                  <a:lnTo>
                    <a:pt x="8264727" y="1083868"/>
                  </a:lnTo>
                  <a:lnTo>
                    <a:pt x="8264727" y="433548"/>
                  </a:lnTo>
                  <a:lnTo>
                    <a:pt x="8262183" y="386315"/>
                  </a:lnTo>
                  <a:lnTo>
                    <a:pt x="8254727" y="340548"/>
                  </a:lnTo>
                  <a:lnTo>
                    <a:pt x="8242624" y="296518"/>
                  </a:lnTo>
                  <a:lnTo>
                    <a:pt x="8226138" y="254491"/>
                  </a:lnTo>
                  <a:lnTo>
                    <a:pt x="8205534" y="214731"/>
                  </a:lnTo>
                  <a:lnTo>
                    <a:pt x="8181076" y="177503"/>
                  </a:lnTo>
                  <a:lnTo>
                    <a:pt x="8153029" y="143070"/>
                  </a:lnTo>
                  <a:lnTo>
                    <a:pt x="8121657" y="111698"/>
                  </a:lnTo>
                  <a:lnTo>
                    <a:pt x="8087224" y="83651"/>
                  </a:lnTo>
                  <a:lnTo>
                    <a:pt x="8049995" y="59193"/>
                  </a:lnTo>
                  <a:lnTo>
                    <a:pt x="8010235" y="38588"/>
                  </a:lnTo>
                  <a:lnTo>
                    <a:pt x="7968209" y="22102"/>
                  </a:lnTo>
                  <a:lnTo>
                    <a:pt x="7924179" y="9999"/>
                  </a:lnTo>
                  <a:lnTo>
                    <a:pt x="7878412" y="2544"/>
                  </a:lnTo>
                  <a:lnTo>
                    <a:pt x="7831171" y="0"/>
                  </a:lnTo>
                  <a:lnTo>
                    <a:pt x="4262328" y="0"/>
                  </a:lnTo>
                  <a:lnTo>
                    <a:pt x="2547015" y="0"/>
                  </a:lnTo>
                  <a:lnTo>
                    <a:pt x="1837029" y="0"/>
                  </a:lnTo>
                  <a:lnTo>
                    <a:pt x="1789788" y="2544"/>
                  </a:lnTo>
                  <a:lnTo>
                    <a:pt x="1744021" y="9999"/>
                  </a:lnTo>
                  <a:lnTo>
                    <a:pt x="1699992" y="22102"/>
                  </a:lnTo>
                  <a:lnTo>
                    <a:pt x="1657965" y="38588"/>
                  </a:lnTo>
                  <a:lnTo>
                    <a:pt x="1618205" y="59193"/>
                  </a:lnTo>
                  <a:lnTo>
                    <a:pt x="1580976" y="83651"/>
                  </a:lnTo>
                  <a:lnTo>
                    <a:pt x="1546544" y="111698"/>
                  </a:lnTo>
                  <a:lnTo>
                    <a:pt x="1515172" y="143070"/>
                  </a:lnTo>
                  <a:lnTo>
                    <a:pt x="1487124" y="177503"/>
                  </a:lnTo>
                  <a:lnTo>
                    <a:pt x="1462666" y="214731"/>
                  </a:lnTo>
                  <a:lnTo>
                    <a:pt x="1442062" y="254491"/>
                  </a:lnTo>
                  <a:lnTo>
                    <a:pt x="1425576" y="296518"/>
                  </a:lnTo>
                  <a:lnTo>
                    <a:pt x="1413473" y="340548"/>
                  </a:lnTo>
                  <a:lnTo>
                    <a:pt x="1406017" y="386315"/>
                  </a:lnTo>
                  <a:lnTo>
                    <a:pt x="1403473" y="433556"/>
                  </a:lnTo>
                  <a:lnTo>
                    <a:pt x="0" y="859962"/>
                  </a:lnTo>
                  <a:lnTo>
                    <a:pt x="1403473" y="1083868"/>
                  </a:lnTo>
                  <a:lnTo>
                    <a:pt x="1403473" y="2167729"/>
                  </a:lnTo>
                  <a:close/>
                </a:path>
              </a:pathLst>
            </a:custGeom>
            <a:ln w="34956">
              <a:solidFill>
                <a:srgbClr val="444B54"/>
              </a:solidFill>
            </a:ln>
          </p:spPr>
          <p:txBody>
            <a:bodyPr wrap="square" lIns="0" tIns="0" rIns="0" bIns="0" rtlCol="0"/>
            <a:lstStyle/>
            <a:p>
              <a:endParaRPr/>
            </a:p>
          </p:txBody>
        </p:sp>
      </p:grpSp>
      <p:sp>
        <p:nvSpPr>
          <p:cNvPr id="9" name="object 9"/>
          <p:cNvSpPr txBox="1">
            <a:spLocks noGrp="1"/>
          </p:cNvSpPr>
          <p:nvPr>
            <p:ph type="title"/>
          </p:nvPr>
        </p:nvSpPr>
        <p:spPr>
          <a:xfrm>
            <a:off x="3528848" y="1740915"/>
            <a:ext cx="5149215" cy="1586230"/>
          </a:xfrm>
          <a:prstGeom prst="rect">
            <a:avLst/>
          </a:prstGeom>
        </p:spPr>
        <p:txBody>
          <a:bodyPr vert="horz" wrap="square" lIns="0" tIns="9525" rIns="0" bIns="0" rtlCol="0">
            <a:spAutoFit/>
          </a:bodyPr>
          <a:lstStyle/>
          <a:p>
            <a:pPr marL="12065" marR="5080" algn="ctr">
              <a:lnSpc>
                <a:spcPct val="100600"/>
              </a:lnSpc>
              <a:spcBef>
                <a:spcPts val="75"/>
              </a:spcBef>
            </a:pPr>
            <a:r>
              <a:rPr sz="3400" b="0" dirty="0">
                <a:solidFill>
                  <a:srgbClr val="6F6F6F"/>
                </a:solidFill>
                <a:latin typeface="Arial"/>
                <a:cs typeface="Arial"/>
              </a:rPr>
              <a:t>Will</a:t>
            </a:r>
            <a:r>
              <a:rPr sz="3400" b="0" spc="5" dirty="0">
                <a:solidFill>
                  <a:srgbClr val="6F6F6F"/>
                </a:solidFill>
                <a:latin typeface="Arial"/>
                <a:cs typeface="Arial"/>
              </a:rPr>
              <a:t> </a:t>
            </a:r>
            <a:r>
              <a:rPr sz="3400" b="0" dirty="0">
                <a:solidFill>
                  <a:srgbClr val="6F6F6F"/>
                </a:solidFill>
                <a:latin typeface="Arial"/>
                <a:cs typeface="Arial"/>
              </a:rPr>
              <a:t>my</a:t>
            </a:r>
            <a:r>
              <a:rPr sz="3400" b="0" spc="15" dirty="0">
                <a:solidFill>
                  <a:srgbClr val="6F6F6F"/>
                </a:solidFill>
                <a:latin typeface="Arial"/>
                <a:cs typeface="Arial"/>
              </a:rPr>
              <a:t> </a:t>
            </a:r>
            <a:r>
              <a:rPr sz="3400" b="0" dirty="0">
                <a:solidFill>
                  <a:srgbClr val="6F6F6F"/>
                </a:solidFill>
                <a:latin typeface="Arial"/>
                <a:cs typeface="Arial"/>
              </a:rPr>
              <a:t>meds</a:t>
            </a:r>
            <a:r>
              <a:rPr sz="3400" b="0" spc="10" dirty="0">
                <a:solidFill>
                  <a:srgbClr val="6F6F6F"/>
                </a:solidFill>
                <a:latin typeface="Arial"/>
                <a:cs typeface="Arial"/>
              </a:rPr>
              <a:t> </a:t>
            </a:r>
            <a:r>
              <a:rPr sz="3400" b="0" dirty="0">
                <a:solidFill>
                  <a:srgbClr val="6F6F6F"/>
                </a:solidFill>
                <a:latin typeface="Arial"/>
                <a:cs typeface="Arial"/>
              </a:rPr>
              <a:t>stop</a:t>
            </a:r>
            <a:r>
              <a:rPr sz="3400" b="0" spc="10" dirty="0">
                <a:solidFill>
                  <a:srgbClr val="6F6F6F"/>
                </a:solidFill>
                <a:latin typeface="Arial"/>
                <a:cs typeface="Arial"/>
              </a:rPr>
              <a:t> </a:t>
            </a:r>
            <a:r>
              <a:rPr sz="3400" b="0" spc="-10" dirty="0">
                <a:solidFill>
                  <a:srgbClr val="6F6F6F"/>
                </a:solidFill>
                <a:latin typeface="Arial"/>
                <a:cs typeface="Arial"/>
              </a:rPr>
              <a:t>working </a:t>
            </a:r>
            <a:r>
              <a:rPr sz="3400" b="0" dirty="0">
                <a:solidFill>
                  <a:srgbClr val="6F6F6F"/>
                </a:solidFill>
                <a:latin typeface="Arial"/>
                <a:cs typeface="Arial"/>
              </a:rPr>
              <a:t>someday,</a:t>
            </a:r>
            <a:r>
              <a:rPr sz="3400" b="0" spc="5" dirty="0">
                <a:solidFill>
                  <a:srgbClr val="6F6F6F"/>
                </a:solidFill>
                <a:latin typeface="Arial"/>
                <a:cs typeface="Arial"/>
              </a:rPr>
              <a:t> </a:t>
            </a:r>
            <a:r>
              <a:rPr sz="3400" b="0" dirty="0">
                <a:solidFill>
                  <a:srgbClr val="6F6F6F"/>
                </a:solidFill>
                <a:latin typeface="Arial"/>
                <a:cs typeface="Arial"/>
              </a:rPr>
              <a:t>even</a:t>
            </a:r>
            <a:r>
              <a:rPr sz="3400" b="0" spc="5" dirty="0">
                <a:solidFill>
                  <a:srgbClr val="6F6F6F"/>
                </a:solidFill>
                <a:latin typeface="Arial"/>
                <a:cs typeface="Arial"/>
              </a:rPr>
              <a:t> </a:t>
            </a:r>
            <a:r>
              <a:rPr sz="3400" b="0" dirty="0">
                <a:solidFill>
                  <a:srgbClr val="6F6F6F"/>
                </a:solidFill>
                <a:latin typeface="Arial"/>
                <a:cs typeface="Arial"/>
              </a:rPr>
              <a:t>if</a:t>
            </a:r>
            <a:r>
              <a:rPr sz="3400" b="0" spc="5" dirty="0">
                <a:solidFill>
                  <a:srgbClr val="6F6F6F"/>
                </a:solidFill>
                <a:latin typeface="Arial"/>
                <a:cs typeface="Arial"/>
              </a:rPr>
              <a:t> </a:t>
            </a:r>
            <a:r>
              <a:rPr sz="3400" b="0" dirty="0">
                <a:solidFill>
                  <a:srgbClr val="6F6F6F"/>
                </a:solidFill>
                <a:latin typeface="Arial"/>
                <a:cs typeface="Arial"/>
              </a:rPr>
              <a:t>I</a:t>
            </a:r>
            <a:r>
              <a:rPr sz="3400" b="0" spc="5" dirty="0">
                <a:solidFill>
                  <a:srgbClr val="6F6F6F"/>
                </a:solidFill>
                <a:latin typeface="Arial"/>
                <a:cs typeface="Arial"/>
              </a:rPr>
              <a:t> </a:t>
            </a:r>
            <a:r>
              <a:rPr sz="3400" b="0" spc="-20" dirty="0">
                <a:solidFill>
                  <a:srgbClr val="6F6F6F"/>
                </a:solidFill>
                <a:latin typeface="Arial"/>
                <a:cs typeface="Arial"/>
              </a:rPr>
              <a:t>take </a:t>
            </a:r>
            <a:r>
              <a:rPr sz="3400" b="0" dirty="0">
                <a:solidFill>
                  <a:srgbClr val="6F6F6F"/>
                </a:solidFill>
                <a:latin typeface="Arial"/>
                <a:cs typeface="Arial"/>
              </a:rPr>
              <a:t>them</a:t>
            </a:r>
            <a:r>
              <a:rPr sz="3400" b="0" spc="10" dirty="0">
                <a:solidFill>
                  <a:srgbClr val="6F6F6F"/>
                </a:solidFill>
                <a:latin typeface="Arial"/>
                <a:cs typeface="Arial"/>
              </a:rPr>
              <a:t> </a:t>
            </a:r>
            <a:r>
              <a:rPr sz="3400" b="0" spc="-10" dirty="0">
                <a:solidFill>
                  <a:srgbClr val="6F6F6F"/>
                </a:solidFill>
                <a:latin typeface="Arial"/>
                <a:cs typeface="Arial"/>
              </a:rPr>
              <a:t>religiously?</a:t>
            </a:r>
            <a:endParaRPr sz="34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83142" y="540511"/>
            <a:ext cx="8953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FFFF"/>
                </a:solidFill>
                <a:latin typeface="Arial"/>
                <a:cs typeface="Arial"/>
              </a:rPr>
              <a:t>8</a:t>
            </a:r>
            <a:endParaRPr sz="900">
              <a:latin typeface="Arial"/>
              <a:cs typeface="Arial"/>
            </a:endParaRPr>
          </a:p>
        </p:txBody>
      </p:sp>
      <p:sp>
        <p:nvSpPr>
          <p:cNvPr id="3" name="object 3"/>
          <p:cNvSpPr txBox="1">
            <a:spLocks noGrp="1"/>
          </p:cNvSpPr>
          <p:nvPr>
            <p:ph type="title"/>
          </p:nvPr>
        </p:nvSpPr>
        <p:spPr>
          <a:xfrm>
            <a:off x="401473" y="343407"/>
            <a:ext cx="8580120" cy="497840"/>
          </a:xfrm>
          <a:prstGeom prst="rect">
            <a:avLst/>
          </a:prstGeom>
        </p:spPr>
        <p:txBody>
          <a:bodyPr vert="horz" wrap="square" lIns="0" tIns="12700" rIns="0" bIns="0" rtlCol="0">
            <a:spAutoFit/>
          </a:bodyPr>
          <a:lstStyle/>
          <a:p>
            <a:pPr marL="12700">
              <a:lnSpc>
                <a:spcPct val="100000"/>
              </a:lnSpc>
              <a:spcBef>
                <a:spcPts val="100"/>
              </a:spcBef>
            </a:pPr>
            <a:r>
              <a:rPr sz="3100" dirty="0"/>
              <a:t>Relationship</a:t>
            </a:r>
            <a:r>
              <a:rPr sz="3100" spc="-60" dirty="0"/>
              <a:t> </a:t>
            </a:r>
            <a:r>
              <a:rPr sz="3100" dirty="0"/>
              <a:t>between</a:t>
            </a:r>
            <a:r>
              <a:rPr sz="3100" spc="-45" dirty="0"/>
              <a:t> </a:t>
            </a:r>
            <a:r>
              <a:rPr sz="3100" dirty="0"/>
              <a:t>adherence</a:t>
            </a:r>
            <a:r>
              <a:rPr sz="3100" spc="-50" dirty="0"/>
              <a:t> </a:t>
            </a:r>
            <a:r>
              <a:rPr sz="3100" dirty="0"/>
              <a:t>&amp;</a:t>
            </a:r>
            <a:r>
              <a:rPr sz="3100" spc="-45" dirty="0"/>
              <a:t> </a:t>
            </a:r>
            <a:r>
              <a:rPr sz="3100" spc="-10" dirty="0"/>
              <a:t>resistance</a:t>
            </a:r>
            <a:endParaRPr sz="3100"/>
          </a:p>
        </p:txBody>
      </p:sp>
      <p:sp>
        <p:nvSpPr>
          <p:cNvPr id="4" name="object 4"/>
          <p:cNvSpPr txBox="1"/>
          <p:nvPr/>
        </p:nvSpPr>
        <p:spPr>
          <a:xfrm>
            <a:off x="1345834" y="3157740"/>
            <a:ext cx="266700" cy="1198880"/>
          </a:xfrm>
          <a:prstGeom prst="rect">
            <a:avLst/>
          </a:prstGeom>
        </p:spPr>
        <p:txBody>
          <a:bodyPr vert="vert270" wrap="square" lIns="0" tIns="0" rIns="0" bIns="0" rtlCol="0">
            <a:spAutoFit/>
          </a:bodyPr>
          <a:lstStyle/>
          <a:p>
            <a:pPr marL="12700">
              <a:lnSpc>
                <a:spcPts val="1945"/>
              </a:lnSpc>
            </a:pPr>
            <a:r>
              <a:rPr sz="1900" b="1" dirty="0">
                <a:latin typeface="Arial"/>
                <a:cs typeface="Arial"/>
              </a:rPr>
              <a:t>Viral</a:t>
            </a:r>
            <a:r>
              <a:rPr sz="1900" b="1" spc="-10" dirty="0">
                <a:latin typeface="Arial"/>
                <a:cs typeface="Arial"/>
              </a:rPr>
              <a:t> </a:t>
            </a:r>
            <a:r>
              <a:rPr sz="1900" b="1" spc="-20" dirty="0">
                <a:latin typeface="Arial"/>
                <a:cs typeface="Arial"/>
              </a:rPr>
              <a:t>Load</a:t>
            </a:r>
            <a:endParaRPr sz="1900">
              <a:latin typeface="Arial"/>
              <a:cs typeface="Arial"/>
            </a:endParaRPr>
          </a:p>
        </p:txBody>
      </p:sp>
      <p:grpSp>
        <p:nvGrpSpPr>
          <p:cNvPr id="5" name="object 5"/>
          <p:cNvGrpSpPr/>
          <p:nvPr/>
        </p:nvGrpSpPr>
        <p:grpSpPr>
          <a:xfrm>
            <a:off x="1922181" y="1668334"/>
            <a:ext cx="6236335" cy="4066540"/>
            <a:chOff x="1922181" y="1668334"/>
            <a:chExt cx="6236335" cy="4066540"/>
          </a:xfrm>
        </p:grpSpPr>
        <p:pic>
          <p:nvPicPr>
            <p:cNvPr id="6" name="object 6"/>
            <p:cNvPicPr/>
            <p:nvPr/>
          </p:nvPicPr>
          <p:blipFill>
            <a:blip r:embed="rId2" cstate="print"/>
            <a:stretch>
              <a:fillRect/>
            </a:stretch>
          </p:blipFill>
          <p:spPr>
            <a:xfrm>
              <a:off x="4010164" y="1673415"/>
              <a:ext cx="2070201" cy="4055681"/>
            </a:xfrm>
            <a:prstGeom prst="rect">
              <a:avLst/>
            </a:prstGeom>
          </p:spPr>
        </p:pic>
        <p:sp>
          <p:nvSpPr>
            <p:cNvPr id="7" name="object 7"/>
            <p:cNvSpPr/>
            <p:nvPr/>
          </p:nvSpPr>
          <p:spPr>
            <a:xfrm>
              <a:off x="4010166" y="1673414"/>
              <a:ext cx="2070735" cy="4056379"/>
            </a:xfrm>
            <a:custGeom>
              <a:avLst/>
              <a:gdLst/>
              <a:ahLst/>
              <a:cxnLst/>
              <a:rect l="l" t="t" r="r" b="b"/>
              <a:pathLst>
                <a:path w="2070735" h="4056379">
                  <a:moveTo>
                    <a:pt x="0" y="0"/>
                  </a:moveTo>
                  <a:lnTo>
                    <a:pt x="2070463" y="0"/>
                  </a:lnTo>
                  <a:lnTo>
                    <a:pt x="2070463" y="4056185"/>
                  </a:lnTo>
                  <a:lnTo>
                    <a:pt x="0" y="4056185"/>
                  </a:lnTo>
                  <a:lnTo>
                    <a:pt x="0" y="0"/>
                  </a:lnTo>
                  <a:close/>
                </a:path>
              </a:pathLst>
            </a:custGeom>
            <a:ln w="10161">
              <a:solidFill>
                <a:srgbClr val="BE4B48"/>
              </a:solidFill>
            </a:ln>
          </p:spPr>
          <p:txBody>
            <a:bodyPr wrap="square" lIns="0" tIns="0" rIns="0" bIns="0" rtlCol="0"/>
            <a:lstStyle/>
            <a:p>
              <a:endParaRPr/>
            </a:p>
          </p:txBody>
        </p:sp>
        <p:pic>
          <p:nvPicPr>
            <p:cNvPr id="8" name="object 8"/>
            <p:cNvPicPr/>
            <p:nvPr/>
          </p:nvPicPr>
          <p:blipFill>
            <a:blip r:embed="rId3" cstate="print"/>
            <a:stretch>
              <a:fillRect/>
            </a:stretch>
          </p:blipFill>
          <p:spPr>
            <a:xfrm>
              <a:off x="6080366" y="1673415"/>
              <a:ext cx="2070214" cy="4055681"/>
            </a:xfrm>
            <a:prstGeom prst="rect">
              <a:avLst/>
            </a:prstGeom>
          </p:spPr>
        </p:pic>
        <p:sp>
          <p:nvSpPr>
            <p:cNvPr id="9" name="object 9"/>
            <p:cNvSpPr/>
            <p:nvPr/>
          </p:nvSpPr>
          <p:spPr>
            <a:xfrm>
              <a:off x="6080371" y="1673414"/>
              <a:ext cx="2070735" cy="4056379"/>
            </a:xfrm>
            <a:custGeom>
              <a:avLst/>
              <a:gdLst/>
              <a:ahLst/>
              <a:cxnLst/>
              <a:rect l="l" t="t" r="r" b="b"/>
              <a:pathLst>
                <a:path w="2070734" h="4056379">
                  <a:moveTo>
                    <a:pt x="0" y="0"/>
                  </a:moveTo>
                  <a:lnTo>
                    <a:pt x="2070463" y="0"/>
                  </a:lnTo>
                  <a:lnTo>
                    <a:pt x="2070463" y="4056185"/>
                  </a:lnTo>
                  <a:lnTo>
                    <a:pt x="0" y="4056185"/>
                  </a:lnTo>
                  <a:lnTo>
                    <a:pt x="0" y="0"/>
                  </a:lnTo>
                  <a:close/>
                </a:path>
              </a:pathLst>
            </a:custGeom>
            <a:ln w="10161">
              <a:solidFill>
                <a:srgbClr val="98B954"/>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1939963" y="1673415"/>
              <a:ext cx="2070201" cy="4055681"/>
            </a:xfrm>
            <a:prstGeom prst="rect">
              <a:avLst/>
            </a:prstGeom>
          </p:spPr>
        </p:pic>
        <p:sp>
          <p:nvSpPr>
            <p:cNvPr id="11" name="object 11"/>
            <p:cNvSpPr/>
            <p:nvPr/>
          </p:nvSpPr>
          <p:spPr>
            <a:xfrm>
              <a:off x="1939961" y="1673414"/>
              <a:ext cx="2070735" cy="4056379"/>
            </a:xfrm>
            <a:custGeom>
              <a:avLst/>
              <a:gdLst/>
              <a:ahLst/>
              <a:cxnLst/>
              <a:rect l="l" t="t" r="r" b="b"/>
              <a:pathLst>
                <a:path w="2070735" h="4056379">
                  <a:moveTo>
                    <a:pt x="0" y="0"/>
                  </a:moveTo>
                  <a:lnTo>
                    <a:pt x="2070463" y="0"/>
                  </a:lnTo>
                  <a:lnTo>
                    <a:pt x="2070463" y="4056185"/>
                  </a:lnTo>
                  <a:lnTo>
                    <a:pt x="0" y="4056185"/>
                  </a:lnTo>
                  <a:lnTo>
                    <a:pt x="0" y="0"/>
                  </a:lnTo>
                  <a:close/>
                </a:path>
              </a:pathLst>
            </a:custGeom>
            <a:ln w="10161">
              <a:solidFill>
                <a:srgbClr val="4A7EBB"/>
              </a:solidFill>
            </a:ln>
          </p:spPr>
          <p:txBody>
            <a:bodyPr wrap="square" lIns="0" tIns="0" rIns="0" bIns="0" rtlCol="0"/>
            <a:lstStyle/>
            <a:p>
              <a:endParaRPr/>
            </a:p>
          </p:txBody>
        </p:sp>
        <p:sp>
          <p:nvSpPr>
            <p:cNvPr id="12" name="object 12"/>
            <p:cNvSpPr/>
            <p:nvPr/>
          </p:nvSpPr>
          <p:spPr>
            <a:xfrm>
              <a:off x="1939961" y="1737176"/>
              <a:ext cx="6200775" cy="3938904"/>
            </a:xfrm>
            <a:custGeom>
              <a:avLst/>
              <a:gdLst/>
              <a:ahLst/>
              <a:cxnLst/>
              <a:rect l="l" t="t" r="r" b="b"/>
              <a:pathLst>
                <a:path w="6200775" h="3938904">
                  <a:moveTo>
                    <a:pt x="0" y="2920"/>
                  </a:moveTo>
                  <a:lnTo>
                    <a:pt x="56662" y="2279"/>
                  </a:lnTo>
                  <a:lnTo>
                    <a:pt x="113288" y="1665"/>
                  </a:lnTo>
                  <a:lnTo>
                    <a:pt x="169841" y="1108"/>
                  </a:lnTo>
                  <a:lnTo>
                    <a:pt x="226282" y="635"/>
                  </a:lnTo>
                  <a:lnTo>
                    <a:pt x="282576" y="274"/>
                  </a:lnTo>
                  <a:lnTo>
                    <a:pt x="338686" y="53"/>
                  </a:lnTo>
                  <a:lnTo>
                    <a:pt x="394574" y="0"/>
                  </a:lnTo>
                  <a:lnTo>
                    <a:pt x="450204" y="142"/>
                  </a:lnTo>
                  <a:lnTo>
                    <a:pt x="505538" y="509"/>
                  </a:lnTo>
                  <a:lnTo>
                    <a:pt x="560541" y="1128"/>
                  </a:lnTo>
                  <a:lnTo>
                    <a:pt x="615175" y="2028"/>
                  </a:lnTo>
                  <a:lnTo>
                    <a:pt x="669403" y="3235"/>
                  </a:lnTo>
                  <a:lnTo>
                    <a:pt x="723188" y="4778"/>
                  </a:lnTo>
                  <a:lnTo>
                    <a:pt x="776493" y="6685"/>
                  </a:lnTo>
                  <a:lnTo>
                    <a:pt x="829283" y="8985"/>
                  </a:lnTo>
                  <a:lnTo>
                    <a:pt x="881518" y="11704"/>
                  </a:lnTo>
                  <a:lnTo>
                    <a:pt x="933164" y="14872"/>
                  </a:lnTo>
                  <a:lnTo>
                    <a:pt x="984182" y="18515"/>
                  </a:lnTo>
                  <a:lnTo>
                    <a:pt x="1034536" y="22663"/>
                  </a:lnTo>
                  <a:lnTo>
                    <a:pt x="1084189" y="27343"/>
                  </a:lnTo>
                  <a:lnTo>
                    <a:pt x="1133104" y="32583"/>
                  </a:lnTo>
                  <a:lnTo>
                    <a:pt x="1181245" y="38412"/>
                  </a:lnTo>
                  <a:lnTo>
                    <a:pt x="1228573" y="44856"/>
                  </a:lnTo>
                  <a:lnTo>
                    <a:pt x="1275053" y="51944"/>
                  </a:lnTo>
                  <a:lnTo>
                    <a:pt x="1320648" y="59705"/>
                  </a:lnTo>
                  <a:lnTo>
                    <a:pt x="1365321" y="68166"/>
                  </a:lnTo>
                  <a:lnTo>
                    <a:pt x="1409034" y="77355"/>
                  </a:lnTo>
                  <a:lnTo>
                    <a:pt x="1451751" y="87300"/>
                  </a:lnTo>
                  <a:lnTo>
                    <a:pt x="1493435" y="98029"/>
                  </a:lnTo>
                  <a:lnTo>
                    <a:pt x="1534049" y="109571"/>
                  </a:lnTo>
                  <a:lnTo>
                    <a:pt x="1573556" y="121952"/>
                  </a:lnTo>
                  <a:lnTo>
                    <a:pt x="1611919" y="135202"/>
                  </a:lnTo>
                  <a:lnTo>
                    <a:pt x="1662945" y="154189"/>
                  </a:lnTo>
                  <a:lnTo>
                    <a:pt x="1711036" y="173164"/>
                  </a:lnTo>
                  <a:lnTo>
                    <a:pt x="1756405" y="192302"/>
                  </a:lnTo>
                  <a:lnTo>
                    <a:pt x="1799263" y="211778"/>
                  </a:lnTo>
                  <a:lnTo>
                    <a:pt x="1839822" y="231768"/>
                  </a:lnTo>
                  <a:lnTo>
                    <a:pt x="1878294" y="252447"/>
                  </a:lnTo>
                  <a:lnTo>
                    <a:pt x="1914889" y="273991"/>
                  </a:lnTo>
                  <a:lnTo>
                    <a:pt x="1949820" y="296574"/>
                  </a:lnTo>
                  <a:lnTo>
                    <a:pt x="1983297" y="320372"/>
                  </a:lnTo>
                  <a:lnTo>
                    <a:pt x="2015533" y="345560"/>
                  </a:lnTo>
                  <a:lnTo>
                    <a:pt x="2046740" y="372314"/>
                  </a:lnTo>
                  <a:lnTo>
                    <a:pt x="2077127" y="400809"/>
                  </a:lnTo>
                  <a:lnTo>
                    <a:pt x="2106908" y="431220"/>
                  </a:lnTo>
                  <a:lnTo>
                    <a:pt x="2136294" y="463722"/>
                  </a:lnTo>
                  <a:lnTo>
                    <a:pt x="2165496" y="498491"/>
                  </a:lnTo>
                  <a:lnTo>
                    <a:pt x="2194725" y="535703"/>
                  </a:lnTo>
                  <a:lnTo>
                    <a:pt x="2224194" y="575532"/>
                  </a:lnTo>
                  <a:lnTo>
                    <a:pt x="2254114" y="618154"/>
                  </a:lnTo>
                  <a:lnTo>
                    <a:pt x="2284696" y="663744"/>
                  </a:lnTo>
                  <a:lnTo>
                    <a:pt x="2316153" y="712477"/>
                  </a:lnTo>
                  <a:lnTo>
                    <a:pt x="2348694" y="764529"/>
                  </a:lnTo>
                  <a:lnTo>
                    <a:pt x="2382533" y="820076"/>
                  </a:lnTo>
                  <a:lnTo>
                    <a:pt x="2417880" y="879291"/>
                  </a:lnTo>
                  <a:lnTo>
                    <a:pt x="2454957" y="945592"/>
                  </a:lnTo>
                  <a:lnTo>
                    <a:pt x="2473568" y="981486"/>
                  </a:lnTo>
                  <a:lnTo>
                    <a:pt x="2492225" y="1019092"/>
                  </a:lnTo>
                  <a:lnTo>
                    <a:pt x="2510926" y="1058321"/>
                  </a:lnTo>
                  <a:lnTo>
                    <a:pt x="2529671" y="1099085"/>
                  </a:lnTo>
                  <a:lnTo>
                    <a:pt x="2548456" y="1141296"/>
                  </a:lnTo>
                  <a:lnTo>
                    <a:pt x="2567281" y="1184866"/>
                  </a:lnTo>
                  <a:lnTo>
                    <a:pt x="2586144" y="1229707"/>
                  </a:lnTo>
                  <a:lnTo>
                    <a:pt x="2605042" y="1275730"/>
                  </a:lnTo>
                  <a:lnTo>
                    <a:pt x="2623975" y="1322847"/>
                  </a:lnTo>
                  <a:lnTo>
                    <a:pt x="2642940" y="1370970"/>
                  </a:lnTo>
                  <a:lnTo>
                    <a:pt x="2661936" y="1420010"/>
                  </a:lnTo>
                  <a:lnTo>
                    <a:pt x="2680961" y="1469881"/>
                  </a:lnTo>
                  <a:lnTo>
                    <a:pt x="2700014" y="1520493"/>
                  </a:lnTo>
                  <a:lnTo>
                    <a:pt x="2719092" y="1571758"/>
                  </a:lnTo>
                  <a:lnTo>
                    <a:pt x="2738194" y="1623588"/>
                  </a:lnTo>
                  <a:lnTo>
                    <a:pt x="2757319" y="1675895"/>
                  </a:lnTo>
                  <a:lnTo>
                    <a:pt x="2776464" y="1728591"/>
                  </a:lnTo>
                  <a:lnTo>
                    <a:pt x="2795628" y="1781587"/>
                  </a:lnTo>
                  <a:lnTo>
                    <a:pt x="2814809" y="1834796"/>
                  </a:lnTo>
                  <a:lnTo>
                    <a:pt x="2834005" y="1888128"/>
                  </a:lnTo>
                  <a:lnTo>
                    <a:pt x="2853215" y="1941497"/>
                  </a:lnTo>
                  <a:lnTo>
                    <a:pt x="2872437" y="1994813"/>
                  </a:lnTo>
                  <a:lnTo>
                    <a:pt x="2891669" y="2047989"/>
                  </a:lnTo>
                  <a:lnTo>
                    <a:pt x="2910910" y="2100936"/>
                  </a:lnTo>
                  <a:lnTo>
                    <a:pt x="2930158" y="2153567"/>
                  </a:lnTo>
                  <a:lnTo>
                    <a:pt x="2949411" y="2205792"/>
                  </a:lnTo>
                  <a:lnTo>
                    <a:pt x="2968667" y="2257524"/>
                  </a:lnTo>
                  <a:lnTo>
                    <a:pt x="2987925" y="2308675"/>
                  </a:lnTo>
                  <a:lnTo>
                    <a:pt x="3007183" y="2359156"/>
                  </a:lnTo>
                  <a:lnTo>
                    <a:pt x="3026439" y="2408880"/>
                  </a:lnTo>
                  <a:lnTo>
                    <a:pt x="3045692" y="2457757"/>
                  </a:lnTo>
                  <a:lnTo>
                    <a:pt x="3064940" y="2505701"/>
                  </a:lnTo>
                  <a:lnTo>
                    <a:pt x="3084181" y="2552622"/>
                  </a:lnTo>
                  <a:lnTo>
                    <a:pt x="3103413" y="2598432"/>
                  </a:lnTo>
                  <a:lnTo>
                    <a:pt x="3122635" y="2643044"/>
                  </a:lnTo>
                  <a:lnTo>
                    <a:pt x="3141846" y="2686369"/>
                  </a:lnTo>
                  <a:lnTo>
                    <a:pt x="3161042" y="2728319"/>
                  </a:lnTo>
                  <a:lnTo>
                    <a:pt x="3180223" y="2768805"/>
                  </a:lnTo>
                  <a:lnTo>
                    <a:pt x="3199387" y="2807740"/>
                  </a:lnTo>
                  <a:lnTo>
                    <a:pt x="3218532" y="2845036"/>
                  </a:lnTo>
                  <a:lnTo>
                    <a:pt x="3237657" y="2880603"/>
                  </a:lnTo>
                  <a:lnTo>
                    <a:pt x="3256759" y="2914355"/>
                  </a:lnTo>
                  <a:lnTo>
                    <a:pt x="3312047" y="3004474"/>
                  </a:lnTo>
                  <a:lnTo>
                    <a:pt x="3346269" y="3058659"/>
                  </a:lnTo>
                  <a:lnTo>
                    <a:pt x="3378802" y="3108988"/>
                  </a:lnTo>
                  <a:lnTo>
                    <a:pt x="3409944" y="3155689"/>
                  </a:lnTo>
                  <a:lnTo>
                    <a:pt x="3439993" y="3198989"/>
                  </a:lnTo>
                  <a:lnTo>
                    <a:pt x="3469247" y="3239117"/>
                  </a:lnTo>
                  <a:lnTo>
                    <a:pt x="3498005" y="3276301"/>
                  </a:lnTo>
                  <a:lnTo>
                    <a:pt x="3526563" y="3310770"/>
                  </a:lnTo>
                  <a:lnTo>
                    <a:pt x="3555221" y="3342752"/>
                  </a:lnTo>
                  <a:lnTo>
                    <a:pt x="3584277" y="3372476"/>
                  </a:lnTo>
                  <a:lnTo>
                    <a:pt x="3614027" y="3400169"/>
                  </a:lnTo>
                  <a:lnTo>
                    <a:pt x="3644772" y="3426059"/>
                  </a:lnTo>
                  <a:lnTo>
                    <a:pt x="3676808" y="3450376"/>
                  </a:lnTo>
                  <a:lnTo>
                    <a:pt x="3710434" y="3473348"/>
                  </a:lnTo>
                  <a:lnTo>
                    <a:pt x="3745948" y="3495203"/>
                  </a:lnTo>
                  <a:lnTo>
                    <a:pt x="3783648" y="3516168"/>
                  </a:lnTo>
                  <a:lnTo>
                    <a:pt x="3823832" y="3536474"/>
                  </a:lnTo>
                  <a:lnTo>
                    <a:pt x="3866798" y="3556347"/>
                  </a:lnTo>
                  <a:lnTo>
                    <a:pt x="3912845" y="3576016"/>
                  </a:lnTo>
                  <a:lnTo>
                    <a:pt x="3962269" y="3595709"/>
                  </a:lnTo>
                  <a:lnTo>
                    <a:pt x="4015370" y="3615656"/>
                  </a:lnTo>
                  <a:lnTo>
                    <a:pt x="4072446" y="3636083"/>
                  </a:lnTo>
                  <a:lnTo>
                    <a:pt x="4133794" y="3657220"/>
                  </a:lnTo>
                  <a:lnTo>
                    <a:pt x="4662401" y="3770901"/>
                  </a:lnTo>
                  <a:lnTo>
                    <a:pt x="5350046" y="3859778"/>
                  </a:lnTo>
                  <a:lnTo>
                    <a:pt x="5946291" y="3917652"/>
                  </a:lnTo>
                  <a:lnTo>
                    <a:pt x="6200692" y="3938321"/>
                  </a:lnTo>
                </a:path>
              </a:pathLst>
            </a:custGeom>
            <a:ln w="34956">
              <a:solidFill>
                <a:srgbClr val="FF2F92"/>
              </a:solidFill>
            </a:ln>
          </p:spPr>
          <p:txBody>
            <a:bodyPr wrap="square" lIns="0" tIns="0" rIns="0" bIns="0" rtlCol="0"/>
            <a:lstStyle/>
            <a:p>
              <a:endParaRPr/>
            </a:p>
          </p:txBody>
        </p:sp>
      </p:grpSp>
      <p:sp>
        <p:nvSpPr>
          <p:cNvPr id="13" name="object 13"/>
          <p:cNvSpPr txBox="1"/>
          <p:nvPr/>
        </p:nvSpPr>
        <p:spPr>
          <a:xfrm>
            <a:off x="1945042" y="3188246"/>
            <a:ext cx="2060575" cy="812165"/>
          </a:xfrm>
          <a:prstGeom prst="rect">
            <a:avLst/>
          </a:prstGeom>
        </p:spPr>
        <p:txBody>
          <a:bodyPr vert="horz" wrap="square" lIns="0" tIns="12065" rIns="0" bIns="0" rtlCol="0">
            <a:spAutoFit/>
          </a:bodyPr>
          <a:lstStyle/>
          <a:p>
            <a:pPr marL="319405" marR="150495" indent="-161925">
              <a:lnSpc>
                <a:spcPct val="151800"/>
              </a:lnSpc>
              <a:spcBef>
                <a:spcPts val="95"/>
              </a:spcBef>
            </a:pPr>
            <a:r>
              <a:rPr sz="1700" b="1" dirty="0">
                <a:latin typeface="Arial"/>
                <a:cs typeface="Arial"/>
              </a:rPr>
              <a:t>Not enough</a:t>
            </a:r>
            <a:r>
              <a:rPr sz="1700" b="1" spc="5" dirty="0">
                <a:latin typeface="Arial"/>
                <a:cs typeface="Arial"/>
              </a:rPr>
              <a:t> </a:t>
            </a:r>
            <a:r>
              <a:rPr sz="1700" b="1" spc="-20" dirty="0">
                <a:latin typeface="Arial"/>
                <a:cs typeface="Arial"/>
              </a:rPr>
              <a:t>drug </a:t>
            </a:r>
            <a:r>
              <a:rPr sz="1700" b="1" dirty="0">
                <a:latin typeface="Arial"/>
                <a:cs typeface="Arial"/>
              </a:rPr>
              <a:t>No </a:t>
            </a:r>
            <a:r>
              <a:rPr sz="1700" b="1" spc="-10" dirty="0">
                <a:latin typeface="Arial"/>
                <a:cs typeface="Arial"/>
              </a:rPr>
              <a:t>resistance</a:t>
            </a:r>
            <a:endParaRPr sz="1700">
              <a:latin typeface="Arial"/>
              <a:cs typeface="Arial"/>
            </a:endParaRPr>
          </a:p>
        </p:txBody>
      </p:sp>
      <p:sp>
        <p:nvSpPr>
          <p:cNvPr id="14" name="object 14"/>
          <p:cNvSpPr txBox="1"/>
          <p:nvPr/>
        </p:nvSpPr>
        <p:spPr>
          <a:xfrm>
            <a:off x="4015506" y="1862188"/>
            <a:ext cx="2059939" cy="537845"/>
          </a:xfrm>
          <a:prstGeom prst="rect">
            <a:avLst/>
          </a:prstGeom>
        </p:spPr>
        <p:txBody>
          <a:bodyPr vert="horz" wrap="square" lIns="0" tIns="26034" rIns="0" bIns="0" rtlCol="0">
            <a:spAutoFit/>
          </a:bodyPr>
          <a:lstStyle/>
          <a:p>
            <a:pPr marL="490220" marR="488950" indent="132080">
              <a:lnSpc>
                <a:spcPts val="1989"/>
              </a:lnSpc>
              <a:spcBef>
                <a:spcPts val="204"/>
              </a:spcBef>
            </a:pPr>
            <a:r>
              <a:rPr sz="1700" b="1" dirty="0">
                <a:latin typeface="Arial"/>
                <a:cs typeface="Arial"/>
              </a:rPr>
              <a:t>Risk</a:t>
            </a:r>
            <a:r>
              <a:rPr sz="1700" b="1" spc="5" dirty="0">
                <a:latin typeface="Arial"/>
                <a:cs typeface="Arial"/>
              </a:rPr>
              <a:t> </a:t>
            </a:r>
            <a:r>
              <a:rPr sz="1700" b="1" spc="-25" dirty="0">
                <a:latin typeface="Arial"/>
                <a:cs typeface="Arial"/>
              </a:rPr>
              <a:t>for </a:t>
            </a:r>
            <a:r>
              <a:rPr sz="1700" b="1" spc="-10" dirty="0">
                <a:latin typeface="Arial"/>
                <a:cs typeface="Arial"/>
              </a:rPr>
              <a:t>resistance</a:t>
            </a:r>
            <a:endParaRPr sz="1700">
              <a:latin typeface="Arial"/>
              <a:cs typeface="Arial"/>
            </a:endParaRPr>
          </a:p>
        </p:txBody>
      </p:sp>
      <p:sp>
        <p:nvSpPr>
          <p:cNvPr id="15" name="object 15"/>
          <p:cNvSpPr txBox="1"/>
          <p:nvPr/>
        </p:nvSpPr>
        <p:spPr>
          <a:xfrm>
            <a:off x="6085710" y="3188246"/>
            <a:ext cx="2060575" cy="812165"/>
          </a:xfrm>
          <a:prstGeom prst="rect">
            <a:avLst/>
          </a:prstGeom>
        </p:spPr>
        <p:txBody>
          <a:bodyPr vert="horz" wrap="square" lIns="0" tIns="12065" rIns="0" bIns="0" rtlCol="0">
            <a:spAutoFit/>
          </a:bodyPr>
          <a:lstStyle/>
          <a:p>
            <a:pPr marL="318770" marR="256540" indent="-55244">
              <a:lnSpc>
                <a:spcPct val="151800"/>
              </a:lnSpc>
              <a:spcBef>
                <a:spcPts val="95"/>
              </a:spcBef>
            </a:pPr>
            <a:r>
              <a:rPr sz="1700" b="1" dirty="0">
                <a:latin typeface="Arial"/>
                <a:cs typeface="Arial"/>
              </a:rPr>
              <a:t>Sufficient</a:t>
            </a:r>
            <a:r>
              <a:rPr sz="1700" b="1" spc="20" dirty="0">
                <a:latin typeface="Arial"/>
                <a:cs typeface="Arial"/>
              </a:rPr>
              <a:t> </a:t>
            </a:r>
            <a:r>
              <a:rPr sz="1700" b="1" spc="-20" dirty="0">
                <a:latin typeface="Arial"/>
                <a:cs typeface="Arial"/>
              </a:rPr>
              <a:t>drug </a:t>
            </a:r>
            <a:r>
              <a:rPr sz="1700" b="1" dirty="0">
                <a:latin typeface="Arial"/>
                <a:cs typeface="Arial"/>
              </a:rPr>
              <a:t>No </a:t>
            </a:r>
            <a:r>
              <a:rPr sz="1700" b="1" spc="-10" dirty="0">
                <a:latin typeface="Arial"/>
                <a:cs typeface="Arial"/>
              </a:rPr>
              <a:t>resistance</a:t>
            </a:r>
            <a:endParaRPr sz="1700">
              <a:latin typeface="Arial"/>
              <a:cs typeface="Arial"/>
            </a:endParaRPr>
          </a:p>
        </p:txBody>
      </p:sp>
      <p:sp>
        <p:nvSpPr>
          <p:cNvPr id="16" name="object 16"/>
          <p:cNvSpPr txBox="1"/>
          <p:nvPr/>
        </p:nvSpPr>
        <p:spPr>
          <a:xfrm>
            <a:off x="3647427" y="6628383"/>
            <a:ext cx="2832735" cy="314960"/>
          </a:xfrm>
          <a:prstGeom prst="rect">
            <a:avLst/>
          </a:prstGeom>
        </p:spPr>
        <p:txBody>
          <a:bodyPr vert="horz" wrap="square" lIns="0" tIns="12700" rIns="0" bIns="0" rtlCol="0">
            <a:spAutoFit/>
          </a:bodyPr>
          <a:lstStyle/>
          <a:p>
            <a:pPr marL="12700">
              <a:lnSpc>
                <a:spcPct val="100000"/>
              </a:lnSpc>
              <a:spcBef>
                <a:spcPts val="100"/>
              </a:spcBef>
            </a:pPr>
            <a:r>
              <a:rPr sz="1900" b="1" dirty="0">
                <a:latin typeface="Arial"/>
                <a:cs typeface="Arial"/>
              </a:rPr>
              <a:t>Level</a:t>
            </a:r>
            <a:r>
              <a:rPr sz="1900" b="1" spc="20" dirty="0">
                <a:latin typeface="Arial"/>
                <a:cs typeface="Arial"/>
              </a:rPr>
              <a:t> </a:t>
            </a:r>
            <a:r>
              <a:rPr sz="1900" b="1" dirty="0">
                <a:latin typeface="Arial"/>
                <a:cs typeface="Arial"/>
              </a:rPr>
              <a:t>of</a:t>
            </a:r>
            <a:r>
              <a:rPr sz="1900" b="1" spc="-45" dirty="0">
                <a:latin typeface="Arial"/>
                <a:cs typeface="Arial"/>
              </a:rPr>
              <a:t> </a:t>
            </a:r>
            <a:r>
              <a:rPr sz="1900" b="1" dirty="0">
                <a:latin typeface="Arial"/>
                <a:cs typeface="Arial"/>
              </a:rPr>
              <a:t>ARV</a:t>
            </a:r>
            <a:r>
              <a:rPr sz="1900" b="1" spc="-40" dirty="0">
                <a:latin typeface="Arial"/>
                <a:cs typeface="Arial"/>
              </a:rPr>
              <a:t> </a:t>
            </a:r>
            <a:r>
              <a:rPr sz="1900" b="1" spc="-10" dirty="0">
                <a:latin typeface="Arial"/>
                <a:cs typeface="Arial"/>
              </a:rPr>
              <a:t>Adherence</a:t>
            </a:r>
            <a:endParaRPr sz="1900">
              <a:latin typeface="Arial"/>
              <a:cs typeface="Arial"/>
            </a:endParaRPr>
          </a:p>
        </p:txBody>
      </p:sp>
      <p:sp>
        <p:nvSpPr>
          <p:cNvPr id="17" name="object 17"/>
          <p:cNvSpPr txBox="1"/>
          <p:nvPr/>
        </p:nvSpPr>
        <p:spPr>
          <a:xfrm>
            <a:off x="2024684" y="5866358"/>
            <a:ext cx="1583690" cy="607695"/>
          </a:xfrm>
          <a:prstGeom prst="rect">
            <a:avLst/>
          </a:prstGeom>
        </p:spPr>
        <p:txBody>
          <a:bodyPr vert="horz" wrap="square" lIns="0" tIns="9525" rIns="0" bIns="0" rtlCol="0">
            <a:spAutoFit/>
          </a:bodyPr>
          <a:lstStyle/>
          <a:p>
            <a:pPr marL="12700" marR="5080">
              <a:lnSpc>
                <a:spcPct val="101099"/>
              </a:lnSpc>
              <a:spcBef>
                <a:spcPts val="75"/>
              </a:spcBef>
            </a:pPr>
            <a:r>
              <a:rPr sz="1900" spc="-10" dirty="0">
                <a:latin typeface="Arial"/>
                <a:cs typeface="Arial"/>
              </a:rPr>
              <a:t>Perfect nonadherence</a:t>
            </a:r>
            <a:endParaRPr sz="1900">
              <a:latin typeface="Arial"/>
              <a:cs typeface="Arial"/>
            </a:endParaRPr>
          </a:p>
        </p:txBody>
      </p:sp>
      <p:sp>
        <p:nvSpPr>
          <p:cNvPr id="18" name="object 18"/>
          <p:cNvSpPr txBox="1"/>
          <p:nvPr/>
        </p:nvSpPr>
        <p:spPr>
          <a:xfrm>
            <a:off x="6888568" y="5866358"/>
            <a:ext cx="1177290" cy="607695"/>
          </a:xfrm>
          <a:prstGeom prst="rect">
            <a:avLst/>
          </a:prstGeom>
        </p:spPr>
        <p:txBody>
          <a:bodyPr vert="horz" wrap="square" lIns="0" tIns="9525" rIns="0" bIns="0" rtlCol="0">
            <a:spAutoFit/>
          </a:bodyPr>
          <a:lstStyle/>
          <a:p>
            <a:pPr marL="12700" marR="5080" indent="379095">
              <a:lnSpc>
                <a:spcPct val="101099"/>
              </a:lnSpc>
              <a:spcBef>
                <a:spcPts val="75"/>
              </a:spcBef>
            </a:pPr>
            <a:r>
              <a:rPr sz="1900" spc="-10" dirty="0">
                <a:latin typeface="Arial"/>
                <a:cs typeface="Arial"/>
              </a:rPr>
              <a:t>Perfect adherence</a:t>
            </a:r>
            <a:endParaRPr sz="1900">
              <a:latin typeface="Arial"/>
              <a:cs typeface="Arial"/>
            </a:endParaRPr>
          </a:p>
        </p:txBody>
      </p:sp>
      <p:grpSp>
        <p:nvGrpSpPr>
          <p:cNvPr id="19" name="object 19"/>
          <p:cNvGrpSpPr/>
          <p:nvPr/>
        </p:nvGrpSpPr>
        <p:grpSpPr>
          <a:xfrm>
            <a:off x="3432047" y="2761488"/>
            <a:ext cx="3228340" cy="2502535"/>
            <a:chOff x="3432047" y="2761488"/>
            <a:chExt cx="3228340" cy="2502535"/>
          </a:xfrm>
        </p:grpSpPr>
        <p:pic>
          <p:nvPicPr>
            <p:cNvPr id="20" name="object 20"/>
            <p:cNvPicPr/>
            <p:nvPr/>
          </p:nvPicPr>
          <p:blipFill>
            <a:blip r:embed="rId5" cstate="print"/>
            <a:stretch>
              <a:fillRect/>
            </a:stretch>
          </p:blipFill>
          <p:spPr>
            <a:xfrm>
              <a:off x="5504687" y="2761488"/>
              <a:ext cx="1155191" cy="521208"/>
            </a:xfrm>
            <a:prstGeom prst="rect">
              <a:avLst/>
            </a:prstGeom>
          </p:spPr>
        </p:pic>
        <p:pic>
          <p:nvPicPr>
            <p:cNvPr id="21" name="object 21"/>
            <p:cNvPicPr/>
            <p:nvPr/>
          </p:nvPicPr>
          <p:blipFill>
            <a:blip r:embed="rId6" cstate="print"/>
            <a:stretch>
              <a:fillRect/>
            </a:stretch>
          </p:blipFill>
          <p:spPr>
            <a:xfrm>
              <a:off x="5553646" y="2786519"/>
              <a:ext cx="1057135" cy="423100"/>
            </a:xfrm>
            <a:prstGeom prst="rect">
              <a:avLst/>
            </a:prstGeom>
          </p:spPr>
        </p:pic>
        <p:sp>
          <p:nvSpPr>
            <p:cNvPr id="22" name="object 22"/>
            <p:cNvSpPr/>
            <p:nvPr/>
          </p:nvSpPr>
          <p:spPr>
            <a:xfrm>
              <a:off x="5553648" y="2786515"/>
              <a:ext cx="1057275" cy="423545"/>
            </a:xfrm>
            <a:custGeom>
              <a:avLst/>
              <a:gdLst/>
              <a:ahLst/>
              <a:cxnLst/>
              <a:rect l="l" t="t" r="r" b="b"/>
              <a:pathLst>
                <a:path w="1057275" h="423544">
                  <a:moveTo>
                    <a:pt x="0" y="211578"/>
                  </a:moveTo>
                  <a:lnTo>
                    <a:pt x="211578" y="0"/>
                  </a:lnTo>
                  <a:lnTo>
                    <a:pt x="211578" y="105789"/>
                  </a:lnTo>
                  <a:lnTo>
                    <a:pt x="845692" y="105789"/>
                  </a:lnTo>
                  <a:lnTo>
                    <a:pt x="845692" y="0"/>
                  </a:lnTo>
                  <a:lnTo>
                    <a:pt x="1057270" y="211578"/>
                  </a:lnTo>
                  <a:lnTo>
                    <a:pt x="845692" y="423156"/>
                  </a:lnTo>
                  <a:lnTo>
                    <a:pt x="845692" y="317367"/>
                  </a:lnTo>
                  <a:lnTo>
                    <a:pt x="211578" y="317367"/>
                  </a:lnTo>
                  <a:lnTo>
                    <a:pt x="211578" y="423156"/>
                  </a:lnTo>
                  <a:lnTo>
                    <a:pt x="0" y="211578"/>
                  </a:lnTo>
                  <a:close/>
                </a:path>
              </a:pathLst>
            </a:custGeom>
            <a:ln w="10161">
              <a:solidFill>
                <a:srgbClr val="4A7EBB"/>
              </a:solidFill>
            </a:ln>
          </p:spPr>
          <p:txBody>
            <a:bodyPr wrap="square" lIns="0" tIns="0" rIns="0" bIns="0" rtlCol="0"/>
            <a:lstStyle/>
            <a:p>
              <a:endParaRPr/>
            </a:p>
          </p:txBody>
        </p:sp>
        <p:pic>
          <p:nvPicPr>
            <p:cNvPr id="23" name="object 23"/>
            <p:cNvPicPr/>
            <p:nvPr/>
          </p:nvPicPr>
          <p:blipFill>
            <a:blip r:embed="rId7" cstate="print"/>
            <a:stretch>
              <a:fillRect/>
            </a:stretch>
          </p:blipFill>
          <p:spPr>
            <a:xfrm>
              <a:off x="3432047" y="4742688"/>
              <a:ext cx="1155191" cy="521207"/>
            </a:xfrm>
            <a:prstGeom prst="rect">
              <a:avLst/>
            </a:prstGeom>
          </p:spPr>
        </p:pic>
        <p:pic>
          <p:nvPicPr>
            <p:cNvPr id="24" name="object 24"/>
            <p:cNvPicPr/>
            <p:nvPr/>
          </p:nvPicPr>
          <p:blipFill>
            <a:blip r:embed="rId8" cstate="print"/>
            <a:stretch>
              <a:fillRect/>
            </a:stretch>
          </p:blipFill>
          <p:spPr>
            <a:xfrm>
              <a:off x="3481602" y="4766627"/>
              <a:ext cx="1057135" cy="423100"/>
            </a:xfrm>
            <a:prstGeom prst="rect">
              <a:avLst/>
            </a:prstGeom>
          </p:spPr>
        </p:pic>
        <p:sp>
          <p:nvSpPr>
            <p:cNvPr id="25" name="object 25"/>
            <p:cNvSpPr/>
            <p:nvPr/>
          </p:nvSpPr>
          <p:spPr>
            <a:xfrm>
              <a:off x="3481596" y="4766623"/>
              <a:ext cx="1057275" cy="423545"/>
            </a:xfrm>
            <a:custGeom>
              <a:avLst/>
              <a:gdLst/>
              <a:ahLst/>
              <a:cxnLst/>
              <a:rect l="l" t="t" r="r" b="b"/>
              <a:pathLst>
                <a:path w="1057275" h="423545">
                  <a:moveTo>
                    <a:pt x="0" y="211578"/>
                  </a:moveTo>
                  <a:lnTo>
                    <a:pt x="211578" y="0"/>
                  </a:lnTo>
                  <a:lnTo>
                    <a:pt x="211578" y="105789"/>
                  </a:lnTo>
                  <a:lnTo>
                    <a:pt x="845692" y="105789"/>
                  </a:lnTo>
                  <a:lnTo>
                    <a:pt x="845692" y="0"/>
                  </a:lnTo>
                  <a:lnTo>
                    <a:pt x="1057270" y="211578"/>
                  </a:lnTo>
                  <a:lnTo>
                    <a:pt x="845692" y="423156"/>
                  </a:lnTo>
                  <a:lnTo>
                    <a:pt x="845692" y="317367"/>
                  </a:lnTo>
                  <a:lnTo>
                    <a:pt x="211578" y="317367"/>
                  </a:lnTo>
                  <a:lnTo>
                    <a:pt x="211578" y="423156"/>
                  </a:lnTo>
                  <a:lnTo>
                    <a:pt x="0" y="211578"/>
                  </a:lnTo>
                  <a:close/>
                </a:path>
              </a:pathLst>
            </a:custGeom>
            <a:ln w="10161">
              <a:solidFill>
                <a:srgbClr val="4A7EBB"/>
              </a:solidFill>
            </a:ln>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83142" y="540511"/>
            <a:ext cx="8953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FFFF"/>
                </a:solidFill>
                <a:latin typeface="Arial"/>
                <a:cs typeface="Arial"/>
              </a:rPr>
              <a:t>9</a:t>
            </a:r>
            <a:endParaRPr sz="900">
              <a:latin typeface="Arial"/>
              <a:cs typeface="Arial"/>
            </a:endParaRPr>
          </a:p>
        </p:txBody>
      </p:sp>
      <p:sp>
        <p:nvSpPr>
          <p:cNvPr id="3" name="object 3"/>
          <p:cNvSpPr txBox="1">
            <a:spLocks noGrp="1"/>
          </p:cNvSpPr>
          <p:nvPr>
            <p:ph type="title"/>
          </p:nvPr>
        </p:nvSpPr>
        <p:spPr>
          <a:xfrm>
            <a:off x="401473" y="343407"/>
            <a:ext cx="8580120" cy="497840"/>
          </a:xfrm>
          <a:prstGeom prst="rect">
            <a:avLst/>
          </a:prstGeom>
        </p:spPr>
        <p:txBody>
          <a:bodyPr vert="horz" wrap="square" lIns="0" tIns="12700" rIns="0" bIns="0" rtlCol="0">
            <a:spAutoFit/>
          </a:bodyPr>
          <a:lstStyle/>
          <a:p>
            <a:pPr marL="12700">
              <a:lnSpc>
                <a:spcPct val="100000"/>
              </a:lnSpc>
              <a:spcBef>
                <a:spcPts val="100"/>
              </a:spcBef>
            </a:pPr>
            <a:r>
              <a:rPr sz="3100" dirty="0"/>
              <a:t>Relationship</a:t>
            </a:r>
            <a:r>
              <a:rPr sz="3100" spc="-60" dirty="0"/>
              <a:t> </a:t>
            </a:r>
            <a:r>
              <a:rPr sz="3100" dirty="0"/>
              <a:t>between</a:t>
            </a:r>
            <a:r>
              <a:rPr sz="3100" spc="-45" dirty="0"/>
              <a:t> </a:t>
            </a:r>
            <a:r>
              <a:rPr sz="3100" dirty="0"/>
              <a:t>adherence</a:t>
            </a:r>
            <a:r>
              <a:rPr sz="3100" spc="-50" dirty="0"/>
              <a:t> </a:t>
            </a:r>
            <a:r>
              <a:rPr sz="3100" dirty="0"/>
              <a:t>&amp;</a:t>
            </a:r>
            <a:r>
              <a:rPr sz="3100" spc="-45" dirty="0"/>
              <a:t> </a:t>
            </a:r>
            <a:r>
              <a:rPr sz="3100" spc="-10" dirty="0"/>
              <a:t>resistance</a:t>
            </a:r>
            <a:endParaRPr sz="3100"/>
          </a:p>
        </p:txBody>
      </p:sp>
      <p:pic>
        <p:nvPicPr>
          <p:cNvPr id="26" name="Picture 25">
            <a:extLst>
              <a:ext uri="{FF2B5EF4-FFF2-40B4-BE49-F238E27FC236}">
                <a16:creationId xmlns:a16="http://schemas.microsoft.com/office/drawing/2014/main" id="{4E0FDE07-4EE5-2B7C-D2D8-9417DA357FD1}"/>
              </a:ext>
            </a:extLst>
          </p:cNvPr>
          <p:cNvPicPr>
            <a:picLocks noChangeAspect="1"/>
          </p:cNvPicPr>
          <p:nvPr/>
        </p:nvPicPr>
        <p:blipFill>
          <a:blip r:embed="rId2"/>
          <a:stretch>
            <a:fillRect/>
          </a:stretch>
        </p:blipFill>
        <p:spPr>
          <a:xfrm>
            <a:off x="0" y="2535035"/>
            <a:ext cx="10058400" cy="27023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52661" y="540511"/>
            <a:ext cx="14732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Arial"/>
                <a:cs typeface="Arial"/>
              </a:rPr>
              <a:t>10</a:t>
            </a:r>
            <a:endParaRPr sz="900">
              <a:latin typeface="Arial"/>
              <a:cs typeface="Arial"/>
            </a:endParaRPr>
          </a:p>
        </p:txBody>
      </p:sp>
      <p:grpSp>
        <p:nvGrpSpPr>
          <p:cNvPr id="3" name="object 3"/>
          <p:cNvGrpSpPr/>
          <p:nvPr/>
        </p:nvGrpSpPr>
        <p:grpSpPr>
          <a:xfrm>
            <a:off x="193095" y="1185672"/>
            <a:ext cx="9432925" cy="2786380"/>
            <a:chOff x="193095" y="1185672"/>
            <a:chExt cx="9432925" cy="2786380"/>
          </a:xfrm>
        </p:grpSpPr>
        <p:pic>
          <p:nvPicPr>
            <p:cNvPr id="4" name="object 4"/>
            <p:cNvPicPr/>
            <p:nvPr/>
          </p:nvPicPr>
          <p:blipFill>
            <a:blip r:embed="rId2" cstate="print"/>
            <a:stretch>
              <a:fillRect/>
            </a:stretch>
          </p:blipFill>
          <p:spPr>
            <a:xfrm>
              <a:off x="193095" y="1427675"/>
              <a:ext cx="2427384" cy="2427383"/>
            </a:xfrm>
            <a:prstGeom prst="rect">
              <a:avLst/>
            </a:prstGeom>
          </p:spPr>
        </p:pic>
        <p:sp>
          <p:nvSpPr>
            <p:cNvPr id="5" name="object 5"/>
            <p:cNvSpPr/>
            <p:nvPr/>
          </p:nvSpPr>
          <p:spPr>
            <a:xfrm>
              <a:off x="1132323" y="1461736"/>
              <a:ext cx="2053589" cy="1681480"/>
            </a:xfrm>
            <a:custGeom>
              <a:avLst/>
              <a:gdLst/>
              <a:ahLst/>
              <a:cxnLst/>
              <a:rect l="l" t="t" r="r" b="b"/>
              <a:pathLst>
                <a:path w="2053589" h="1681480">
                  <a:moveTo>
                    <a:pt x="326491" y="0"/>
                  </a:moveTo>
                  <a:lnTo>
                    <a:pt x="0" y="1218488"/>
                  </a:lnTo>
                  <a:lnTo>
                    <a:pt x="1726552" y="1681124"/>
                  </a:lnTo>
                  <a:lnTo>
                    <a:pt x="2053056" y="462635"/>
                  </a:lnTo>
                  <a:lnTo>
                    <a:pt x="326491"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1179575" y="1185672"/>
              <a:ext cx="8446008" cy="2785872"/>
            </a:xfrm>
            <a:prstGeom prst="rect">
              <a:avLst/>
            </a:prstGeom>
          </p:spPr>
        </p:pic>
        <p:sp>
          <p:nvSpPr>
            <p:cNvPr id="7" name="object 7"/>
            <p:cNvSpPr/>
            <p:nvPr/>
          </p:nvSpPr>
          <p:spPr>
            <a:xfrm>
              <a:off x="1270911" y="1254099"/>
              <a:ext cx="8263890" cy="2600960"/>
            </a:xfrm>
            <a:custGeom>
              <a:avLst/>
              <a:gdLst/>
              <a:ahLst/>
              <a:cxnLst/>
              <a:rect l="l" t="t" r="r" b="b"/>
              <a:pathLst>
                <a:path w="8263890" h="2600960">
                  <a:moveTo>
                    <a:pt x="7830197" y="0"/>
                  </a:moveTo>
                  <a:lnTo>
                    <a:pt x="1836801" y="0"/>
                  </a:lnTo>
                  <a:lnTo>
                    <a:pt x="1789565" y="2543"/>
                  </a:lnTo>
                  <a:lnTo>
                    <a:pt x="1743803" y="9998"/>
                  </a:lnTo>
                  <a:lnTo>
                    <a:pt x="1699779" y="22099"/>
                  </a:lnTo>
                  <a:lnTo>
                    <a:pt x="1657757" y="38583"/>
                  </a:lnTo>
                  <a:lnTo>
                    <a:pt x="1618002" y="59184"/>
                  </a:lnTo>
                  <a:lnTo>
                    <a:pt x="1580778" y="83639"/>
                  </a:lnTo>
                  <a:lnTo>
                    <a:pt x="1546350" y="111683"/>
                  </a:lnTo>
                  <a:lnTo>
                    <a:pt x="1514982" y="143051"/>
                  </a:lnTo>
                  <a:lnTo>
                    <a:pt x="1486938" y="177479"/>
                  </a:lnTo>
                  <a:lnTo>
                    <a:pt x="1462484" y="214703"/>
                  </a:lnTo>
                  <a:lnTo>
                    <a:pt x="1441882" y="254458"/>
                  </a:lnTo>
                  <a:lnTo>
                    <a:pt x="1425399" y="296480"/>
                  </a:lnTo>
                  <a:lnTo>
                    <a:pt x="1413297" y="340504"/>
                  </a:lnTo>
                  <a:lnTo>
                    <a:pt x="1405842" y="386266"/>
                  </a:lnTo>
                  <a:lnTo>
                    <a:pt x="1403299" y="433501"/>
                  </a:lnTo>
                  <a:lnTo>
                    <a:pt x="0" y="859853"/>
                  </a:lnTo>
                  <a:lnTo>
                    <a:pt x="1403299" y="1083729"/>
                  </a:lnTo>
                  <a:lnTo>
                    <a:pt x="1403299" y="2167458"/>
                  </a:lnTo>
                  <a:lnTo>
                    <a:pt x="1405842" y="2214693"/>
                  </a:lnTo>
                  <a:lnTo>
                    <a:pt x="1413297" y="2260455"/>
                  </a:lnTo>
                  <a:lnTo>
                    <a:pt x="1425399" y="2304479"/>
                  </a:lnTo>
                  <a:lnTo>
                    <a:pt x="1441882" y="2346501"/>
                  </a:lnTo>
                  <a:lnTo>
                    <a:pt x="1462484" y="2386256"/>
                  </a:lnTo>
                  <a:lnTo>
                    <a:pt x="1486938" y="2423480"/>
                  </a:lnTo>
                  <a:lnTo>
                    <a:pt x="1514982" y="2457908"/>
                  </a:lnTo>
                  <a:lnTo>
                    <a:pt x="1546350" y="2489276"/>
                  </a:lnTo>
                  <a:lnTo>
                    <a:pt x="1580778" y="2517320"/>
                  </a:lnTo>
                  <a:lnTo>
                    <a:pt x="1618002" y="2541775"/>
                  </a:lnTo>
                  <a:lnTo>
                    <a:pt x="1657757" y="2562376"/>
                  </a:lnTo>
                  <a:lnTo>
                    <a:pt x="1699779" y="2578860"/>
                  </a:lnTo>
                  <a:lnTo>
                    <a:pt x="1743803" y="2590961"/>
                  </a:lnTo>
                  <a:lnTo>
                    <a:pt x="1789565" y="2598416"/>
                  </a:lnTo>
                  <a:lnTo>
                    <a:pt x="1836801" y="2600959"/>
                  </a:lnTo>
                  <a:lnTo>
                    <a:pt x="7830197" y="2600959"/>
                  </a:lnTo>
                  <a:lnTo>
                    <a:pt x="7877430" y="2598416"/>
                  </a:lnTo>
                  <a:lnTo>
                    <a:pt x="7923191" y="2590961"/>
                  </a:lnTo>
                  <a:lnTo>
                    <a:pt x="7967214" y="2578860"/>
                  </a:lnTo>
                  <a:lnTo>
                    <a:pt x="8009235" y="2562376"/>
                  </a:lnTo>
                  <a:lnTo>
                    <a:pt x="8048990" y="2541775"/>
                  </a:lnTo>
                  <a:lnTo>
                    <a:pt x="8086214" y="2517320"/>
                  </a:lnTo>
                  <a:lnTo>
                    <a:pt x="8120643" y="2489276"/>
                  </a:lnTo>
                  <a:lnTo>
                    <a:pt x="8152011" y="2457908"/>
                  </a:lnTo>
                  <a:lnTo>
                    <a:pt x="8180056" y="2423480"/>
                  </a:lnTo>
                  <a:lnTo>
                    <a:pt x="8204511" y="2386256"/>
                  </a:lnTo>
                  <a:lnTo>
                    <a:pt x="8225114" y="2346501"/>
                  </a:lnTo>
                  <a:lnTo>
                    <a:pt x="8241598" y="2304479"/>
                  </a:lnTo>
                  <a:lnTo>
                    <a:pt x="8253700" y="2260455"/>
                  </a:lnTo>
                  <a:lnTo>
                    <a:pt x="8261155" y="2214693"/>
                  </a:lnTo>
                  <a:lnTo>
                    <a:pt x="8263699" y="2167458"/>
                  </a:lnTo>
                  <a:lnTo>
                    <a:pt x="8263698" y="433489"/>
                  </a:lnTo>
                  <a:lnTo>
                    <a:pt x="8261155" y="386266"/>
                  </a:lnTo>
                  <a:lnTo>
                    <a:pt x="8253700" y="340504"/>
                  </a:lnTo>
                  <a:lnTo>
                    <a:pt x="8241598" y="296480"/>
                  </a:lnTo>
                  <a:lnTo>
                    <a:pt x="8225114" y="254458"/>
                  </a:lnTo>
                  <a:lnTo>
                    <a:pt x="8204511" y="214703"/>
                  </a:lnTo>
                  <a:lnTo>
                    <a:pt x="8180056" y="177479"/>
                  </a:lnTo>
                  <a:lnTo>
                    <a:pt x="8152011" y="143051"/>
                  </a:lnTo>
                  <a:lnTo>
                    <a:pt x="8120643" y="111683"/>
                  </a:lnTo>
                  <a:lnTo>
                    <a:pt x="8086214" y="83639"/>
                  </a:lnTo>
                  <a:lnTo>
                    <a:pt x="8048990" y="59184"/>
                  </a:lnTo>
                  <a:lnTo>
                    <a:pt x="8009235" y="38583"/>
                  </a:lnTo>
                  <a:lnTo>
                    <a:pt x="7967214" y="22099"/>
                  </a:lnTo>
                  <a:lnTo>
                    <a:pt x="7923191" y="9998"/>
                  </a:lnTo>
                  <a:lnTo>
                    <a:pt x="7877430" y="2543"/>
                  </a:lnTo>
                  <a:lnTo>
                    <a:pt x="7830197" y="0"/>
                  </a:lnTo>
                  <a:close/>
                </a:path>
                <a:path w="8263890" h="2600960">
                  <a:moveTo>
                    <a:pt x="1403299" y="433489"/>
                  </a:moveTo>
                  <a:close/>
                </a:path>
              </a:pathLst>
            </a:custGeom>
            <a:solidFill>
              <a:srgbClr val="FFFFFF"/>
            </a:solidFill>
          </p:spPr>
          <p:txBody>
            <a:bodyPr wrap="square" lIns="0" tIns="0" rIns="0" bIns="0" rtlCol="0"/>
            <a:lstStyle/>
            <a:p>
              <a:endParaRPr/>
            </a:p>
          </p:txBody>
        </p:sp>
        <p:sp>
          <p:nvSpPr>
            <p:cNvPr id="8" name="object 8"/>
            <p:cNvSpPr/>
            <p:nvPr/>
          </p:nvSpPr>
          <p:spPr>
            <a:xfrm>
              <a:off x="1270737" y="1253773"/>
              <a:ext cx="8265159" cy="2601595"/>
            </a:xfrm>
            <a:custGeom>
              <a:avLst/>
              <a:gdLst/>
              <a:ahLst/>
              <a:cxnLst/>
              <a:rect l="l" t="t" r="r" b="b"/>
              <a:pathLst>
                <a:path w="8265159" h="2601595">
                  <a:moveTo>
                    <a:pt x="1403473" y="2167729"/>
                  </a:moveTo>
                  <a:lnTo>
                    <a:pt x="1406017" y="2214970"/>
                  </a:lnTo>
                  <a:lnTo>
                    <a:pt x="1413473" y="2260737"/>
                  </a:lnTo>
                  <a:lnTo>
                    <a:pt x="1425576" y="2304767"/>
                  </a:lnTo>
                  <a:lnTo>
                    <a:pt x="1442062" y="2346794"/>
                  </a:lnTo>
                  <a:lnTo>
                    <a:pt x="1462666" y="2386553"/>
                  </a:lnTo>
                  <a:lnTo>
                    <a:pt x="1487124" y="2423782"/>
                  </a:lnTo>
                  <a:lnTo>
                    <a:pt x="1515172" y="2458215"/>
                  </a:lnTo>
                  <a:lnTo>
                    <a:pt x="1546544" y="2489587"/>
                  </a:lnTo>
                  <a:lnTo>
                    <a:pt x="1580976" y="2517634"/>
                  </a:lnTo>
                  <a:lnTo>
                    <a:pt x="1618205" y="2542093"/>
                  </a:lnTo>
                  <a:lnTo>
                    <a:pt x="1657965" y="2562697"/>
                  </a:lnTo>
                  <a:lnTo>
                    <a:pt x="1699992" y="2579183"/>
                  </a:lnTo>
                  <a:lnTo>
                    <a:pt x="1744021" y="2591286"/>
                  </a:lnTo>
                  <a:lnTo>
                    <a:pt x="1789788" y="2598742"/>
                  </a:lnTo>
                  <a:lnTo>
                    <a:pt x="1837029" y="2601286"/>
                  </a:lnTo>
                  <a:lnTo>
                    <a:pt x="2547015" y="2601286"/>
                  </a:lnTo>
                  <a:lnTo>
                    <a:pt x="4262328" y="2601286"/>
                  </a:lnTo>
                  <a:lnTo>
                    <a:pt x="7831171" y="2601286"/>
                  </a:lnTo>
                  <a:lnTo>
                    <a:pt x="7878412" y="2598742"/>
                  </a:lnTo>
                  <a:lnTo>
                    <a:pt x="7924179" y="2591286"/>
                  </a:lnTo>
                  <a:lnTo>
                    <a:pt x="7968209" y="2579183"/>
                  </a:lnTo>
                  <a:lnTo>
                    <a:pt x="8010235" y="2562697"/>
                  </a:lnTo>
                  <a:lnTo>
                    <a:pt x="8049995" y="2542093"/>
                  </a:lnTo>
                  <a:lnTo>
                    <a:pt x="8087224" y="2517634"/>
                  </a:lnTo>
                  <a:lnTo>
                    <a:pt x="8121657" y="2489587"/>
                  </a:lnTo>
                  <a:lnTo>
                    <a:pt x="8153029" y="2458215"/>
                  </a:lnTo>
                  <a:lnTo>
                    <a:pt x="8181076" y="2423782"/>
                  </a:lnTo>
                  <a:lnTo>
                    <a:pt x="8205534" y="2386553"/>
                  </a:lnTo>
                  <a:lnTo>
                    <a:pt x="8226138" y="2346794"/>
                  </a:lnTo>
                  <a:lnTo>
                    <a:pt x="8242624" y="2304767"/>
                  </a:lnTo>
                  <a:lnTo>
                    <a:pt x="8254727" y="2260737"/>
                  </a:lnTo>
                  <a:lnTo>
                    <a:pt x="8262183" y="2214970"/>
                  </a:lnTo>
                  <a:lnTo>
                    <a:pt x="8264727" y="2167729"/>
                  </a:lnTo>
                  <a:lnTo>
                    <a:pt x="8264727" y="1083868"/>
                  </a:lnTo>
                  <a:lnTo>
                    <a:pt x="8264727" y="433548"/>
                  </a:lnTo>
                  <a:lnTo>
                    <a:pt x="8262183" y="386315"/>
                  </a:lnTo>
                  <a:lnTo>
                    <a:pt x="8254727" y="340548"/>
                  </a:lnTo>
                  <a:lnTo>
                    <a:pt x="8242624" y="296518"/>
                  </a:lnTo>
                  <a:lnTo>
                    <a:pt x="8226138" y="254491"/>
                  </a:lnTo>
                  <a:lnTo>
                    <a:pt x="8205534" y="214731"/>
                  </a:lnTo>
                  <a:lnTo>
                    <a:pt x="8181076" y="177503"/>
                  </a:lnTo>
                  <a:lnTo>
                    <a:pt x="8153029" y="143070"/>
                  </a:lnTo>
                  <a:lnTo>
                    <a:pt x="8121657" y="111698"/>
                  </a:lnTo>
                  <a:lnTo>
                    <a:pt x="8087224" y="83651"/>
                  </a:lnTo>
                  <a:lnTo>
                    <a:pt x="8049995" y="59193"/>
                  </a:lnTo>
                  <a:lnTo>
                    <a:pt x="8010235" y="38588"/>
                  </a:lnTo>
                  <a:lnTo>
                    <a:pt x="7968209" y="22102"/>
                  </a:lnTo>
                  <a:lnTo>
                    <a:pt x="7924179" y="9999"/>
                  </a:lnTo>
                  <a:lnTo>
                    <a:pt x="7878412" y="2544"/>
                  </a:lnTo>
                  <a:lnTo>
                    <a:pt x="7831171" y="0"/>
                  </a:lnTo>
                  <a:lnTo>
                    <a:pt x="4262328" y="0"/>
                  </a:lnTo>
                  <a:lnTo>
                    <a:pt x="2547015" y="0"/>
                  </a:lnTo>
                  <a:lnTo>
                    <a:pt x="1837029" y="0"/>
                  </a:lnTo>
                  <a:lnTo>
                    <a:pt x="1789788" y="2544"/>
                  </a:lnTo>
                  <a:lnTo>
                    <a:pt x="1744021" y="9999"/>
                  </a:lnTo>
                  <a:lnTo>
                    <a:pt x="1699992" y="22102"/>
                  </a:lnTo>
                  <a:lnTo>
                    <a:pt x="1657965" y="38588"/>
                  </a:lnTo>
                  <a:lnTo>
                    <a:pt x="1618205" y="59193"/>
                  </a:lnTo>
                  <a:lnTo>
                    <a:pt x="1580976" y="83651"/>
                  </a:lnTo>
                  <a:lnTo>
                    <a:pt x="1546544" y="111698"/>
                  </a:lnTo>
                  <a:lnTo>
                    <a:pt x="1515172" y="143070"/>
                  </a:lnTo>
                  <a:lnTo>
                    <a:pt x="1487124" y="177503"/>
                  </a:lnTo>
                  <a:lnTo>
                    <a:pt x="1462666" y="214731"/>
                  </a:lnTo>
                  <a:lnTo>
                    <a:pt x="1442062" y="254491"/>
                  </a:lnTo>
                  <a:lnTo>
                    <a:pt x="1425576" y="296518"/>
                  </a:lnTo>
                  <a:lnTo>
                    <a:pt x="1413473" y="340548"/>
                  </a:lnTo>
                  <a:lnTo>
                    <a:pt x="1406017" y="386315"/>
                  </a:lnTo>
                  <a:lnTo>
                    <a:pt x="1403473" y="433556"/>
                  </a:lnTo>
                  <a:lnTo>
                    <a:pt x="0" y="859962"/>
                  </a:lnTo>
                  <a:lnTo>
                    <a:pt x="1403473" y="1083868"/>
                  </a:lnTo>
                  <a:lnTo>
                    <a:pt x="1403473" y="2167729"/>
                  </a:lnTo>
                  <a:close/>
                </a:path>
              </a:pathLst>
            </a:custGeom>
            <a:ln w="34956">
              <a:solidFill>
                <a:srgbClr val="444B54"/>
              </a:solidFill>
            </a:ln>
          </p:spPr>
          <p:txBody>
            <a:bodyPr wrap="square" lIns="0" tIns="0" rIns="0" bIns="0" rtlCol="0"/>
            <a:lstStyle/>
            <a:p>
              <a:endParaRPr/>
            </a:p>
          </p:txBody>
        </p:sp>
      </p:grpSp>
      <p:sp>
        <p:nvSpPr>
          <p:cNvPr id="9" name="object 9"/>
          <p:cNvSpPr txBox="1">
            <a:spLocks noGrp="1"/>
          </p:cNvSpPr>
          <p:nvPr>
            <p:ph type="title"/>
          </p:nvPr>
        </p:nvSpPr>
        <p:spPr>
          <a:xfrm>
            <a:off x="3528848" y="1740915"/>
            <a:ext cx="5149215" cy="1586230"/>
          </a:xfrm>
          <a:prstGeom prst="rect">
            <a:avLst/>
          </a:prstGeom>
        </p:spPr>
        <p:txBody>
          <a:bodyPr vert="horz" wrap="square" lIns="0" tIns="9525" rIns="0" bIns="0" rtlCol="0">
            <a:spAutoFit/>
          </a:bodyPr>
          <a:lstStyle/>
          <a:p>
            <a:pPr marL="12065" marR="5080" algn="ctr">
              <a:lnSpc>
                <a:spcPct val="100600"/>
              </a:lnSpc>
              <a:spcBef>
                <a:spcPts val="75"/>
              </a:spcBef>
            </a:pPr>
            <a:r>
              <a:rPr sz="3400" b="0" dirty="0">
                <a:solidFill>
                  <a:srgbClr val="6F6F6F"/>
                </a:solidFill>
                <a:latin typeface="Arial"/>
                <a:cs typeface="Arial"/>
              </a:rPr>
              <a:t>Will</a:t>
            </a:r>
            <a:r>
              <a:rPr sz="3400" b="0" spc="5" dirty="0">
                <a:solidFill>
                  <a:srgbClr val="6F6F6F"/>
                </a:solidFill>
                <a:latin typeface="Arial"/>
                <a:cs typeface="Arial"/>
              </a:rPr>
              <a:t> </a:t>
            </a:r>
            <a:r>
              <a:rPr sz="3400" b="0" dirty="0">
                <a:solidFill>
                  <a:srgbClr val="6F6F6F"/>
                </a:solidFill>
                <a:latin typeface="Arial"/>
                <a:cs typeface="Arial"/>
              </a:rPr>
              <a:t>my</a:t>
            </a:r>
            <a:r>
              <a:rPr sz="3400" b="0" spc="15" dirty="0">
                <a:solidFill>
                  <a:srgbClr val="6F6F6F"/>
                </a:solidFill>
                <a:latin typeface="Arial"/>
                <a:cs typeface="Arial"/>
              </a:rPr>
              <a:t> </a:t>
            </a:r>
            <a:r>
              <a:rPr sz="3400" b="0" dirty="0">
                <a:solidFill>
                  <a:srgbClr val="6F6F6F"/>
                </a:solidFill>
                <a:latin typeface="Arial"/>
                <a:cs typeface="Arial"/>
              </a:rPr>
              <a:t>meds</a:t>
            </a:r>
            <a:r>
              <a:rPr sz="3400" b="0" spc="10" dirty="0">
                <a:solidFill>
                  <a:srgbClr val="6F6F6F"/>
                </a:solidFill>
                <a:latin typeface="Arial"/>
                <a:cs typeface="Arial"/>
              </a:rPr>
              <a:t> </a:t>
            </a:r>
            <a:r>
              <a:rPr sz="3400" b="0" dirty="0">
                <a:solidFill>
                  <a:srgbClr val="6F6F6F"/>
                </a:solidFill>
                <a:latin typeface="Arial"/>
                <a:cs typeface="Arial"/>
              </a:rPr>
              <a:t>stop</a:t>
            </a:r>
            <a:r>
              <a:rPr sz="3400" b="0" spc="10" dirty="0">
                <a:solidFill>
                  <a:srgbClr val="6F6F6F"/>
                </a:solidFill>
                <a:latin typeface="Arial"/>
                <a:cs typeface="Arial"/>
              </a:rPr>
              <a:t> </a:t>
            </a:r>
            <a:r>
              <a:rPr sz="3400" b="0" spc="-10" dirty="0">
                <a:solidFill>
                  <a:srgbClr val="6F6F6F"/>
                </a:solidFill>
                <a:latin typeface="Arial"/>
                <a:cs typeface="Arial"/>
              </a:rPr>
              <a:t>working </a:t>
            </a:r>
            <a:r>
              <a:rPr sz="3400" b="0" dirty="0">
                <a:solidFill>
                  <a:srgbClr val="6F6F6F"/>
                </a:solidFill>
                <a:latin typeface="Arial"/>
                <a:cs typeface="Arial"/>
              </a:rPr>
              <a:t>someday,</a:t>
            </a:r>
            <a:r>
              <a:rPr sz="3400" b="0" spc="5" dirty="0">
                <a:solidFill>
                  <a:srgbClr val="6F6F6F"/>
                </a:solidFill>
                <a:latin typeface="Arial"/>
                <a:cs typeface="Arial"/>
              </a:rPr>
              <a:t> </a:t>
            </a:r>
            <a:r>
              <a:rPr sz="3400" b="0" dirty="0">
                <a:solidFill>
                  <a:srgbClr val="6F6F6F"/>
                </a:solidFill>
                <a:latin typeface="Arial"/>
                <a:cs typeface="Arial"/>
              </a:rPr>
              <a:t>even</a:t>
            </a:r>
            <a:r>
              <a:rPr sz="3400" b="0" spc="5" dirty="0">
                <a:solidFill>
                  <a:srgbClr val="6F6F6F"/>
                </a:solidFill>
                <a:latin typeface="Arial"/>
                <a:cs typeface="Arial"/>
              </a:rPr>
              <a:t> </a:t>
            </a:r>
            <a:r>
              <a:rPr sz="3400" b="0" dirty="0">
                <a:solidFill>
                  <a:srgbClr val="6F6F6F"/>
                </a:solidFill>
                <a:latin typeface="Arial"/>
                <a:cs typeface="Arial"/>
              </a:rPr>
              <a:t>if</a:t>
            </a:r>
            <a:r>
              <a:rPr sz="3400" b="0" spc="5" dirty="0">
                <a:solidFill>
                  <a:srgbClr val="6F6F6F"/>
                </a:solidFill>
                <a:latin typeface="Arial"/>
                <a:cs typeface="Arial"/>
              </a:rPr>
              <a:t> </a:t>
            </a:r>
            <a:r>
              <a:rPr sz="3400" b="0" dirty="0">
                <a:solidFill>
                  <a:srgbClr val="6F6F6F"/>
                </a:solidFill>
                <a:latin typeface="Arial"/>
                <a:cs typeface="Arial"/>
              </a:rPr>
              <a:t>I</a:t>
            </a:r>
            <a:r>
              <a:rPr sz="3400" b="0" spc="5" dirty="0">
                <a:solidFill>
                  <a:srgbClr val="6F6F6F"/>
                </a:solidFill>
                <a:latin typeface="Arial"/>
                <a:cs typeface="Arial"/>
              </a:rPr>
              <a:t> </a:t>
            </a:r>
            <a:r>
              <a:rPr sz="3400" b="0" spc="-20" dirty="0">
                <a:solidFill>
                  <a:srgbClr val="6F6F6F"/>
                </a:solidFill>
                <a:latin typeface="Arial"/>
                <a:cs typeface="Arial"/>
              </a:rPr>
              <a:t>take </a:t>
            </a:r>
            <a:r>
              <a:rPr sz="3400" b="0" dirty="0">
                <a:solidFill>
                  <a:srgbClr val="6F6F6F"/>
                </a:solidFill>
                <a:latin typeface="Arial"/>
                <a:cs typeface="Arial"/>
              </a:rPr>
              <a:t>them</a:t>
            </a:r>
            <a:r>
              <a:rPr sz="3400" b="0" spc="10" dirty="0">
                <a:solidFill>
                  <a:srgbClr val="6F6F6F"/>
                </a:solidFill>
                <a:latin typeface="Arial"/>
                <a:cs typeface="Arial"/>
              </a:rPr>
              <a:t> </a:t>
            </a:r>
            <a:r>
              <a:rPr sz="3400" b="0" spc="-10" dirty="0">
                <a:solidFill>
                  <a:srgbClr val="6F6F6F"/>
                </a:solidFill>
                <a:latin typeface="Arial"/>
                <a:cs typeface="Arial"/>
              </a:rPr>
              <a:t>religiously?</a:t>
            </a:r>
            <a:endParaRPr sz="3400">
              <a:latin typeface="Arial"/>
              <a:cs typeface="Arial"/>
            </a:endParaRPr>
          </a:p>
        </p:txBody>
      </p:sp>
      <p:grpSp>
        <p:nvGrpSpPr>
          <p:cNvPr id="10" name="object 10"/>
          <p:cNvGrpSpPr/>
          <p:nvPr/>
        </p:nvGrpSpPr>
        <p:grpSpPr>
          <a:xfrm>
            <a:off x="323088" y="4151376"/>
            <a:ext cx="9434830" cy="3197860"/>
            <a:chOff x="323088" y="4151376"/>
            <a:chExt cx="9434830" cy="3197860"/>
          </a:xfrm>
        </p:grpSpPr>
        <p:pic>
          <p:nvPicPr>
            <p:cNvPr id="11" name="object 11"/>
            <p:cNvPicPr/>
            <p:nvPr/>
          </p:nvPicPr>
          <p:blipFill>
            <a:blip r:embed="rId4" cstate="print"/>
            <a:stretch>
              <a:fillRect/>
            </a:stretch>
          </p:blipFill>
          <p:spPr>
            <a:xfrm>
              <a:off x="7329944" y="4407941"/>
              <a:ext cx="2427376" cy="2427384"/>
            </a:xfrm>
            <a:prstGeom prst="rect">
              <a:avLst/>
            </a:prstGeom>
          </p:spPr>
        </p:pic>
        <p:sp>
          <p:nvSpPr>
            <p:cNvPr id="12" name="object 12"/>
            <p:cNvSpPr/>
            <p:nvPr/>
          </p:nvSpPr>
          <p:spPr>
            <a:xfrm>
              <a:off x="6765039" y="4442001"/>
              <a:ext cx="2053589" cy="1681480"/>
            </a:xfrm>
            <a:custGeom>
              <a:avLst/>
              <a:gdLst/>
              <a:ahLst/>
              <a:cxnLst/>
              <a:rect l="l" t="t" r="r" b="b"/>
              <a:pathLst>
                <a:path w="2053590" h="1681479">
                  <a:moveTo>
                    <a:pt x="1726565" y="0"/>
                  </a:moveTo>
                  <a:lnTo>
                    <a:pt x="0" y="462635"/>
                  </a:lnTo>
                  <a:lnTo>
                    <a:pt x="326504" y="1681124"/>
                  </a:lnTo>
                  <a:lnTo>
                    <a:pt x="2053056" y="1218488"/>
                  </a:lnTo>
                  <a:lnTo>
                    <a:pt x="1726565" y="0"/>
                  </a:lnTo>
                  <a:close/>
                </a:path>
              </a:pathLst>
            </a:custGeom>
            <a:solidFill>
              <a:srgbClr val="FFFFFF"/>
            </a:solidFill>
          </p:spPr>
          <p:txBody>
            <a:bodyPr wrap="square" lIns="0" tIns="0" rIns="0" bIns="0" rtlCol="0"/>
            <a:lstStyle/>
            <a:p>
              <a:endParaRPr/>
            </a:p>
          </p:txBody>
        </p:sp>
        <p:pic>
          <p:nvPicPr>
            <p:cNvPr id="13" name="object 13"/>
            <p:cNvPicPr/>
            <p:nvPr/>
          </p:nvPicPr>
          <p:blipFill>
            <a:blip r:embed="rId5" cstate="print"/>
            <a:stretch>
              <a:fillRect/>
            </a:stretch>
          </p:blipFill>
          <p:spPr>
            <a:xfrm>
              <a:off x="323088" y="4151376"/>
              <a:ext cx="8046720" cy="3197352"/>
            </a:xfrm>
            <a:prstGeom prst="rect">
              <a:avLst/>
            </a:prstGeom>
          </p:spPr>
        </p:pic>
        <p:sp>
          <p:nvSpPr>
            <p:cNvPr id="14" name="object 14"/>
            <p:cNvSpPr/>
            <p:nvPr/>
          </p:nvSpPr>
          <p:spPr>
            <a:xfrm>
              <a:off x="415809" y="4217568"/>
              <a:ext cx="7863840" cy="3013710"/>
            </a:xfrm>
            <a:custGeom>
              <a:avLst/>
              <a:gdLst/>
              <a:ahLst/>
              <a:cxnLst/>
              <a:rect l="l" t="t" r="r" b="b"/>
              <a:pathLst>
                <a:path w="7863840" h="3013709">
                  <a:moveTo>
                    <a:pt x="6358128" y="0"/>
                  </a:moveTo>
                  <a:lnTo>
                    <a:pt x="502284" y="0"/>
                  </a:lnTo>
                  <a:lnTo>
                    <a:pt x="453911" y="2299"/>
                  </a:lnTo>
                  <a:lnTo>
                    <a:pt x="406838" y="9056"/>
                  </a:lnTo>
                  <a:lnTo>
                    <a:pt x="361277" y="20062"/>
                  </a:lnTo>
                  <a:lnTo>
                    <a:pt x="317438" y="35104"/>
                  </a:lnTo>
                  <a:lnTo>
                    <a:pt x="275531" y="53974"/>
                  </a:lnTo>
                  <a:lnTo>
                    <a:pt x="235767" y="76460"/>
                  </a:lnTo>
                  <a:lnTo>
                    <a:pt x="198357" y="102352"/>
                  </a:lnTo>
                  <a:lnTo>
                    <a:pt x="163511" y="131439"/>
                  </a:lnTo>
                  <a:lnTo>
                    <a:pt x="131439" y="163511"/>
                  </a:lnTo>
                  <a:lnTo>
                    <a:pt x="102352" y="198357"/>
                  </a:lnTo>
                  <a:lnTo>
                    <a:pt x="76460" y="235767"/>
                  </a:lnTo>
                  <a:lnTo>
                    <a:pt x="53974" y="275531"/>
                  </a:lnTo>
                  <a:lnTo>
                    <a:pt x="35104" y="317438"/>
                  </a:lnTo>
                  <a:lnTo>
                    <a:pt x="20062" y="361277"/>
                  </a:lnTo>
                  <a:lnTo>
                    <a:pt x="9056" y="406838"/>
                  </a:lnTo>
                  <a:lnTo>
                    <a:pt x="2299" y="453911"/>
                  </a:lnTo>
                  <a:lnTo>
                    <a:pt x="0" y="502284"/>
                  </a:lnTo>
                  <a:lnTo>
                    <a:pt x="0" y="2511348"/>
                  </a:lnTo>
                  <a:lnTo>
                    <a:pt x="2299" y="2559709"/>
                  </a:lnTo>
                  <a:lnTo>
                    <a:pt x="9056" y="2606781"/>
                  </a:lnTo>
                  <a:lnTo>
                    <a:pt x="20062" y="2652342"/>
                  </a:lnTo>
                  <a:lnTo>
                    <a:pt x="35104" y="2696180"/>
                  </a:lnTo>
                  <a:lnTo>
                    <a:pt x="53974" y="2738086"/>
                  </a:lnTo>
                  <a:lnTo>
                    <a:pt x="76460" y="2777849"/>
                  </a:lnTo>
                  <a:lnTo>
                    <a:pt x="102352" y="2815258"/>
                  </a:lnTo>
                  <a:lnTo>
                    <a:pt x="131439" y="2850104"/>
                  </a:lnTo>
                  <a:lnTo>
                    <a:pt x="163511" y="2882175"/>
                  </a:lnTo>
                  <a:lnTo>
                    <a:pt x="198357" y="2911261"/>
                  </a:lnTo>
                  <a:lnTo>
                    <a:pt x="235767" y="2937151"/>
                  </a:lnTo>
                  <a:lnTo>
                    <a:pt x="275531" y="2959636"/>
                  </a:lnTo>
                  <a:lnTo>
                    <a:pt x="317438" y="2978505"/>
                  </a:lnTo>
                  <a:lnTo>
                    <a:pt x="361277" y="2993547"/>
                  </a:lnTo>
                  <a:lnTo>
                    <a:pt x="406838" y="3004551"/>
                  </a:lnTo>
                  <a:lnTo>
                    <a:pt x="453911" y="3011309"/>
                  </a:lnTo>
                  <a:lnTo>
                    <a:pt x="502284" y="3013608"/>
                  </a:lnTo>
                  <a:lnTo>
                    <a:pt x="6358128" y="3013608"/>
                  </a:lnTo>
                  <a:lnTo>
                    <a:pt x="6406499" y="3011309"/>
                  </a:lnTo>
                  <a:lnTo>
                    <a:pt x="6453570" y="3004551"/>
                  </a:lnTo>
                  <a:lnTo>
                    <a:pt x="6499129" y="2993547"/>
                  </a:lnTo>
                  <a:lnTo>
                    <a:pt x="6542967" y="2978505"/>
                  </a:lnTo>
                  <a:lnTo>
                    <a:pt x="6584873" y="2959636"/>
                  </a:lnTo>
                  <a:lnTo>
                    <a:pt x="6624635" y="2937151"/>
                  </a:lnTo>
                  <a:lnTo>
                    <a:pt x="6662045" y="2911261"/>
                  </a:lnTo>
                  <a:lnTo>
                    <a:pt x="6696891" y="2882175"/>
                  </a:lnTo>
                  <a:lnTo>
                    <a:pt x="6728962" y="2850104"/>
                  </a:lnTo>
                  <a:lnTo>
                    <a:pt x="6758049" y="2815258"/>
                  </a:lnTo>
                  <a:lnTo>
                    <a:pt x="6783940" y="2777849"/>
                  </a:lnTo>
                  <a:lnTo>
                    <a:pt x="6806426" y="2738086"/>
                  </a:lnTo>
                  <a:lnTo>
                    <a:pt x="6825295" y="2696180"/>
                  </a:lnTo>
                  <a:lnTo>
                    <a:pt x="6840338" y="2652342"/>
                  </a:lnTo>
                  <a:lnTo>
                    <a:pt x="6851343" y="2606781"/>
                  </a:lnTo>
                  <a:lnTo>
                    <a:pt x="6858101" y="2559709"/>
                  </a:lnTo>
                  <a:lnTo>
                    <a:pt x="6860399" y="2511348"/>
                  </a:lnTo>
                  <a:lnTo>
                    <a:pt x="7863535" y="1900504"/>
                  </a:lnTo>
                  <a:lnTo>
                    <a:pt x="6860400" y="1757946"/>
                  </a:lnTo>
                  <a:lnTo>
                    <a:pt x="6860400" y="502284"/>
                  </a:lnTo>
                  <a:lnTo>
                    <a:pt x="6858101" y="453911"/>
                  </a:lnTo>
                  <a:lnTo>
                    <a:pt x="6851343" y="406838"/>
                  </a:lnTo>
                  <a:lnTo>
                    <a:pt x="6840338" y="361277"/>
                  </a:lnTo>
                  <a:lnTo>
                    <a:pt x="6825295" y="317438"/>
                  </a:lnTo>
                  <a:lnTo>
                    <a:pt x="6806426" y="275531"/>
                  </a:lnTo>
                  <a:lnTo>
                    <a:pt x="6783940" y="235767"/>
                  </a:lnTo>
                  <a:lnTo>
                    <a:pt x="6758049" y="198357"/>
                  </a:lnTo>
                  <a:lnTo>
                    <a:pt x="6728962" y="163511"/>
                  </a:lnTo>
                  <a:lnTo>
                    <a:pt x="6696891" y="131439"/>
                  </a:lnTo>
                  <a:lnTo>
                    <a:pt x="6662045" y="102352"/>
                  </a:lnTo>
                  <a:lnTo>
                    <a:pt x="6624635" y="76460"/>
                  </a:lnTo>
                  <a:lnTo>
                    <a:pt x="6584873" y="53974"/>
                  </a:lnTo>
                  <a:lnTo>
                    <a:pt x="6542967" y="35104"/>
                  </a:lnTo>
                  <a:lnTo>
                    <a:pt x="6499129" y="20062"/>
                  </a:lnTo>
                  <a:lnTo>
                    <a:pt x="6453570" y="9056"/>
                  </a:lnTo>
                  <a:lnTo>
                    <a:pt x="6406499" y="2299"/>
                  </a:lnTo>
                  <a:lnTo>
                    <a:pt x="6358128" y="0"/>
                  </a:lnTo>
                  <a:close/>
                </a:path>
                <a:path w="7863840" h="3013709">
                  <a:moveTo>
                    <a:pt x="6860421" y="2511336"/>
                  </a:moveTo>
                  <a:close/>
                </a:path>
              </a:pathLst>
            </a:custGeom>
            <a:solidFill>
              <a:srgbClr val="BADDFF"/>
            </a:solidFill>
          </p:spPr>
          <p:txBody>
            <a:bodyPr wrap="square" lIns="0" tIns="0" rIns="0" bIns="0" rtlCol="0"/>
            <a:lstStyle/>
            <a:p>
              <a:endParaRPr/>
            </a:p>
          </p:txBody>
        </p:sp>
        <p:sp>
          <p:nvSpPr>
            <p:cNvPr id="15" name="object 15"/>
            <p:cNvSpPr/>
            <p:nvPr/>
          </p:nvSpPr>
          <p:spPr>
            <a:xfrm>
              <a:off x="414955" y="4217196"/>
              <a:ext cx="7865109" cy="3014345"/>
            </a:xfrm>
            <a:custGeom>
              <a:avLst/>
              <a:gdLst/>
              <a:ahLst/>
              <a:cxnLst/>
              <a:rect l="l" t="t" r="r" b="b"/>
              <a:pathLst>
                <a:path w="7865109" h="3014345">
                  <a:moveTo>
                    <a:pt x="6861254" y="2511646"/>
                  </a:moveTo>
                  <a:lnTo>
                    <a:pt x="6858954" y="2560024"/>
                  </a:lnTo>
                  <a:lnTo>
                    <a:pt x="6852196" y="2607102"/>
                  </a:lnTo>
                  <a:lnTo>
                    <a:pt x="6841189" y="2652668"/>
                  </a:lnTo>
                  <a:lnTo>
                    <a:pt x="6826145" y="2696512"/>
                  </a:lnTo>
                  <a:lnTo>
                    <a:pt x="6807273" y="2738424"/>
                  </a:lnTo>
                  <a:lnTo>
                    <a:pt x="6784785" y="2778192"/>
                  </a:lnTo>
                  <a:lnTo>
                    <a:pt x="6758890" y="2815606"/>
                  </a:lnTo>
                  <a:lnTo>
                    <a:pt x="6729799" y="2850457"/>
                  </a:lnTo>
                  <a:lnTo>
                    <a:pt x="6697724" y="2882532"/>
                  </a:lnTo>
                  <a:lnTo>
                    <a:pt x="6662873" y="2911623"/>
                  </a:lnTo>
                  <a:lnTo>
                    <a:pt x="6625459" y="2937518"/>
                  </a:lnTo>
                  <a:lnTo>
                    <a:pt x="6585691" y="2960006"/>
                  </a:lnTo>
                  <a:lnTo>
                    <a:pt x="6543779" y="2978878"/>
                  </a:lnTo>
                  <a:lnTo>
                    <a:pt x="6499936" y="2993922"/>
                  </a:lnTo>
                  <a:lnTo>
                    <a:pt x="6454369" y="3004929"/>
                  </a:lnTo>
                  <a:lnTo>
                    <a:pt x="6407292" y="3011687"/>
                  </a:lnTo>
                  <a:lnTo>
                    <a:pt x="6358913" y="3013987"/>
                  </a:lnTo>
                  <a:lnTo>
                    <a:pt x="5717711" y="3013987"/>
                  </a:lnTo>
                  <a:lnTo>
                    <a:pt x="4002398" y="3013987"/>
                  </a:lnTo>
                  <a:lnTo>
                    <a:pt x="502341" y="3013987"/>
                  </a:lnTo>
                  <a:lnTo>
                    <a:pt x="453962" y="3011687"/>
                  </a:lnTo>
                  <a:lnTo>
                    <a:pt x="406884" y="3004929"/>
                  </a:lnTo>
                  <a:lnTo>
                    <a:pt x="361318" y="2993922"/>
                  </a:lnTo>
                  <a:lnTo>
                    <a:pt x="317474" y="2978878"/>
                  </a:lnTo>
                  <a:lnTo>
                    <a:pt x="275563" y="2960006"/>
                  </a:lnTo>
                  <a:lnTo>
                    <a:pt x="235795" y="2937518"/>
                  </a:lnTo>
                  <a:lnTo>
                    <a:pt x="198380" y="2911623"/>
                  </a:lnTo>
                  <a:lnTo>
                    <a:pt x="163530" y="2882532"/>
                  </a:lnTo>
                  <a:lnTo>
                    <a:pt x="131454" y="2850457"/>
                  </a:lnTo>
                  <a:lnTo>
                    <a:pt x="102364" y="2815606"/>
                  </a:lnTo>
                  <a:lnTo>
                    <a:pt x="76469" y="2778192"/>
                  </a:lnTo>
                  <a:lnTo>
                    <a:pt x="53980" y="2738424"/>
                  </a:lnTo>
                  <a:lnTo>
                    <a:pt x="35109" y="2696512"/>
                  </a:lnTo>
                  <a:lnTo>
                    <a:pt x="20064" y="2652668"/>
                  </a:lnTo>
                  <a:lnTo>
                    <a:pt x="9057" y="2607102"/>
                  </a:lnTo>
                  <a:lnTo>
                    <a:pt x="2299" y="2560024"/>
                  </a:lnTo>
                  <a:lnTo>
                    <a:pt x="0" y="2511646"/>
                  </a:lnTo>
                  <a:lnTo>
                    <a:pt x="0" y="1758161"/>
                  </a:lnTo>
                  <a:lnTo>
                    <a:pt x="0" y="502341"/>
                  </a:lnTo>
                  <a:lnTo>
                    <a:pt x="2299" y="453962"/>
                  </a:lnTo>
                  <a:lnTo>
                    <a:pt x="9057" y="406884"/>
                  </a:lnTo>
                  <a:lnTo>
                    <a:pt x="20064" y="361318"/>
                  </a:lnTo>
                  <a:lnTo>
                    <a:pt x="35109" y="317474"/>
                  </a:lnTo>
                  <a:lnTo>
                    <a:pt x="53980" y="275563"/>
                  </a:lnTo>
                  <a:lnTo>
                    <a:pt x="76469" y="235795"/>
                  </a:lnTo>
                  <a:lnTo>
                    <a:pt x="102364" y="198380"/>
                  </a:lnTo>
                  <a:lnTo>
                    <a:pt x="131454" y="163530"/>
                  </a:lnTo>
                  <a:lnTo>
                    <a:pt x="163530" y="131454"/>
                  </a:lnTo>
                  <a:lnTo>
                    <a:pt x="198380" y="102364"/>
                  </a:lnTo>
                  <a:lnTo>
                    <a:pt x="235795" y="76469"/>
                  </a:lnTo>
                  <a:lnTo>
                    <a:pt x="275563" y="53980"/>
                  </a:lnTo>
                  <a:lnTo>
                    <a:pt x="317474" y="35109"/>
                  </a:lnTo>
                  <a:lnTo>
                    <a:pt x="361318" y="20064"/>
                  </a:lnTo>
                  <a:lnTo>
                    <a:pt x="406884" y="9057"/>
                  </a:lnTo>
                  <a:lnTo>
                    <a:pt x="453962" y="2299"/>
                  </a:lnTo>
                  <a:lnTo>
                    <a:pt x="502341" y="0"/>
                  </a:lnTo>
                  <a:lnTo>
                    <a:pt x="4002398" y="0"/>
                  </a:lnTo>
                  <a:lnTo>
                    <a:pt x="5717711" y="0"/>
                  </a:lnTo>
                  <a:lnTo>
                    <a:pt x="6358913" y="0"/>
                  </a:lnTo>
                  <a:lnTo>
                    <a:pt x="6407292" y="2299"/>
                  </a:lnTo>
                  <a:lnTo>
                    <a:pt x="6454369" y="9057"/>
                  </a:lnTo>
                  <a:lnTo>
                    <a:pt x="6499936" y="20064"/>
                  </a:lnTo>
                  <a:lnTo>
                    <a:pt x="6543779" y="35109"/>
                  </a:lnTo>
                  <a:lnTo>
                    <a:pt x="6585691" y="53980"/>
                  </a:lnTo>
                  <a:lnTo>
                    <a:pt x="6625459" y="76469"/>
                  </a:lnTo>
                  <a:lnTo>
                    <a:pt x="6662873" y="102364"/>
                  </a:lnTo>
                  <a:lnTo>
                    <a:pt x="6697724" y="131454"/>
                  </a:lnTo>
                  <a:lnTo>
                    <a:pt x="6729799" y="163530"/>
                  </a:lnTo>
                  <a:lnTo>
                    <a:pt x="6758890" y="198380"/>
                  </a:lnTo>
                  <a:lnTo>
                    <a:pt x="6784785" y="235795"/>
                  </a:lnTo>
                  <a:lnTo>
                    <a:pt x="6807273" y="275563"/>
                  </a:lnTo>
                  <a:lnTo>
                    <a:pt x="6826145" y="317474"/>
                  </a:lnTo>
                  <a:lnTo>
                    <a:pt x="6841189" y="361318"/>
                  </a:lnTo>
                  <a:lnTo>
                    <a:pt x="6852196" y="406884"/>
                  </a:lnTo>
                  <a:lnTo>
                    <a:pt x="6858954" y="453962"/>
                  </a:lnTo>
                  <a:lnTo>
                    <a:pt x="6861254" y="502341"/>
                  </a:lnTo>
                  <a:lnTo>
                    <a:pt x="6861254" y="1758161"/>
                  </a:lnTo>
                  <a:lnTo>
                    <a:pt x="7864510" y="1900743"/>
                  </a:lnTo>
                  <a:lnTo>
                    <a:pt x="6861254" y="2511653"/>
                  </a:lnTo>
                  <a:close/>
                </a:path>
              </a:pathLst>
            </a:custGeom>
            <a:ln w="34956">
              <a:solidFill>
                <a:srgbClr val="444B54"/>
              </a:solidFill>
            </a:ln>
          </p:spPr>
          <p:txBody>
            <a:bodyPr wrap="square" lIns="0" tIns="0" rIns="0" bIns="0" rtlCol="0"/>
            <a:lstStyle/>
            <a:p>
              <a:endParaRPr/>
            </a:p>
          </p:txBody>
        </p:sp>
      </p:grpSp>
      <p:sp>
        <p:nvSpPr>
          <p:cNvPr id="16" name="object 16"/>
          <p:cNvSpPr txBox="1"/>
          <p:nvPr/>
        </p:nvSpPr>
        <p:spPr>
          <a:xfrm>
            <a:off x="760222" y="4438395"/>
            <a:ext cx="6184265" cy="2573655"/>
          </a:xfrm>
          <a:prstGeom prst="rect">
            <a:avLst/>
          </a:prstGeom>
        </p:spPr>
        <p:txBody>
          <a:bodyPr vert="horz" wrap="square" lIns="0" tIns="15240" rIns="0" bIns="0" rtlCol="0">
            <a:spAutoFit/>
          </a:bodyPr>
          <a:lstStyle/>
          <a:p>
            <a:pPr marL="12700" marR="5080" algn="ctr">
              <a:lnSpc>
                <a:spcPct val="99400"/>
              </a:lnSpc>
              <a:spcBef>
                <a:spcPts val="120"/>
              </a:spcBef>
            </a:pPr>
            <a:r>
              <a:rPr sz="2800" dirty="0">
                <a:solidFill>
                  <a:srgbClr val="6F6F6F"/>
                </a:solidFill>
                <a:latin typeface="Arial"/>
                <a:cs typeface="Arial"/>
              </a:rPr>
              <a:t>If</a:t>
            </a:r>
            <a:r>
              <a:rPr sz="2800" spc="-80" dirty="0">
                <a:solidFill>
                  <a:srgbClr val="6F6F6F"/>
                </a:solidFill>
                <a:latin typeface="Arial"/>
                <a:cs typeface="Arial"/>
              </a:rPr>
              <a:t> </a:t>
            </a:r>
            <a:r>
              <a:rPr sz="2800" dirty="0">
                <a:solidFill>
                  <a:srgbClr val="6F6F6F"/>
                </a:solidFill>
                <a:latin typeface="Arial"/>
                <a:cs typeface="Arial"/>
              </a:rPr>
              <a:t>your</a:t>
            </a:r>
            <a:r>
              <a:rPr sz="2800" spc="-80" dirty="0">
                <a:solidFill>
                  <a:srgbClr val="6F6F6F"/>
                </a:solidFill>
                <a:latin typeface="Arial"/>
                <a:cs typeface="Arial"/>
              </a:rPr>
              <a:t> </a:t>
            </a:r>
            <a:r>
              <a:rPr sz="2800" dirty="0">
                <a:solidFill>
                  <a:srgbClr val="6F6F6F"/>
                </a:solidFill>
                <a:latin typeface="Arial"/>
                <a:cs typeface="Arial"/>
              </a:rPr>
              <a:t>viral</a:t>
            </a:r>
            <a:r>
              <a:rPr sz="2800" spc="-75" dirty="0">
                <a:solidFill>
                  <a:srgbClr val="6F6F6F"/>
                </a:solidFill>
                <a:latin typeface="Arial"/>
                <a:cs typeface="Arial"/>
              </a:rPr>
              <a:t> </a:t>
            </a:r>
            <a:r>
              <a:rPr sz="2800" dirty="0">
                <a:solidFill>
                  <a:srgbClr val="6F6F6F"/>
                </a:solidFill>
                <a:latin typeface="Arial"/>
                <a:cs typeface="Arial"/>
              </a:rPr>
              <a:t>loads</a:t>
            </a:r>
            <a:r>
              <a:rPr sz="2800" spc="-80" dirty="0">
                <a:solidFill>
                  <a:srgbClr val="6F6F6F"/>
                </a:solidFill>
                <a:latin typeface="Arial"/>
                <a:cs typeface="Arial"/>
              </a:rPr>
              <a:t> </a:t>
            </a:r>
            <a:r>
              <a:rPr sz="2800" dirty="0">
                <a:solidFill>
                  <a:srgbClr val="6F6F6F"/>
                </a:solidFill>
                <a:latin typeface="Arial"/>
                <a:cs typeface="Arial"/>
              </a:rPr>
              <a:t>are</a:t>
            </a:r>
            <a:r>
              <a:rPr sz="2800" spc="-80" dirty="0">
                <a:solidFill>
                  <a:srgbClr val="6F6F6F"/>
                </a:solidFill>
                <a:latin typeface="Arial"/>
                <a:cs typeface="Arial"/>
              </a:rPr>
              <a:t> </a:t>
            </a:r>
            <a:r>
              <a:rPr sz="2800" dirty="0">
                <a:solidFill>
                  <a:srgbClr val="6F6F6F"/>
                </a:solidFill>
                <a:latin typeface="Arial"/>
                <a:cs typeface="Arial"/>
              </a:rPr>
              <a:t>undetectable,</a:t>
            </a:r>
            <a:r>
              <a:rPr sz="2800" spc="-65" dirty="0">
                <a:solidFill>
                  <a:srgbClr val="6F6F6F"/>
                </a:solidFill>
                <a:latin typeface="Arial"/>
                <a:cs typeface="Arial"/>
              </a:rPr>
              <a:t> </a:t>
            </a:r>
            <a:r>
              <a:rPr sz="2800" spc="-25" dirty="0">
                <a:solidFill>
                  <a:srgbClr val="6F6F6F"/>
                </a:solidFill>
                <a:latin typeface="Arial"/>
                <a:cs typeface="Arial"/>
              </a:rPr>
              <a:t>you </a:t>
            </a:r>
            <a:r>
              <a:rPr sz="2800" dirty="0">
                <a:solidFill>
                  <a:srgbClr val="6F6F6F"/>
                </a:solidFill>
                <a:latin typeface="Arial"/>
                <a:cs typeface="Arial"/>
              </a:rPr>
              <a:t>take</a:t>
            </a:r>
            <a:r>
              <a:rPr sz="2800" spc="-90" dirty="0">
                <a:solidFill>
                  <a:srgbClr val="6F6F6F"/>
                </a:solidFill>
                <a:latin typeface="Arial"/>
                <a:cs typeface="Arial"/>
              </a:rPr>
              <a:t> </a:t>
            </a:r>
            <a:r>
              <a:rPr sz="2800" dirty="0">
                <a:solidFill>
                  <a:srgbClr val="6F6F6F"/>
                </a:solidFill>
                <a:latin typeface="Arial"/>
                <a:cs typeface="Arial"/>
              </a:rPr>
              <a:t>your</a:t>
            </a:r>
            <a:r>
              <a:rPr sz="2800" spc="-85" dirty="0">
                <a:solidFill>
                  <a:srgbClr val="6F6F6F"/>
                </a:solidFill>
                <a:latin typeface="Arial"/>
                <a:cs typeface="Arial"/>
              </a:rPr>
              <a:t> </a:t>
            </a:r>
            <a:r>
              <a:rPr sz="2800" dirty="0">
                <a:solidFill>
                  <a:srgbClr val="6F6F6F"/>
                </a:solidFill>
                <a:latin typeface="Arial"/>
                <a:cs typeface="Arial"/>
              </a:rPr>
              <a:t>meds</a:t>
            </a:r>
            <a:r>
              <a:rPr sz="2800" spc="-85" dirty="0">
                <a:solidFill>
                  <a:srgbClr val="6F6F6F"/>
                </a:solidFill>
                <a:latin typeface="Arial"/>
                <a:cs typeface="Arial"/>
              </a:rPr>
              <a:t> </a:t>
            </a:r>
            <a:r>
              <a:rPr sz="2800" dirty="0">
                <a:solidFill>
                  <a:srgbClr val="6F6F6F"/>
                </a:solidFill>
                <a:latin typeface="Arial"/>
                <a:cs typeface="Arial"/>
              </a:rPr>
              <a:t>consistently,</a:t>
            </a:r>
            <a:r>
              <a:rPr sz="2800" spc="-75" dirty="0">
                <a:solidFill>
                  <a:srgbClr val="6F6F6F"/>
                </a:solidFill>
                <a:latin typeface="Arial"/>
                <a:cs typeface="Arial"/>
              </a:rPr>
              <a:t> </a:t>
            </a:r>
            <a:r>
              <a:rPr sz="2800" dirty="0">
                <a:solidFill>
                  <a:srgbClr val="6F6F6F"/>
                </a:solidFill>
                <a:latin typeface="Arial"/>
                <a:cs typeface="Arial"/>
              </a:rPr>
              <a:t>and</a:t>
            </a:r>
            <a:r>
              <a:rPr sz="2800" spc="-85" dirty="0">
                <a:solidFill>
                  <a:srgbClr val="6F6F6F"/>
                </a:solidFill>
                <a:latin typeface="Arial"/>
                <a:cs typeface="Arial"/>
              </a:rPr>
              <a:t> </a:t>
            </a:r>
            <a:r>
              <a:rPr sz="2800" spc="-25" dirty="0">
                <a:solidFill>
                  <a:srgbClr val="6F6F6F"/>
                </a:solidFill>
                <a:latin typeface="Arial"/>
                <a:cs typeface="Arial"/>
              </a:rPr>
              <a:t>you </a:t>
            </a:r>
            <a:r>
              <a:rPr sz="2800" dirty="0">
                <a:solidFill>
                  <a:srgbClr val="6F6F6F"/>
                </a:solidFill>
                <a:latin typeface="Arial"/>
                <a:cs typeface="Arial"/>
              </a:rPr>
              <a:t>make</a:t>
            </a:r>
            <a:r>
              <a:rPr sz="2800" spc="-50" dirty="0">
                <a:solidFill>
                  <a:srgbClr val="6F6F6F"/>
                </a:solidFill>
                <a:latin typeface="Arial"/>
                <a:cs typeface="Arial"/>
              </a:rPr>
              <a:t> </a:t>
            </a:r>
            <a:r>
              <a:rPr sz="2800" dirty="0">
                <a:solidFill>
                  <a:srgbClr val="6F6F6F"/>
                </a:solidFill>
                <a:latin typeface="Arial"/>
                <a:cs typeface="Arial"/>
              </a:rPr>
              <a:t>sure</a:t>
            </a:r>
            <a:r>
              <a:rPr sz="2800" spc="-50" dirty="0">
                <a:solidFill>
                  <a:srgbClr val="6F6F6F"/>
                </a:solidFill>
                <a:latin typeface="Arial"/>
                <a:cs typeface="Arial"/>
              </a:rPr>
              <a:t> </a:t>
            </a:r>
            <a:r>
              <a:rPr sz="2800" dirty="0">
                <a:solidFill>
                  <a:srgbClr val="6F6F6F"/>
                </a:solidFill>
                <a:latin typeface="Arial"/>
                <a:cs typeface="Arial"/>
              </a:rPr>
              <a:t>to</a:t>
            </a:r>
            <a:r>
              <a:rPr sz="2800" spc="-50" dirty="0">
                <a:solidFill>
                  <a:srgbClr val="6F6F6F"/>
                </a:solidFill>
                <a:latin typeface="Arial"/>
                <a:cs typeface="Arial"/>
              </a:rPr>
              <a:t> </a:t>
            </a:r>
            <a:r>
              <a:rPr sz="2800" dirty="0">
                <a:solidFill>
                  <a:srgbClr val="6F6F6F"/>
                </a:solidFill>
                <a:latin typeface="Arial"/>
                <a:cs typeface="Arial"/>
              </a:rPr>
              <a:t>let</a:t>
            </a:r>
            <a:r>
              <a:rPr sz="2800" spc="-40" dirty="0">
                <a:solidFill>
                  <a:srgbClr val="6F6F6F"/>
                </a:solidFill>
                <a:latin typeface="Arial"/>
                <a:cs typeface="Arial"/>
              </a:rPr>
              <a:t> </a:t>
            </a:r>
            <a:r>
              <a:rPr sz="2800" dirty="0">
                <a:solidFill>
                  <a:srgbClr val="6F6F6F"/>
                </a:solidFill>
                <a:latin typeface="Arial"/>
                <a:cs typeface="Arial"/>
              </a:rPr>
              <a:t>us</a:t>
            </a:r>
            <a:r>
              <a:rPr sz="2800" spc="-55" dirty="0">
                <a:solidFill>
                  <a:srgbClr val="6F6F6F"/>
                </a:solidFill>
                <a:latin typeface="Arial"/>
                <a:cs typeface="Arial"/>
              </a:rPr>
              <a:t> </a:t>
            </a:r>
            <a:r>
              <a:rPr sz="2800" dirty="0">
                <a:solidFill>
                  <a:srgbClr val="6F6F6F"/>
                </a:solidFill>
                <a:latin typeface="Arial"/>
                <a:cs typeface="Arial"/>
              </a:rPr>
              <a:t>know</a:t>
            </a:r>
            <a:r>
              <a:rPr sz="2800" spc="-55" dirty="0">
                <a:solidFill>
                  <a:srgbClr val="6F6F6F"/>
                </a:solidFill>
                <a:latin typeface="Arial"/>
                <a:cs typeface="Arial"/>
              </a:rPr>
              <a:t> </a:t>
            </a:r>
            <a:r>
              <a:rPr sz="2800" spc="-10" dirty="0">
                <a:solidFill>
                  <a:srgbClr val="6F6F6F"/>
                </a:solidFill>
                <a:latin typeface="Arial"/>
                <a:cs typeface="Arial"/>
              </a:rPr>
              <a:t>about </a:t>
            </a:r>
            <a:r>
              <a:rPr sz="2800" dirty="0">
                <a:solidFill>
                  <a:srgbClr val="6F6F6F"/>
                </a:solidFill>
                <a:latin typeface="Arial"/>
                <a:cs typeface="Arial"/>
              </a:rPr>
              <a:t>anything</a:t>
            </a:r>
            <a:r>
              <a:rPr sz="2800" spc="-65" dirty="0">
                <a:solidFill>
                  <a:srgbClr val="6F6F6F"/>
                </a:solidFill>
                <a:latin typeface="Arial"/>
                <a:cs typeface="Arial"/>
              </a:rPr>
              <a:t> </a:t>
            </a:r>
            <a:r>
              <a:rPr sz="2800" dirty="0">
                <a:solidFill>
                  <a:srgbClr val="6F6F6F"/>
                </a:solidFill>
                <a:latin typeface="Arial"/>
                <a:cs typeface="Arial"/>
              </a:rPr>
              <a:t>new</a:t>
            </a:r>
            <a:r>
              <a:rPr sz="2800" spc="-70" dirty="0">
                <a:solidFill>
                  <a:srgbClr val="6F6F6F"/>
                </a:solidFill>
                <a:latin typeface="Arial"/>
                <a:cs typeface="Arial"/>
              </a:rPr>
              <a:t> </a:t>
            </a:r>
            <a:r>
              <a:rPr sz="2800" dirty="0">
                <a:solidFill>
                  <a:srgbClr val="6F6F6F"/>
                </a:solidFill>
                <a:latin typeface="Arial"/>
                <a:cs typeface="Arial"/>
              </a:rPr>
              <a:t>you</a:t>
            </a:r>
            <a:r>
              <a:rPr sz="2800" spc="-60" dirty="0">
                <a:solidFill>
                  <a:srgbClr val="6F6F6F"/>
                </a:solidFill>
                <a:latin typeface="Arial"/>
                <a:cs typeface="Arial"/>
              </a:rPr>
              <a:t> </a:t>
            </a:r>
            <a:r>
              <a:rPr sz="2800" dirty="0">
                <a:solidFill>
                  <a:srgbClr val="6F6F6F"/>
                </a:solidFill>
                <a:latin typeface="Arial"/>
                <a:cs typeface="Arial"/>
              </a:rPr>
              <a:t>might</a:t>
            </a:r>
            <a:r>
              <a:rPr sz="2800" spc="-55" dirty="0">
                <a:solidFill>
                  <a:srgbClr val="6F6F6F"/>
                </a:solidFill>
                <a:latin typeface="Arial"/>
                <a:cs typeface="Arial"/>
              </a:rPr>
              <a:t> </a:t>
            </a:r>
            <a:r>
              <a:rPr sz="2800" dirty="0">
                <a:solidFill>
                  <a:srgbClr val="6F6F6F"/>
                </a:solidFill>
                <a:latin typeface="Arial"/>
                <a:cs typeface="Arial"/>
              </a:rPr>
              <a:t>be</a:t>
            </a:r>
            <a:r>
              <a:rPr sz="2800" spc="-60" dirty="0">
                <a:solidFill>
                  <a:srgbClr val="6F6F6F"/>
                </a:solidFill>
                <a:latin typeface="Arial"/>
                <a:cs typeface="Arial"/>
              </a:rPr>
              <a:t> </a:t>
            </a:r>
            <a:r>
              <a:rPr sz="2800" spc="-10" dirty="0">
                <a:solidFill>
                  <a:srgbClr val="6F6F6F"/>
                </a:solidFill>
                <a:latin typeface="Arial"/>
                <a:cs typeface="Arial"/>
              </a:rPr>
              <a:t>taking, </a:t>
            </a:r>
            <a:r>
              <a:rPr sz="2800" dirty="0">
                <a:solidFill>
                  <a:srgbClr val="6F6F6F"/>
                </a:solidFill>
                <a:latin typeface="Arial"/>
                <a:cs typeface="Arial"/>
              </a:rPr>
              <a:t>there’s</a:t>
            </a:r>
            <a:r>
              <a:rPr sz="2800" spc="-80" dirty="0">
                <a:solidFill>
                  <a:srgbClr val="6F6F6F"/>
                </a:solidFill>
                <a:latin typeface="Arial"/>
                <a:cs typeface="Arial"/>
              </a:rPr>
              <a:t> </a:t>
            </a:r>
            <a:r>
              <a:rPr sz="2800" dirty="0">
                <a:solidFill>
                  <a:srgbClr val="6F6F6F"/>
                </a:solidFill>
                <a:latin typeface="Arial"/>
                <a:cs typeface="Arial"/>
              </a:rPr>
              <a:t>no</a:t>
            </a:r>
            <a:r>
              <a:rPr sz="2800" spc="-65" dirty="0">
                <a:solidFill>
                  <a:srgbClr val="6F6F6F"/>
                </a:solidFill>
                <a:latin typeface="Arial"/>
                <a:cs typeface="Arial"/>
              </a:rPr>
              <a:t> </a:t>
            </a:r>
            <a:r>
              <a:rPr sz="2800" dirty="0">
                <a:solidFill>
                  <a:srgbClr val="6F6F6F"/>
                </a:solidFill>
                <a:latin typeface="Arial"/>
                <a:cs typeface="Arial"/>
              </a:rPr>
              <a:t>reason</a:t>
            </a:r>
            <a:r>
              <a:rPr sz="2800" spc="-70" dirty="0">
                <a:solidFill>
                  <a:srgbClr val="6F6F6F"/>
                </a:solidFill>
                <a:latin typeface="Arial"/>
                <a:cs typeface="Arial"/>
              </a:rPr>
              <a:t> </a:t>
            </a:r>
            <a:r>
              <a:rPr sz="2800" dirty="0">
                <a:solidFill>
                  <a:srgbClr val="6F6F6F"/>
                </a:solidFill>
                <a:latin typeface="Arial"/>
                <a:cs typeface="Arial"/>
              </a:rPr>
              <a:t>that</a:t>
            </a:r>
            <a:r>
              <a:rPr sz="2800" spc="-55" dirty="0">
                <a:solidFill>
                  <a:srgbClr val="6F6F6F"/>
                </a:solidFill>
                <a:latin typeface="Arial"/>
                <a:cs typeface="Arial"/>
              </a:rPr>
              <a:t> </a:t>
            </a:r>
            <a:r>
              <a:rPr sz="2800" dirty="0">
                <a:solidFill>
                  <a:srgbClr val="6F6F6F"/>
                </a:solidFill>
                <a:latin typeface="Arial"/>
                <a:cs typeface="Arial"/>
              </a:rPr>
              <a:t>the</a:t>
            </a:r>
            <a:r>
              <a:rPr sz="2800" spc="-65" dirty="0">
                <a:solidFill>
                  <a:srgbClr val="6F6F6F"/>
                </a:solidFill>
                <a:latin typeface="Arial"/>
                <a:cs typeface="Arial"/>
              </a:rPr>
              <a:t> </a:t>
            </a:r>
            <a:r>
              <a:rPr sz="2800" spc="-10" dirty="0">
                <a:solidFill>
                  <a:srgbClr val="6F6F6F"/>
                </a:solidFill>
                <a:latin typeface="Arial"/>
                <a:cs typeface="Arial"/>
              </a:rPr>
              <a:t>medications </a:t>
            </a:r>
            <a:r>
              <a:rPr sz="2800" dirty="0">
                <a:solidFill>
                  <a:srgbClr val="6F6F6F"/>
                </a:solidFill>
                <a:latin typeface="Arial"/>
                <a:cs typeface="Arial"/>
              </a:rPr>
              <a:t>will</a:t>
            </a:r>
            <a:r>
              <a:rPr sz="2800" spc="-65" dirty="0">
                <a:solidFill>
                  <a:srgbClr val="6F6F6F"/>
                </a:solidFill>
                <a:latin typeface="Arial"/>
                <a:cs typeface="Arial"/>
              </a:rPr>
              <a:t> </a:t>
            </a:r>
            <a:r>
              <a:rPr sz="2800" dirty="0">
                <a:solidFill>
                  <a:srgbClr val="6F6F6F"/>
                </a:solidFill>
                <a:latin typeface="Arial"/>
                <a:cs typeface="Arial"/>
              </a:rPr>
              <a:t>stop</a:t>
            </a:r>
            <a:r>
              <a:rPr sz="2800" spc="-70" dirty="0">
                <a:solidFill>
                  <a:srgbClr val="6F6F6F"/>
                </a:solidFill>
                <a:latin typeface="Arial"/>
                <a:cs typeface="Arial"/>
              </a:rPr>
              <a:t> </a:t>
            </a:r>
            <a:r>
              <a:rPr sz="2800" dirty="0">
                <a:solidFill>
                  <a:srgbClr val="6F6F6F"/>
                </a:solidFill>
                <a:latin typeface="Arial"/>
                <a:cs typeface="Arial"/>
              </a:rPr>
              <a:t>working</a:t>
            </a:r>
            <a:r>
              <a:rPr sz="2800" spc="-70" dirty="0">
                <a:solidFill>
                  <a:srgbClr val="6F6F6F"/>
                </a:solidFill>
                <a:latin typeface="Arial"/>
                <a:cs typeface="Arial"/>
              </a:rPr>
              <a:t> </a:t>
            </a:r>
            <a:r>
              <a:rPr sz="2800" dirty="0">
                <a:solidFill>
                  <a:srgbClr val="6F6F6F"/>
                </a:solidFill>
                <a:latin typeface="Arial"/>
                <a:cs typeface="Arial"/>
              </a:rPr>
              <a:t>for</a:t>
            </a:r>
            <a:r>
              <a:rPr sz="2800" spc="-65" dirty="0">
                <a:solidFill>
                  <a:srgbClr val="6F6F6F"/>
                </a:solidFill>
                <a:latin typeface="Arial"/>
                <a:cs typeface="Arial"/>
              </a:rPr>
              <a:t> </a:t>
            </a:r>
            <a:r>
              <a:rPr sz="2800" spc="-20" dirty="0">
                <a:solidFill>
                  <a:srgbClr val="6F6F6F"/>
                </a:solidFill>
                <a:latin typeface="Arial"/>
                <a:cs typeface="Arial"/>
              </a:rPr>
              <a:t>you.</a:t>
            </a:r>
            <a:endParaRPr sz="28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3081</Words>
  <Application>Microsoft Office PowerPoint</Application>
  <PresentationFormat>Custom</PresentationFormat>
  <Paragraphs>422</Paragraphs>
  <Slides>48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Meiryo UI</vt:lpstr>
      <vt:lpstr>Arial</vt:lpstr>
      <vt:lpstr>Calibri</vt:lpstr>
      <vt:lpstr>Segoe UI Symbol</vt:lpstr>
      <vt:lpstr>Tahoma</vt:lpstr>
      <vt:lpstr>Times New Roman</vt:lpstr>
      <vt:lpstr>Verdana</vt:lpstr>
      <vt:lpstr>Office Theme</vt:lpstr>
      <vt:lpstr>FAQs in HIV Care:</vt:lpstr>
      <vt:lpstr>AETC Program – National Resources</vt:lpstr>
      <vt:lpstr>Disclosures</vt:lpstr>
      <vt:lpstr>Christopher B. Hurt, MD, FIDSA</vt:lpstr>
      <vt:lpstr>Objectives</vt:lpstr>
      <vt:lpstr>Will my meds stop working someday, even if I take them religiously?</vt:lpstr>
      <vt:lpstr>Relationship between adherence &amp; resistance</vt:lpstr>
      <vt:lpstr>Relationship between adherence &amp; resistance</vt:lpstr>
      <vt:lpstr>Will my meds stop working someday, even if I take them religiously?</vt:lpstr>
      <vt:lpstr>Next week, I’m going to California for work. I’ll be gone for about 2 weeks. What do I do about my meds with the change in time zones?</vt:lpstr>
      <vt:lpstr>General tips for travelers with HIV</vt:lpstr>
      <vt:lpstr>I started on new meds last week, and my provider told me to call if I had any problems. This morning, I noticed a rash on my chest, arms, and back. What should I do?</vt:lpstr>
      <vt:lpstr>and look up their most recent CD4 count and what meds they’re supposed to be on</vt:lpstr>
      <vt:lpstr>Working through possible drug rashes…</vt:lpstr>
      <vt:lpstr>Maculopapular drug rash</vt:lpstr>
      <vt:lpstr>I started on new meds last week, and my provider told me to call if I had any problems. This morning, I noticed a rash on my chest, arms, and back. What should I do?</vt:lpstr>
      <vt:lpstr>Last week, I started feeling this weird tingling sensation on my chest. Today, it’s red in that area. What should I do?</vt:lpstr>
      <vt:lpstr>and look up their most recent CD4 count!</vt:lpstr>
      <vt:lpstr>Opportunistic conditions by CD4 count</vt:lpstr>
      <vt:lpstr>Tingly skin, vesicular rash? Think shingles!</vt:lpstr>
      <vt:lpstr>Last week, I started feeling this weird tingling sensation on my chest. Today, it’s red in that area. What should I do?</vt:lpstr>
      <vt:lpstr>My provider told me to call if anything new came up, since my count was really low. My throat is scratchy and it hurts to swallow. I’ve never had anything like this. What should I do?</vt:lpstr>
      <vt:lpstr>and look up their most recent CD4 count!</vt:lpstr>
      <vt:lpstr>Opportunistic conditions by CD4 count</vt:lpstr>
      <vt:lpstr>Scratchy throat, painful swallow? Think thrush!</vt:lpstr>
      <vt:lpstr>My provider told me to call if anything new came up, since my count was really low. My throat is scratchy and it hurts to swallow. I’ve never had anything like this. What should I do?</vt:lpstr>
      <vt:lpstr>The past couple of weeks, I’ve been getting winded really easily. I’ve felt feverish and have a little cough, too. Do you think it’s just allergies?</vt:lpstr>
      <vt:lpstr>and look up their most recent CD4 count!</vt:lpstr>
      <vt:lpstr>Opportunistic conditions by CD4 count</vt:lpstr>
      <vt:lpstr>Fever, dry cough, DOE? Think Pneumocystis!</vt:lpstr>
      <vt:lpstr>The past couple of weeks, I’ve been getting winded really easily. I’ve felt feverish and have a little cough, too. Do you think it’s just allergies?</vt:lpstr>
      <vt:lpstr>I’ve had a pretty bad headache for the past week or so. I’ve still been able to work, but the pain is not going away. Should I just keep taking headache medicine?</vt:lpstr>
      <vt:lpstr>and look up their most recent CD4 count!</vt:lpstr>
      <vt:lpstr>Opportunistic conditions by CD4 count</vt:lpstr>
      <vt:lpstr>Head hurts, but mentation OK? Think Cryptococcus!</vt:lpstr>
      <vt:lpstr>I’ve had a pretty bad headache for the past week or so. I’ve still been able to work, but the pain is not going away. Should I just keep taking headache medicine?</vt:lpstr>
      <vt:lpstr>I had syphilis about 9 months ago, and my provider rechecked my syphilis test last week. It says “reactive” and there are some numbers I don’t understand. Help!</vt:lpstr>
      <vt:lpstr>and look up their RPR titer results</vt:lpstr>
      <vt:lpstr>PowerPoint Presentation</vt:lpstr>
      <vt:lpstr>Diagnosing syphilis</vt:lpstr>
      <vt:lpstr>Think of T.pallidum like a teeny-tiny drill</vt:lpstr>
      <vt:lpstr>Non-treponemal serological tests</vt:lpstr>
      <vt:lpstr>Why do we do annual screening for syphilis?</vt:lpstr>
      <vt:lpstr>Why do we do annual screening for syphilis?</vt:lpstr>
      <vt:lpstr>Using the RPR can be a pain in the butt</vt:lpstr>
      <vt:lpstr>PowerPoint Presentation</vt:lpstr>
      <vt:lpstr>I had syphilis about 9 months ago, and my provider rechecked my syphilis test last week. It says “reactive” and there are some numbers I don’t understand. Help!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FAQs in HIV Care:</dc:title>
  <dc:creator>Christopher Hurt</dc:creator>
  <cp:lastModifiedBy>Judith Collins</cp:lastModifiedBy>
  <cp:revision>1</cp:revision>
  <dcterms:created xsi:type="dcterms:W3CDTF">2023-08-08T14:20:35Z</dcterms:created>
  <dcterms:modified xsi:type="dcterms:W3CDTF">2023-11-08T19:57:26Z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2023-04-18T00:00:00Z</vt:filetime>
  </property>
  <property fmtid="{D5CDD505-2E9C-101B-9397-08002B2CF9AE}" pid="3" name="Creator">
    <vt:lpwstr>PowerPoint</vt:lpwstr>
  </property>
  <property fmtid="{D5CDD505-2E9C-101B-9397-08002B2CF9AE}" pid="4" name="LastSaved">
    <vt:filetime>2023-08-08T00:00:00Z</vt:filetime>
  </property>
  <property fmtid="{D5CDD505-2E9C-101B-9397-08002B2CF9AE}" pid="5" name="Producer">
    <vt:lpwstr>macOS Version 13.3.1 (Build 22E261) Quartz PDFContext</vt:lpwstr>
  </property>
  <property fmtid="{D5CDD505-2E9C-101B-9397-08002B2CF9AE}" pid="6" name="MSIP_Label_792c8cef-6f2b-4af1-b4ac-d815ff795cd6_Enabled">
    <vt:lpwstr>true</vt:lpwstr>
  </property>
  <property fmtid="{D5CDD505-2E9C-101B-9397-08002B2CF9AE}" pid="7" name="MSIP_Label_792c8cef-6f2b-4af1-b4ac-d815ff795cd6_SetDate">
    <vt:lpwstr>2023-08-08T14:38:22Z</vt:lpwstr>
  </property>
  <property fmtid="{D5CDD505-2E9C-101B-9397-08002B2CF9AE}" pid="8" name="MSIP_Label_792c8cef-6f2b-4af1-b4ac-d815ff795cd6_Method">
    <vt:lpwstr>Standard</vt:lpwstr>
  </property>
  <property fmtid="{D5CDD505-2E9C-101B-9397-08002B2CF9AE}" pid="9" name="MSIP_Label_792c8cef-6f2b-4af1-b4ac-d815ff795cd6_Name">
    <vt:lpwstr>VUMC General</vt:lpwstr>
  </property>
  <property fmtid="{D5CDD505-2E9C-101B-9397-08002B2CF9AE}" pid="10" name="MSIP_Label_792c8cef-6f2b-4af1-b4ac-d815ff795cd6_SiteId">
    <vt:lpwstr>ef575030-1424-4ed8-b83c-12c533d879ab</vt:lpwstr>
  </property>
  <property fmtid="{D5CDD505-2E9C-101B-9397-08002B2CF9AE}" pid="11" name="MSIP_Label_792c8cef-6f2b-4af1-b4ac-d815ff795cd6_ActionId">
    <vt:lpwstr>1793658f-de17-43e5-b44a-e34a59861d8e</vt:lpwstr>
  </property>
  <property fmtid="{D5CDD505-2E9C-101B-9397-08002B2CF9AE}" pid="12" name="MSIP_Label_792c8cef-6f2b-4af1-b4ac-d815ff795cd6_ContentBits">
    <vt:lpwstr>0</vt:lpwstr>
  </property>
</Properties>
</file>