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80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1473" y="343916"/>
            <a:ext cx="694944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96588" y="4043045"/>
            <a:ext cx="4635500" cy="1098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228600"/>
            <a:ext cx="9753599" cy="77711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360745" y="464078"/>
            <a:ext cx="331470" cy="328295"/>
          </a:xfrm>
          <a:custGeom>
            <a:avLst/>
            <a:gdLst/>
            <a:ahLst/>
            <a:cxnLst/>
            <a:rect l="l" t="t" r="r" b="b"/>
            <a:pathLst>
              <a:path w="331470" h="328295">
                <a:moveTo>
                  <a:pt x="165569" y="0"/>
                </a:moveTo>
                <a:lnTo>
                  <a:pt x="121555" y="5861"/>
                </a:lnTo>
                <a:lnTo>
                  <a:pt x="82004" y="22404"/>
                </a:lnTo>
                <a:lnTo>
                  <a:pt x="48494" y="48064"/>
                </a:lnTo>
                <a:lnTo>
                  <a:pt x="22605" y="81278"/>
                </a:lnTo>
                <a:lnTo>
                  <a:pt x="5914" y="120480"/>
                </a:lnTo>
                <a:lnTo>
                  <a:pt x="0" y="164109"/>
                </a:lnTo>
                <a:lnTo>
                  <a:pt x="5914" y="207733"/>
                </a:lnTo>
                <a:lnTo>
                  <a:pt x="22605" y="246935"/>
                </a:lnTo>
                <a:lnTo>
                  <a:pt x="48494" y="280149"/>
                </a:lnTo>
                <a:lnTo>
                  <a:pt x="82004" y="305811"/>
                </a:lnTo>
                <a:lnTo>
                  <a:pt x="121555" y="322356"/>
                </a:lnTo>
                <a:lnTo>
                  <a:pt x="165569" y="328218"/>
                </a:lnTo>
                <a:lnTo>
                  <a:pt x="209589" y="322356"/>
                </a:lnTo>
                <a:lnTo>
                  <a:pt x="249144" y="305811"/>
                </a:lnTo>
                <a:lnTo>
                  <a:pt x="282655" y="280149"/>
                </a:lnTo>
                <a:lnTo>
                  <a:pt x="308546" y="246935"/>
                </a:lnTo>
                <a:lnTo>
                  <a:pt x="325238" y="207733"/>
                </a:lnTo>
                <a:lnTo>
                  <a:pt x="331152" y="164109"/>
                </a:lnTo>
                <a:lnTo>
                  <a:pt x="325238" y="120480"/>
                </a:lnTo>
                <a:lnTo>
                  <a:pt x="308546" y="81278"/>
                </a:lnTo>
                <a:lnTo>
                  <a:pt x="282655" y="48064"/>
                </a:lnTo>
                <a:lnTo>
                  <a:pt x="249144" y="22404"/>
                </a:lnTo>
                <a:lnTo>
                  <a:pt x="209589" y="5861"/>
                </a:lnTo>
                <a:lnTo>
                  <a:pt x="165569" y="0"/>
                </a:lnTo>
                <a:close/>
              </a:path>
            </a:pathLst>
          </a:custGeom>
          <a:solidFill>
            <a:srgbClr val="D62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197" y="341883"/>
            <a:ext cx="8731250" cy="694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13777" y="1544828"/>
            <a:ext cx="5116830" cy="5231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hiv/pdf/library/reports/surveillance/cdc-hiv-surveillance-supplemental-report-vol-26-1.pdf" TargetMode="External"/><Relationship Id="rId5" Type="http://schemas.openxmlformats.org/officeDocument/2006/relationships/hyperlink" Target="http://www.census.gov/popclock/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cdc.gov/mmwr/preview/mmwrhtml/00040227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c.gov/hiv/pdf/library/reports/surveillance/cdc-hiv-surveillance-supplemental-report-vol-26-1.pdf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hyperlink" Target="http://www.cdc.gov/hiv/pdf/library/reports/surveillance/cdc-hiv-surveillance-supplemental-report-vol-26-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cdc.gov/hiv/pdf/library/reports/surveillance/cdc-hiv-surveillance-supplemental-report-vol-26-1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v.uw.ed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" Type="http://schemas.openxmlformats.org/officeDocument/2006/relationships/image" Target="../media/image61.png"/><Relationship Id="rId21" Type="http://schemas.openxmlformats.org/officeDocument/2006/relationships/image" Target="../media/image78.png"/><Relationship Id="rId34" Type="http://schemas.openxmlformats.org/officeDocument/2006/relationships/image" Target="../media/image91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33" Type="http://schemas.openxmlformats.org/officeDocument/2006/relationships/image" Target="../media/image90.png"/><Relationship Id="rId2" Type="http://schemas.openxmlformats.org/officeDocument/2006/relationships/image" Target="../media/image60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29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31" Type="http://schemas.openxmlformats.org/officeDocument/2006/relationships/image" Target="../media/image88.jpg"/><Relationship Id="rId4" Type="http://schemas.openxmlformats.org/officeDocument/2006/relationships/hyperlink" Target="http://www.cdc.gov/hiv/basics/transmission.html" TargetMode="External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image" Target="../media/image84.png"/><Relationship Id="rId30" Type="http://schemas.openxmlformats.org/officeDocument/2006/relationships/image" Target="../media/image87.png"/><Relationship Id="rId35" Type="http://schemas.openxmlformats.org/officeDocument/2006/relationships/image" Target="../media/image92.png"/><Relationship Id="rId8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3.png"/><Relationship Id="rId21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hyperlink" Target="http://www.cdc.gov/hiv/basics/transmission.html" TargetMode="External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png"/><Relationship Id="rId21" Type="http://schemas.openxmlformats.org/officeDocument/2006/relationships/image" Target="../media/image140.png"/><Relationship Id="rId42" Type="http://schemas.openxmlformats.org/officeDocument/2006/relationships/image" Target="../media/image161.png"/><Relationship Id="rId47" Type="http://schemas.openxmlformats.org/officeDocument/2006/relationships/image" Target="../media/image166.png"/><Relationship Id="rId63" Type="http://schemas.openxmlformats.org/officeDocument/2006/relationships/image" Target="../media/image182.png"/><Relationship Id="rId68" Type="http://schemas.openxmlformats.org/officeDocument/2006/relationships/image" Target="../media/image187.png"/><Relationship Id="rId84" Type="http://schemas.openxmlformats.org/officeDocument/2006/relationships/image" Target="../media/image203.png"/><Relationship Id="rId89" Type="http://schemas.openxmlformats.org/officeDocument/2006/relationships/image" Target="../media/image208.png"/><Relationship Id="rId16" Type="http://schemas.openxmlformats.org/officeDocument/2006/relationships/image" Target="../media/image135.png"/><Relationship Id="rId11" Type="http://schemas.openxmlformats.org/officeDocument/2006/relationships/image" Target="../media/image130.png"/><Relationship Id="rId32" Type="http://schemas.openxmlformats.org/officeDocument/2006/relationships/image" Target="../media/image151.png"/><Relationship Id="rId37" Type="http://schemas.openxmlformats.org/officeDocument/2006/relationships/image" Target="../media/image156.png"/><Relationship Id="rId53" Type="http://schemas.openxmlformats.org/officeDocument/2006/relationships/image" Target="../media/image172.png"/><Relationship Id="rId58" Type="http://schemas.openxmlformats.org/officeDocument/2006/relationships/image" Target="../media/image177.png"/><Relationship Id="rId74" Type="http://schemas.openxmlformats.org/officeDocument/2006/relationships/image" Target="../media/image193.png"/><Relationship Id="rId79" Type="http://schemas.openxmlformats.org/officeDocument/2006/relationships/image" Target="../media/image198.png"/><Relationship Id="rId5" Type="http://schemas.openxmlformats.org/officeDocument/2006/relationships/image" Target="../media/image124.png"/><Relationship Id="rId90" Type="http://schemas.openxmlformats.org/officeDocument/2006/relationships/image" Target="../media/image209.png"/><Relationship Id="rId95" Type="http://schemas.openxmlformats.org/officeDocument/2006/relationships/image" Target="../media/image214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43" Type="http://schemas.openxmlformats.org/officeDocument/2006/relationships/image" Target="../media/image162.png"/><Relationship Id="rId48" Type="http://schemas.openxmlformats.org/officeDocument/2006/relationships/image" Target="../media/image167.png"/><Relationship Id="rId64" Type="http://schemas.openxmlformats.org/officeDocument/2006/relationships/image" Target="../media/image183.png"/><Relationship Id="rId69" Type="http://schemas.openxmlformats.org/officeDocument/2006/relationships/image" Target="../media/image188.png"/><Relationship Id="rId80" Type="http://schemas.openxmlformats.org/officeDocument/2006/relationships/image" Target="../media/image199.png"/><Relationship Id="rId85" Type="http://schemas.openxmlformats.org/officeDocument/2006/relationships/image" Target="../media/image204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image" Target="../media/image157.png"/><Relationship Id="rId46" Type="http://schemas.openxmlformats.org/officeDocument/2006/relationships/image" Target="../media/image165.png"/><Relationship Id="rId59" Type="http://schemas.openxmlformats.org/officeDocument/2006/relationships/image" Target="../media/image178.png"/><Relationship Id="rId67" Type="http://schemas.openxmlformats.org/officeDocument/2006/relationships/image" Target="../media/image186.png"/><Relationship Id="rId20" Type="http://schemas.openxmlformats.org/officeDocument/2006/relationships/image" Target="../media/image139.png"/><Relationship Id="rId41" Type="http://schemas.openxmlformats.org/officeDocument/2006/relationships/image" Target="../media/image160.png"/><Relationship Id="rId54" Type="http://schemas.openxmlformats.org/officeDocument/2006/relationships/image" Target="../media/image173.png"/><Relationship Id="rId62" Type="http://schemas.openxmlformats.org/officeDocument/2006/relationships/image" Target="../media/image181.png"/><Relationship Id="rId70" Type="http://schemas.openxmlformats.org/officeDocument/2006/relationships/image" Target="../media/image189.png"/><Relationship Id="rId75" Type="http://schemas.openxmlformats.org/officeDocument/2006/relationships/image" Target="../media/image194.png"/><Relationship Id="rId83" Type="http://schemas.openxmlformats.org/officeDocument/2006/relationships/image" Target="../media/image202.png"/><Relationship Id="rId88" Type="http://schemas.openxmlformats.org/officeDocument/2006/relationships/image" Target="../media/image207.png"/><Relationship Id="rId91" Type="http://schemas.openxmlformats.org/officeDocument/2006/relationships/image" Target="../media/image210.png"/><Relationship Id="rId96" Type="http://schemas.openxmlformats.org/officeDocument/2006/relationships/image" Target="../media/image2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36" Type="http://schemas.openxmlformats.org/officeDocument/2006/relationships/image" Target="../media/image155.png"/><Relationship Id="rId49" Type="http://schemas.openxmlformats.org/officeDocument/2006/relationships/image" Target="../media/image168.png"/><Relationship Id="rId57" Type="http://schemas.openxmlformats.org/officeDocument/2006/relationships/image" Target="../media/image176.png"/><Relationship Id="rId10" Type="http://schemas.openxmlformats.org/officeDocument/2006/relationships/image" Target="../media/image129.png"/><Relationship Id="rId31" Type="http://schemas.openxmlformats.org/officeDocument/2006/relationships/image" Target="../media/image150.png"/><Relationship Id="rId44" Type="http://schemas.openxmlformats.org/officeDocument/2006/relationships/image" Target="../media/image163.png"/><Relationship Id="rId52" Type="http://schemas.openxmlformats.org/officeDocument/2006/relationships/image" Target="../media/image171.png"/><Relationship Id="rId60" Type="http://schemas.openxmlformats.org/officeDocument/2006/relationships/image" Target="../media/image179.png"/><Relationship Id="rId65" Type="http://schemas.openxmlformats.org/officeDocument/2006/relationships/image" Target="../media/image184.png"/><Relationship Id="rId73" Type="http://schemas.openxmlformats.org/officeDocument/2006/relationships/image" Target="../media/image192.png"/><Relationship Id="rId78" Type="http://schemas.openxmlformats.org/officeDocument/2006/relationships/image" Target="../media/image197.png"/><Relationship Id="rId81" Type="http://schemas.openxmlformats.org/officeDocument/2006/relationships/image" Target="../media/image200.png"/><Relationship Id="rId86" Type="http://schemas.openxmlformats.org/officeDocument/2006/relationships/image" Target="../media/image205.png"/><Relationship Id="rId94" Type="http://schemas.openxmlformats.org/officeDocument/2006/relationships/image" Target="../media/image213.png"/><Relationship Id="rId99" Type="http://schemas.openxmlformats.org/officeDocument/2006/relationships/image" Target="../media/image218.png"/><Relationship Id="rId101" Type="http://schemas.openxmlformats.org/officeDocument/2006/relationships/image" Target="../media/image220.jp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9" Type="http://schemas.openxmlformats.org/officeDocument/2006/relationships/image" Target="../media/image158.png"/><Relationship Id="rId34" Type="http://schemas.openxmlformats.org/officeDocument/2006/relationships/image" Target="../media/image153.png"/><Relationship Id="rId50" Type="http://schemas.openxmlformats.org/officeDocument/2006/relationships/image" Target="../media/image169.png"/><Relationship Id="rId55" Type="http://schemas.openxmlformats.org/officeDocument/2006/relationships/image" Target="../media/image174.png"/><Relationship Id="rId76" Type="http://schemas.openxmlformats.org/officeDocument/2006/relationships/image" Target="../media/image195.png"/><Relationship Id="rId97" Type="http://schemas.openxmlformats.org/officeDocument/2006/relationships/image" Target="../media/image216.png"/><Relationship Id="rId7" Type="http://schemas.openxmlformats.org/officeDocument/2006/relationships/image" Target="../media/image126.png"/><Relationship Id="rId71" Type="http://schemas.openxmlformats.org/officeDocument/2006/relationships/image" Target="../media/image190.png"/><Relationship Id="rId92" Type="http://schemas.openxmlformats.org/officeDocument/2006/relationships/image" Target="../media/image211.png"/><Relationship Id="rId2" Type="http://schemas.openxmlformats.org/officeDocument/2006/relationships/image" Target="../media/image121.png"/><Relationship Id="rId29" Type="http://schemas.openxmlformats.org/officeDocument/2006/relationships/image" Target="../media/image148.png"/><Relationship Id="rId24" Type="http://schemas.openxmlformats.org/officeDocument/2006/relationships/image" Target="../media/image143.png"/><Relationship Id="rId40" Type="http://schemas.openxmlformats.org/officeDocument/2006/relationships/image" Target="../media/image159.png"/><Relationship Id="rId45" Type="http://schemas.openxmlformats.org/officeDocument/2006/relationships/image" Target="../media/image164.png"/><Relationship Id="rId66" Type="http://schemas.openxmlformats.org/officeDocument/2006/relationships/image" Target="../media/image185.png"/><Relationship Id="rId87" Type="http://schemas.openxmlformats.org/officeDocument/2006/relationships/image" Target="../media/image206.png"/><Relationship Id="rId61" Type="http://schemas.openxmlformats.org/officeDocument/2006/relationships/image" Target="../media/image180.png"/><Relationship Id="rId82" Type="http://schemas.openxmlformats.org/officeDocument/2006/relationships/image" Target="../media/image201.png"/><Relationship Id="rId19" Type="http://schemas.openxmlformats.org/officeDocument/2006/relationships/image" Target="../media/image138.png"/><Relationship Id="rId14" Type="http://schemas.openxmlformats.org/officeDocument/2006/relationships/image" Target="../media/image133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Relationship Id="rId56" Type="http://schemas.openxmlformats.org/officeDocument/2006/relationships/image" Target="../media/image175.png"/><Relationship Id="rId77" Type="http://schemas.openxmlformats.org/officeDocument/2006/relationships/image" Target="../media/image196.png"/><Relationship Id="rId100" Type="http://schemas.openxmlformats.org/officeDocument/2006/relationships/image" Target="../media/image219.jpg"/><Relationship Id="rId8" Type="http://schemas.openxmlformats.org/officeDocument/2006/relationships/image" Target="../media/image127.png"/><Relationship Id="rId51" Type="http://schemas.openxmlformats.org/officeDocument/2006/relationships/image" Target="../media/image170.png"/><Relationship Id="rId72" Type="http://schemas.openxmlformats.org/officeDocument/2006/relationships/image" Target="../media/image191.png"/><Relationship Id="rId93" Type="http://schemas.openxmlformats.org/officeDocument/2006/relationships/image" Target="../media/image212.png"/><Relationship Id="rId98" Type="http://schemas.openxmlformats.org/officeDocument/2006/relationships/image" Target="../media/image217.png"/><Relationship Id="rId3" Type="http://schemas.openxmlformats.org/officeDocument/2006/relationships/image" Target="../media/image122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png"/><Relationship Id="rId21" Type="http://schemas.openxmlformats.org/officeDocument/2006/relationships/image" Target="../media/image140.png"/><Relationship Id="rId42" Type="http://schemas.openxmlformats.org/officeDocument/2006/relationships/image" Target="../media/image161.png"/><Relationship Id="rId47" Type="http://schemas.openxmlformats.org/officeDocument/2006/relationships/image" Target="../media/image166.png"/><Relationship Id="rId63" Type="http://schemas.openxmlformats.org/officeDocument/2006/relationships/image" Target="../media/image182.png"/><Relationship Id="rId68" Type="http://schemas.openxmlformats.org/officeDocument/2006/relationships/image" Target="../media/image187.png"/><Relationship Id="rId84" Type="http://schemas.openxmlformats.org/officeDocument/2006/relationships/image" Target="../media/image203.png"/><Relationship Id="rId89" Type="http://schemas.openxmlformats.org/officeDocument/2006/relationships/image" Target="../media/image208.png"/><Relationship Id="rId16" Type="http://schemas.openxmlformats.org/officeDocument/2006/relationships/image" Target="../media/image135.png"/><Relationship Id="rId107" Type="http://schemas.openxmlformats.org/officeDocument/2006/relationships/image" Target="../media/image228.png"/><Relationship Id="rId11" Type="http://schemas.openxmlformats.org/officeDocument/2006/relationships/image" Target="../media/image130.png"/><Relationship Id="rId32" Type="http://schemas.openxmlformats.org/officeDocument/2006/relationships/image" Target="../media/image151.png"/><Relationship Id="rId37" Type="http://schemas.openxmlformats.org/officeDocument/2006/relationships/image" Target="../media/image156.png"/><Relationship Id="rId53" Type="http://schemas.openxmlformats.org/officeDocument/2006/relationships/image" Target="../media/image172.png"/><Relationship Id="rId58" Type="http://schemas.openxmlformats.org/officeDocument/2006/relationships/image" Target="../media/image177.png"/><Relationship Id="rId74" Type="http://schemas.openxmlformats.org/officeDocument/2006/relationships/image" Target="../media/image193.png"/><Relationship Id="rId79" Type="http://schemas.openxmlformats.org/officeDocument/2006/relationships/image" Target="../media/image198.png"/><Relationship Id="rId102" Type="http://schemas.openxmlformats.org/officeDocument/2006/relationships/image" Target="../media/image223.png"/><Relationship Id="rId5" Type="http://schemas.openxmlformats.org/officeDocument/2006/relationships/image" Target="../media/image124.png"/><Relationship Id="rId90" Type="http://schemas.openxmlformats.org/officeDocument/2006/relationships/image" Target="../media/image209.png"/><Relationship Id="rId95" Type="http://schemas.openxmlformats.org/officeDocument/2006/relationships/image" Target="../media/image214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43" Type="http://schemas.openxmlformats.org/officeDocument/2006/relationships/image" Target="../media/image162.png"/><Relationship Id="rId48" Type="http://schemas.openxmlformats.org/officeDocument/2006/relationships/image" Target="../media/image167.png"/><Relationship Id="rId64" Type="http://schemas.openxmlformats.org/officeDocument/2006/relationships/image" Target="../media/image183.png"/><Relationship Id="rId69" Type="http://schemas.openxmlformats.org/officeDocument/2006/relationships/image" Target="../media/image188.png"/><Relationship Id="rId80" Type="http://schemas.openxmlformats.org/officeDocument/2006/relationships/image" Target="../media/image199.png"/><Relationship Id="rId85" Type="http://schemas.openxmlformats.org/officeDocument/2006/relationships/image" Target="../media/image204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33" Type="http://schemas.openxmlformats.org/officeDocument/2006/relationships/image" Target="../media/image152.png"/><Relationship Id="rId38" Type="http://schemas.openxmlformats.org/officeDocument/2006/relationships/image" Target="../media/image157.png"/><Relationship Id="rId59" Type="http://schemas.openxmlformats.org/officeDocument/2006/relationships/image" Target="../media/image178.png"/><Relationship Id="rId103" Type="http://schemas.openxmlformats.org/officeDocument/2006/relationships/image" Target="../media/image224.png"/><Relationship Id="rId108" Type="http://schemas.openxmlformats.org/officeDocument/2006/relationships/image" Target="../media/image229.png"/><Relationship Id="rId54" Type="http://schemas.openxmlformats.org/officeDocument/2006/relationships/image" Target="../media/image173.png"/><Relationship Id="rId70" Type="http://schemas.openxmlformats.org/officeDocument/2006/relationships/image" Target="../media/image189.png"/><Relationship Id="rId75" Type="http://schemas.openxmlformats.org/officeDocument/2006/relationships/image" Target="../media/image194.png"/><Relationship Id="rId91" Type="http://schemas.openxmlformats.org/officeDocument/2006/relationships/image" Target="../media/image210.png"/><Relationship Id="rId96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36" Type="http://schemas.openxmlformats.org/officeDocument/2006/relationships/image" Target="../media/image155.png"/><Relationship Id="rId49" Type="http://schemas.openxmlformats.org/officeDocument/2006/relationships/image" Target="../media/image168.png"/><Relationship Id="rId57" Type="http://schemas.openxmlformats.org/officeDocument/2006/relationships/image" Target="../media/image176.png"/><Relationship Id="rId106" Type="http://schemas.openxmlformats.org/officeDocument/2006/relationships/image" Target="../media/image227.png"/><Relationship Id="rId10" Type="http://schemas.openxmlformats.org/officeDocument/2006/relationships/image" Target="../media/image129.png"/><Relationship Id="rId31" Type="http://schemas.openxmlformats.org/officeDocument/2006/relationships/image" Target="../media/image150.png"/><Relationship Id="rId44" Type="http://schemas.openxmlformats.org/officeDocument/2006/relationships/image" Target="../media/image163.png"/><Relationship Id="rId52" Type="http://schemas.openxmlformats.org/officeDocument/2006/relationships/image" Target="../media/image171.png"/><Relationship Id="rId60" Type="http://schemas.openxmlformats.org/officeDocument/2006/relationships/image" Target="../media/image179.png"/><Relationship Id="rId65" Type="http://schemas.openxmlformats.org/officeDocument/2006/relationships/image" Target="../media/image184.png"/><Relationship Id="rId73" Type="http://schemas.openxmlformats.org/officeDocument/2006/relationships/image" Target="../media/image192.png"/><Relationship Id="rId78" Type="http://schemas.openxmlformats.org/officeDocument/2006/relationships/image" Target="../media/image197.png"/><Relationship Id="rId81" Type="http://schemas.openxmlformats.org/officeDocument/2006/relationships/image" Target="../media/image200.png"/><Relationship Id="rId86" Type="http://schemas.openxmlformats.org/officeDocument/2006/relationships/image" Target="../media/image205.png"/><Relationship Id="rId94" Type="http://schemas.openxmlformats.org/officeDocument/2006/relationships/image" Target="../media/image213.png"/><Relationship Id="rId99" Type="http://schemas.openxmlformats.org/officeDocument/2006/relationships/image" Target="../media/image218.png"/><Relationship Id="rId101" Type="http://schemas.openxmlformats.org/officeDocument/2006/relationships/image" Target="../media/image222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9" Type="http://schemas.openxmlformats.org/officeDocument/2006/relationships/image" Target="../media/image158.png"/><Relationship Id="rId109" Type="http://schemas.openxmlformats.org/officeDocument/2006/relationships/image" Target="../media/image230.png"/><Relationship Id="rId34" Type="http://schemas.openxmlformats.org/officeDocument/2006/relationships/image" Target="../media/image153.png"/><Relationship Id="rId50" Type="http://schemas.openxmlformats.org/officeDocument/2006/relationships/image" Target="../media/image169.png"/><Relationship Id="rId55" Type="http://schemas.openxmlformats.org/officeDocument/2006/relationships/image" Target="../media/image174.png"/><Relationship Id="rId76" Type="http://schemas.openxmlformats.org/officeDocument/2006/relationships/image" Target="../media/image195.png"/><Relationship Id="rId97" Type="http://schemas.openxmlformats.org/officeDocument/2006/relationships/image" Target="../media/image216.png"/><Relationship Id="rId104" Type="http://schemas.openxmlformats.org/officeDocument/2006/relationships/image" Target="../media/image225.png"/><Relationship Id="rId7" Type="http://schemas.openxmlformats.org/officeDocument/2006/relationships/image" Target="../media/image126.png"/><Relationship Id="rId71" Type="http://schemas.openxmlformats.org/officeDocument/2006/relationships/image" Target="../media/image190.png"/><Relationship Id="rId92" Type="http://schemas.openxmlformats.org/officeDocument/2006/relationships/image" Target="../media/image211.png"/><Relationship Id="rId2" Type="http://schemas.openxmlformats.org/officeDocument/2006/relationships/image" Target="../media/image121.png"/><Relationship Id="rId29" Type="http://schemas.openxmlformats.org/officeDocument/2006/relationships/image" Target="../media/image148.png"/><Relationship Id="rId24" Type="http://schemas.openxmlformats.org/officeDocument/2006/relationships/image" Target="../media/image143.png"/><Relationship Id="rId40" Type="http://schemas.openxmlformats.org/officeDocument/2006/relationships/image" Target="../media/image159.png"/><Relationship Id="rId45" Type="http://schemas.openxmlformats.org/officeDocument/2006/relationships/image" Target="../media/image164.png"/><Relationship Id="rId66" Type="http://schemas.openxmlformats.org/officeDocument/2006/relationships/image" Target="../media/image185.png"/><Relationship Id="rId87" Type="http://schemas.openxmlformats.org/officeDocument/2006/relationships/image" Target="../media/image206.png"/><Relationship Id="rId110" Type="http://schemas.openxmlformats.org/officeDocument/2006/relationships/image" Target="../media/image231.png"/><Relationship Id="rId61" Type="http://schemas.openxmlformats.org/officeDocument/2006/relationships/image" Target="../media/image180.png"/><Relationship Id="rId82" Type="http://schemas.openxmlformats.org/officeDocument/2006/relationships/image" Target="../media/image201.png"/><Relationship Id="rId19" Type="http://schemas.openxmlformats.org/officeDocument/2006/relationships/image" Target="../media/image138.png"/><Relationship Id="rId14" Type="http://schemas.openxmlformats.org/officeDocument/2006/relationships/image" Target="../media/image133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Relationship Id="rId56" Type="http://schemas.openxmlformats.org/officeDocument/2006/relationships/image" Target="../media/image175.png"/><Relationship Id="rId77" Type="http://schemas.openxmlformats.org/officeDocument/2006/relationships/image" Target="../media/image196.png"/><Relationship Id="rId100" Type="http://schemas.openxmlformats.org/officeDocument/2006/relationships/image" Target="../media/image221.png"/><Relationship Id="rId105" Type="http://schemas.openxmlformats.org/officeDocument/2006/relationships/image" Target="../media/image226.png"/><Relationship Id="rId8" Type="http://schemas.openxmlformats.org/officeDocument/2006/relationships/image" Target="../media/image127.png"/><Relationship Id="rId51" Type="http://schemas.openxmlformats.org/officeDocument/2006/relationships/image" Target="../media/image170.png"/><Relationship Id="rId72" Type="http://schemas.openxmlformats.org/officeDocument/2006/relationships/image" Target="../media/image191.png"/><Relationship Id="rId93" Type="http://schemas.openxmlformats.org/officeDocument/2006/relationships/image" Target="../media/image212.png"/><Relationship Id="rId98" Type="http://schemas.openxmlformats.org/officeDocument/2006/relationships/image" Target="../media/image217.png"/><Relationship Id="rId3" Type="http://schemas.openxmlformats.org/officeDocument/2006/relationships/image" Target="../media/image122.png"/><Relationship Id="rId25" Type="http://schemas.openxmlformats.org/officeDocument/2006/relationships/image" Target="../media/image144.png"/><Relationship Id="rId46" Type="http://schemas.openxmlformats.org/officeDocument/2006/relationships/image" Target="../media/image165.png"/><Relationship Id="rId67" Type="http://schemas.openxmlformats.org/officeDocument/2006/relationships/image" Target="../media/image186.png"/><Relationship Id="rId20" Type="http://schemas.openxmlformats.org/officeDocument/2006/relationships/image" Target="../media/image139.png"/><Relationship Id="rId41" Type="http://schemas.openxmlformats.org/officeDocument/2006/relationships/image" Target="../media/image160.png"/><Relationship Id="rId62" Type="http://schemas.openxmlformats.org/officeDocument/2006/relationships/image" Target="../media/image181.png"/><Relationship Id="rId83" Type="http://schemas.openxmlformats.org/officeDocument/2006/relationships/image" Target="../media/image202.png"/><Relationship Id="rId88" Type="http://schemas.openxmlformats.org/officeDocument/2006/relationships/image" Target="../media/image207.png"/><Relationship Id="rId111" Type="http://schemas.openxmlformats.org/officeDocument/2006/relationships/image" Target="../media/image232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0.png"/><Relationship Id="rId21" Type="http://schemas.openxmlformats.org/officeDocument/2006/relationships/image" Target="../media/image140.png"/><Relationship Id="rId42" Type="http://schemas.openxmlformats.org/officeDocument/2006/relationships/image" Target="../media/image161.png"/><Relationship Id="rId47" Type="http://schemas.openxmlformats.org/officeDocument/2006/relationships/image" Target="../media/image166.png"/><Relationship Id="rId63" Type="http://schemas.openxmlformats.org/officeDocument/2006/relationships/image" Target="../media/image182.png"/><Relationship Id="rId68" Type="http://schemas.openxmlformats.org/officeDocument/2006/relationships/image" Target="../media/image187.png"/><Relationship Id="rId84" Type="http://schemas.openxmlformats.org/officeDocument/2006/relationships/image" Target="../media/image203.png"/><Relationship Id="rId89" Type="http://schemas.openxmlformats.org/officeDocument/2006/relationships/image" Target="../media/image208.png"/><Relationship Id="rId112" Type="http://schemas.openxmlformats.org/officeDocument/2006/relationships/image" Target="../media/image245.png"/><Relationship Id="rId16" Type="http://schemas.openxmlformats.org/officeDocument/2006/relationships/image" Target="../media/image135.png"/><Relationship Id="rId107" Type="http://schemas.openxmlformats.org/officeDocument/2006/relationships/image" Target="../media/image240.png"/><Relationship Id="rId11" Type="http://schemas.openxmlformats.org/officeDocument/2006/relationships/image" Target="../media/image130.png"/><Relationship Id="rId32" Type="http://schemas.openxmlformats.org/officeDocument/2006/relationships/image" Target="../media/image151.png"/><Relationship Id="rId37" Type="http://schemas.openxmlformats.org/officeDocument/2006/relationships/image" Target="../media/image156.png"/><Relationship Id="rId53" Type="http://schemas.openxmlformats.org/officeDocument/2006/relationships/image" Target="../media/image172.png"/><Relationship Id="rId58" Type="http://schemas.openxmlformats.org/officeDocument/2006/relationships/image" Target="../media/image177.png"/><Relationship Id="rId74" Type="http://schemas.openxmlformats.org/officeDocument/2006/relationships/image" Target="../media/image193.png"/><Relationship Id="rId79" Type="http://schemas.openxmlformats.org/officeDocument/2006/relationships/image" Target="../media/image198.png"/><Relationship Id="rId102" Type="http://schemas.openxmlformats.org/officeDocument/2006/relationships/image" Target="../media/image235.png"/><Relationship Id="rId123" Type="http://schemas.openxmlformats.org/officeDocument/2006/relationships/image" Target="../media/image254.png"/><Relationship Id="rId128" Type="http://schemas.openxmlformats.org/officeDocument/2006/relationships/image" Target="../media/image259.png"/><Relationship Id="rId5" Type="http://schemas.openxmlformats.org/officeDocument/2006/relationships/image" Target="../media/image124.png"/><Relationship Id="rId90" Type="http://schemas.openxmlformats.org/officeDocument/2006/relationships/image" Target="../media/image209.png"/><Relationship Id="rId95" Type="http://schemas.openxmlformats.org/officeDocument/2006/relationships/image" Target="../media/image214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43" Type="http://schemas.openxmlformats.org/officeDocument/2006/relationships/image" Target="../media/image162.png"/><Relationship Id="rId48" Type="http://schemas.openxmlformats.org/officeDocument/2006/relationships/image" Target="../media/image167.png"/><Relationship Id="rId64" Type="http://schemas.openxmlformats.org/officeDocument/2006/relationships/image" Target="../media/image183.png"/><Relationship Id="rId69" Type="http://schemas.openxmlformats.org/officeDocument/2006/relationships/image" Target="../media/image188.png"/><Relationship Id="rId113" Type="http://schemas.openxmlformats.org/officeDocument/2006/relationships/image" Target="../media/image246.png"/><Relationship Id="rId118" Type="http://schemas.openxmlformats.org/officeDocument/2006/relationships/image" Target="../media/image251.png"/><Relationship Id="rId80" Type="http://schemas.openxmlformats.org/officeDocument/2006/relationships/image" Target="../media/image199.png"/><Relationship Id="rId85" Type="http://schemas.openxmlformats.org/officeDocument/2006/relationships/image" Target="../media/image204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33" Type="http://schemas.openxmlformats.org/officeDocument/2006/relationships/image" Target="../media/image152.png"/><Relationship Id="rId38" Type="http://schemas.openxmlformats.org/officeDocument/2006/relationships/image" Target="../media/image157.png"/><Relationship Id="rId59" Type="http://schemas.openxmlformats.org/officeDocument/2006/relationships/image" Target="../media/image178.png"/><Relationship Id="rId103" Type="http://schemas.openxmlformats.org/officeDocument/2006/relationships/image" Target="../media/image236.png"/><Relationship Id="rId108" Type="http://schemas.openxmlformats.org/officeDocument/2006/relationships/image" Target="../media/image241.png"/><Relationship Id="rId124" Type="http://schemas.openxmlformats.org/officeDocument/2006/relationships/image" Target="../media/image255.png"/><Relationship Id="rId129" Type="http://schemas.openxmlformats.org/officeDocument/2006/relationships/image" Target="../media/image260.png"/><Relationship Id="rId54" Type="http://schemas.openxmlformats.org/officeDocument/2006/relationships/image" Target="../media/image173.png"/><Relationship Id="rId70" Type="http://schemas.openxmlformats.org/officeDocument/2006/relationships/image" Target="../media/image189.png"/><Relationship Id="rId75" Type="http://schemas.openxmlformats.org/officeDocument/2006/relationships/image" Target="../media/image194.png"/><Relationship Id="rId91" Type="http://schemas.openxmlformats.org/officeDocument/2006/relationships/image" Target="../media/image210.png"/><Relationship Id="rId96" Type="http://schemas.openxmlformats.org/officeDocument/2006/relationships/image" Target="../media/image2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49" Type="http://schemas.openxmlformats.org/officeDocument/2006/relationships/image" Target="../media/image168.png"/><Relationship Id="rId114" Type="http://schemas.openxmlformats.org/officeDocument/2006/relationships/image" Target="../media/image247.png"/><Relationship Id="rId119" Type="http://schemas.openxmlformats.org/officeDocument/2006/relationships/image" Target="../media/image252.png"/><Relationship Id="rId44" Type="http://schemas.openxmlformats.org/officeDocument/2006/relationships/image" Target="../media/image163.png"/><Relationship Id="rId60" Type="http://schemas.openxmlformats.org/officeDocument/2006/relationships/image" Target="../media/image179.png"/><Relationship Id="rId65" Type="http://schemas.openxmlformats.org/officeDocument/2006/relationships/image" Target="../media/image184.png"/><Relationship Id="rId81" Type="http://schemas.openxmlformats.org/officeDocument/2006/relationships/image" Target="../media/image200.png"/><Relationship Id="rId86" Type="http://schemas.openxmlformats.org/officeDocument/2006/relationships/image" Target="../media/image205.png"/><Relationship Id="rId130" Type="http://schemas.openxmlformats.org/officeDocument/2006/relationships/image" Target="../media/image261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9" Type="http://schemas.openxmlformats.org/officeDocument/2006/relationships/image" Target="../media/image158.png"/><Relationship Id="rId109" Type="http://schemas.openxmlformats.org/officeDocument/2006/relationships/image" Target="../media/image242.png"/><Relationship Id="rId34" Type="http://schemas.openxmlformats.org/officeDocument/2006/relationships/image" Target="../media/image153.png"/><Relationship Id="rId50" Type="http://schemas.openxmlformats.org/officeDocument/2006/relationships/image" Target="../media/image169.png"/><Relationship Id="rId55" Type="http://schemas.openxmlformats.org/officeDocument/2006/relationships/image" Target="../media/image174.png"/><Relationship Id="rId76" Type="http://schemas.openxmlformats.org/officeDocument/2006/relationships/image" Target="../media/image195.png"/><Relationship Id="rId97" Type="http://schemas.openxmlformats.org/officeDocument/2006/relationships/image" Target="../media/image216.png"/><Relationship Id="rId104" Type="http://schemas.openxmlformats.org/officeDocument/2006/relationships/image" Target="../media/image237.png"/><Relationship Id="rId120" Type="http://schemas.openxmlformats.org/officeDocument/2006/relationships/image" Target="../media/image221.png"/><Relationship Id="rId125" Type="http://schemas.openxmlformats.org/officeDocument/2006/relationships/image" Target="../media/image256.png"/><Relationship Id="rId7" Type="http://schemas.openxmlformats.org/officeDocument/2006/relationships/image" Target="../media/image126.png"/><Relationship Id="rId71" Type="http://schemas.openxmlformats.org/officeDocument/2006/relationships/image" Target="../media/image190.png"/><Relationship Id="rId92" Type="http://schemas.openxmlformats.org/officeDocument/2006/relationships/image" Target="../media/image211.png"/><Relationship Id="rId2" Type="http://schemas.openxmlformats.org/officeDocument/2006/relationships/image" Target="../media/image121.png"/><Relationship Id="rId29" Type="http://schemas.openxmlformats.org/officeDocument/2006/relationships/image" Target="../media/image148.png"/><Relationship Id="rId24" Type="http://schemas.openxmlformats.org/officeDocument/2006/relationships/image" Target="../media/image143.png"/><Relationship Id="rId40" Type="http://schemas.openxmlformats.org/officeDocument/2006/relationships/image" Target="../media/image159.png"/><Relationship Id="rId45" Type="http://schemas.openxmlformats.org/officeDocument/2006/relationships/image" Target="../media/image164.png"/><Relationship Id="rId66" Type="http://schemas.openxmlformats.org/officeDocument/2006/relationships/image" Target="../media/image185.png"/><Relationship Id="rId87" Type="http://schemas.openxmlformats.org/officeDocument/2006/relationships/image" Target="../media/image206.png"/><Relationship Id="rId110" Type="http://schemas.openxmlformats.org/officeDocument/2006/relationships/image" Target="../media/image243.png"/><Relationship Id="rId115" Type="http://schemas.openxmlformats.org/officeDocument/2006/relationships/image" Target="../media/image248.png"/><Relationship Id="rId131" Type="http://schemas.openxmlformats.org/officeDocument/2006/relationships/image" Target="../media/image262.png"/><Relationship Id="rId61" Type="http://schemas.openxmlformats.org/officeDocument/2006/relationships/image" Target="../media/image180.png"/><Relationship Id="rId82" Type="http://schemas.openxmlformats.org/officeDocument/2006/relationships/image" Target="../media/image201.png"/><Relationship Id="rId19" Type="http://schemas.openxmlformats.org/officeDocument/2006/relationships/image" Target="../media/image138.png"/><Relationship Id="rId14" Type="http://schemas.openxmlformats.org/officeDocument/2006/relationships/image" Target="../media/image133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Relationship Id="rId56" Type="http://schemas.openxmlformats.org/officeDocument/2006/relationships/image" Target="../media/image175.png"/><Relationship Id="rId77" Type="http://schemas.openxmlformats.org/officeDocument/2006/relationships/image" Target="../media/image196.png"/><Relationship Id="rId100" Type="http://schemas.openxmlformats.org/officeDocument/2006/relationships/image" Target="../media/image233.png"/><Relationship Id="rId105" Type="http://schemas.openxmlformats.org/officeDocument/2006/relationships/image" Target="../media/image238.png"/><Relationship Id="rId126" Type="http://schemas.openxmlformats.org/officeDocument/2006/relationships/image" Target="../media/image257.png"/><Relationship Id="rId8" Type="http://schemas.openxmlformats.org/officeDocument/2006/relationships/image" Target="../media/image127.png"/><Relationship Id="rId51" Type="http://schemas.openxmlformats.org/officeDocument/2006/relationships/image" Target="../media/image170.png"/><Relationship Id="rId72" Type="http://schemas.openxmlformats.org/officeDocument/2006/relationships/image" Target="../media/image191.png"/><Relationship Id="rId93" Type="http://schemas.openxmlformats.org/officeDocument/2006/relationships/image" Target="../media/image212.png"/><Relationship Id="rId98" Type="http://schemas.openxmlformats.org/officeDocument/2006/relationships/image" Target="../media/image217.png"/><Relationship Id="rId121" Type="http://schemas.openxmlformats.org/officeDocument/2006/relationships/image" Target="../media/image253.png"/><Relationship Id="rId3" Type="http://schemas.openxmlformats.org/officeDocument/2006/relationships/image" Target="../media/image122.png"/><Relationship Id="rId25" Type="http://schemas.openxmlformats.org/officeDocument/2006/relationships/image" Target="../media/image144.png"/><Relationship Id="rId46" Type="http://schemas.openxmlformats.org/officeDocument/2006/relationships/image" Target="../media/image165.png"/><Relationship Id="rId67" Type="http://schemas.openxmlformats.org/officeDocument/2006/relationships/image" Target="../media/image186.png"/><Relationship Id="rId116" Type="http://schemas.openxmlformats.org/officeDocument/2006/relationships/image" Target="../media/image249.png"/><Relationship Id="rId20" Type="http://schemas.openxmlformats.org/officeDocument/2006/relationships/image" Target="../media/image139.png"/><Relationship Id="rId41" Type="http://schemas.openxmlformats.org/officeDocument/2006/relationships/image" Target="../media/image160.png"/><Relationship Id="rId62" Type="http://schemas.openxmlformats.org/officeDocument/2006/relationships/image" Target="../media/image181.png"/><Relationship Id="rId83" Type="http://schemas.openxmlformats.org/officeDocument/2006/relationships/image" Target="../media/image202.png"/><Relationship Id="rId88" Type="http://schemas.openxmlformats.org/officeDocument/2006/relationships/image" Target="../media/image207.png"/><Relationship Id="rId111" Type="http://schemas.openxmlformats.org/officeDocument/2006/relationships/image" Target="../media/image244.png"/><Relationship Id="rId132" Type="http://schemas.openxmlformats.org/officeDocument/2006/relationships/image" Target="../media/image263.png"/><Relationship Id="rId15" Type="http://schemas.openxmlformats.org/officeDocument/2006/relationships/image" Target="../media/image134.png"/><Relationship Id="rId36" Type="http://schemas.openxmlformats.org/officeDocument/2006/relationships/image" Target="../media/image155.png"/><Relationship Id="rId57" Type="http://schemas.openxmlformats.org/officeDocument/2006/relationships/image" Target="../media/image176.png"/><Relationship Id="rId106" Type="http://schemas.openxmlformats.org/officeDocument/2006/relationships/image" Target="../media/image239.png"/><Relationship Id="rId127" Type="http://schemas.openxmlformats.org/officeDocument/2006/relationships/image" Target="../media/image258.png"/><Relationship Id="rId10" Type="http://schemas.openxmlformats.org/officeDocument/2006/relationships/image" Target="../media/image129.png"/><Relationship Id="rId31" Type="http://schemas.openxmlformats.org/officeDocument/2006/relationships/image" Target="../media/image150.png"/><Relationship Id="rId52" Type="http://schemas.openxmlformats.org/officeDocument/2006/relationships/image" Target="../media/image171.png"/><Relationship Id="rId73" Type="http://schemas.openxmlformats.org/officeDocument/2006/relationships/image" Target="../media/image192.png"/><Relationship Id="rId78" Type="http://schemas.openxmlformats.org/officeDocument/2006/relationships/image" Target="../media/image197.png"/><Relationship Id="rId94" Type="http://schemas.openxmlformats.org/officeDocument/2006/relationships/image" Target="../media/image213.png"/><Relationship Id="rId99" Type="http://schemas.openxmlformats.org/officeDocument/2006/relationships/image" Target="../media/image218.png"/><Relationship Id="rId101" Type="http://schemas.openxmlformats.org/officeDocument/2006/relationships/image" Target="../media/image234.png"/><Relationship Id="rId122" Type="http://schemas.openxmlformats.org/officeDocument/2006/relationships/image" Target="../media/image223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26" Type="http://schemas.openxmlformats.org/officeDocument/2006/relationships/image" Target="../media/image145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2.png"/><Relationship Id="rId21" Type="http://schemas.openxmlformats.org/officeDocument/2006/relationships/image" Target="../media/image140.png"/><Relationship Id="rId42" Type="http://schemas.openxmlformats.org/officeDocument/2006/relationships/image" Target="../media/image161.png"/><Relationship Id="rId63" Type="http://schemas.openxmlformats.org/officeDocument/2006/relationships/image" Target="../media/image182.png"/><Relationship Id="rId84" Type="http://schemas.openxmlformats.org/officeDocument/2006/relationships/image" Target="../media/image211.png"/><Relationship Id="rId16" Type="http://schemas.openxmlformats.org/officeDocument/2006/relationships/image" Target="../media/image135.png"/><Relationship Id="rId107" Type="http://schemas.openxmlformats.org/officeDocument/2006/relationships/image" Target="../media/image248.png"/><Relationship Id="rId11" Type="http://schemas.openxmlformats.org/officeDocument/2006/relationships/image" Target="../media/image130.png"/><Relationship Id="rId32" Type="http://schemas.openxmlformats.org/officeDocument/2006/relationships/image" Target="../media/image151.png"/><Relationship Id="rId37" Type="http://schemas.openxmlformats.org/officeDocument/2006/relationships/image" Target="../media/image156.png"/><Relationship Id="rId53" Type="http://schemas.openxmlformats.org/officeDocument/2006/relationships/image" Target="../media/image172.png"/><Relationship Id="rId58" Type="http://schemas.openxmlformats.org/officeDocument/2006/relationships/image" Target="../media/image177.png"/><Relationship Id="rId74" Type="http://schemas.openxmlformats.org/officeDocument/2006/relationships/image" Target="../media/image201.png"/><Relationship Id="rId79" Type="http://schemas.openxmlformats.org/officeDocument/2006/relationships/image" Target="../media/image206.png"/><Relationship Id="rId102" Type="http://schemas.openxmlformats.org/officeDocument/2006/relationships/image" Target="../media/image267.png"/><Relationship Id="rId123" Type="http://schemas.openxmlformats.org/officeDocument/2006/relationships/image" Target="../media/image259.png"/><Relationship Id="rId128" Type="http://schemas.openxmlformats.org/officeDocument/2006/relationships/image" Target="../media/image227.png"/><Relationship Id="rId5" Type="http://schemas.openxmlformats.org/officeDocument/2006/relationships/image" Target="../media/image124.png"/><Relationship Id="rId90" Type="http://schemas.openxmlformats.org/officeDocument/2006/relationships/image" Target="../media/image217.png"/><Relationship Id="rId95" Type="http://schemas.openxmlformats.org/officeDocument/2006/relationships/image" Target="../media/image241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43" Type="http://schemas.openxmlformats.org/officeDocument/2006/relationships/image" Target="../media/image162.png"/><Relationship Id="rId48" Type="http://schemas.openxmlformats.org/officeDocument/2006/relationships/image" Target="../media/image167.png"/><Relationship Id="rId64" Type="http://schemas.openxmlformats.org/officeDocument/2006/relationships/image" Target="../media/image183.png"/><Relationship Id="rId69" Type="http://schemas.openxmlformats.org/officeDocument/2006/relationships/image" Target="../media/image188.png"/><Relationship Id="rId113" Type="http://schemas.openxmlformats.org/officeDocument/2006/relationships/image" Target="../media/image274.png"/><Relationship Id="rId118" Type="http://schemas.openxmlformats.org/officeDocument/2006/relationships/image" Target="../media/image277.png"/><Relationship Id="rId134" Type="http://schemas.openxmlformats.org/officeDocument/2006/relationships/image" Target="../media/image282.png"/><Relationship Id="rId80" Type="http://schemas.openxmlformats.org/officeDocument/2006/relationships/image" Target="../media/image207.png"/><Relationship Id="rId85" Type="http://schemas.openxmlformats.org/officeDocument/2006/relationships/image" Target="../media/image212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33" Type="http://schemas.openxmlformats.org/officeDocument/2006/relationships/image" Target="../media/image152.png"/><Relationship Id="rId38" Type="http://schemas.openxmlformats.org/officeDocument/2006/relationships/image" Target="../media/image157.png"/><Relationship Id="rId59" Type="http://schemas.openxmlformats.org/officeDocument/2006/relationships/image" Target="../media/image178.png"/><Relationship Id="rId103" Type="http://schemas.openxmlformats.org/officeDocument/2006/relationships/image" Target="../media/image268.png"/><Relationship Id="rId108" Type="http://schemas.openxmlformats.org/officeDocument/2006/relationships/image" Target="../media/image249.png"/><Relationship Id="rId124" Type="http://schemas.openxmlformats.org/officeDocument/2006/relationships/image" Target="../media/image262.png"/><Relationship Id="rId129" Type="http://schemas.openxmlformats.org/officeDocument/2006/relationships/image" Target="../media/image280.png"/><Relationship Id="rId54" Type="http://schemas.openxmlformats.org/officeDocument/2006/relationships/image" Target="../media/image173.png"/><Relationship Id="rId70" Type="http://schemas.openxmlformats.org/officeDocument/2006/relationships/image" Target="../media/image189.png"/><Relationship Id="rId75" Type="http://schemas.openxmlformats.org/officeDocument/2006/relationships/image" Target="../media/image202.png"/><Relationship Id="rId91" Type="http://schemas.openxmlformats.org/officeDocument/2006/relationships/image" Target="../media/image218.png"/><Relationship Id="rId96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49" Type="http://schemas.openxmlformats.org/officeDocument/2006/relationships/image" Target="../media/image168.png"/><Relationship Id="rId114" Type="http://schemas.openxmlformats.org/officeDocument/2006/relationships/image" Target="../media/image251.png"/><Relationship Id="rId119" Type="http://schemas.openxmlformats.org/officeDocument/2006/relationships/image" Target="../media/image278.png"/><Relationship Id="rId44" Type="http://schemas.openxmlformats.org/officeDocument/2006/relationships/image" Target="../media/image163.png"/><Relationship Id="rId60" Type="http://schemas.openxmlformats.org/officeDocument/2006/relationships/image" Target="../media/image179.png"/><Relationship Id="rId65" Type="http://schemas.openxmlformats.org/officeDocument/2006/relationships/image" Target="../media/image184.png"/><Relationship Id="rId81" Type="http://schemas.openxmlformats.org/officeDocument/2006/relationships/image" Target="../media/image208.png"/><Relationship Id="rId86" Type="http://schemas.openxmlformats.org/officeDocument/2006/relationships/image" Target="../media/image213.png"/><Relationship Id="rId130" Type="http://schemas.openxmlformats.org/officeDocument/2006/relationships/image" Target="../media/image229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9" Type="http://schemas.openxmlformats.org/officeDocument/2006/relationships/image" Target="../media/image158.png"/><Relationship Id="rId109" Type="http://schemas.openxmlformats.org/officeDocument/2006/relationships/image" Target="../media/image271.png"/><Relationship Id="rId34" Type="http://schemas.openxmlformats.org/officeDocument/2006/relationships/image" Target="../media/image153.png"/><Relationship Id="rId50" Type="http://schemas.openxmlformats.org/officeDocument/2006/relationships/image" Target="../media/image169.png"/><Relationship Id="rId55" Type="http://schemas.openxmlformats.org/officeDocument/2006/relationships/image" Target="../media/image174.png"/><Relationship Id="rId76" Type="http://schemas.openxmlformats.org/officeDocument/2006/relationships/image" Target="../media/image203.png"/><Relationship Id="rId97" Type="http://schemas.openxmlformats.org/officeDocument/2006/relationships/image" Target="../media/image264.png"/><Relationship Id="rId104" Type="http://schemas.openxmlformats.org/officeDocument/2006/relationships/image" Target="../media/image247.png"/><Relationship Id="rId120" Type="http://schemas.openxmlformats.org/officeDocument/2006/relationships/image" Target="../media/image221.png"/><Relationship Id="rId125" Type="http://schemas.openxmlformats.org/officeDocument/2006/relationships/image" Target="../media/image224.png"/><Relationship Id="rId7" Type="http://schemas.openxmlformats.org/officeDocument/2006/relationships/image" Target="../media/image126.png"/><Relationship Id="rId71" Type="http://schemas.openxmlformats.org/officeDocument/2006/relationships/image" Target="../media/image190.png"/><Relationship Id="rId92" Type="http://schemas.openxmlformats.org/officeDocument/2006/relationships/image" Target="../media/image234.png"/><Relationship Id="rId2" Type="http://schemas.openxmlformats.org/officeDocument/2006/relationships/image" Target="../media/image121.png"/><Relationship Id="rId29" Type="http://schemas.openxmlformats.org/officeDocument/2006/relationships/image" Target="../media/image148.png"/><Relationship Id="rId24" Type="http://schemas.openxmlformats.org/officeDocument/2006/relationships/image" Target="../media/image143.png"/><Relationship Id="rId40" Type="http://schemas.openxmlformats.org/officeDocument/2006/relationships/image" Target="../media/image159.png"/><Relationship Id="rId45" Type="http://schemas.openxmlformats.org/officeDocument/2006/relationships/image" Target="../media/image164.png"/><Relationship Id="rId66" Type="http://schemas.openxmlformats.org/officeDocument/2006/relationships/image" Target="../media/image185.png"/><Relationship Id="rId87" Type="http://schemas.openxmlformats.org/officeDocument/2006/relationships/image" Target="../media/image214.png"/><Relationship Id="rId110" Type="http://schemas.openxmlformats.org/officeDocument/2006/relationships/image" Target="../media/image272.png"/><Relationship Id="rId115" Type="http://schemas.openxmlformats.org/officeDocument/2006/relationships/image" Target="../media/image275.png"/><Relationship Id="rId131" Type="http://schemas.openxmlformats.org/officeDocument/2006/relationships/image" Target="../media/image230.png"/><Relationship Id="rId61" Type="http://schemas.openxmlformats.org/officeDocument/2006/relationships/image" Target="../media/image180.png"/><Relationship Id="rId82" Type="http://schemas.openxmlformats.org/officeDocument/2006/relationships/image" Target="../media/image209.png"/><Relationship Id="rId19" Type="http://schemas.openxmlformats.org/officeDocument/2006/relationships/image" Target="../media/image138.png"/><Relationship Id="rId14" Type="http://schemas.openxmlformats.org/officeDocument/2006/relationships/image" Target="../media/image133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Relationship Id="rId56" Type="http://schemas.openxmlformats.org/officeDocument/2006/relationships/image" Target="../media/image175.png"/><Relationship Id="rId77" Type="http://schemas.openxmlformats.org/officeDocument/2006/relationships/image" Target="../media/image204.png"/><Relationship Id="rId100" Type="http://schemas.openxmlformats.org/officeDocument/2006/relationships/image" Target="../media/image266.png"/><Relationship Id="rId105" Type="http://schemas.openxmlformats.org/officeDocument/2006/relationships/image" Target="../media/image269.png"/><Relationship Id="rId126" Type="http://schemas.openxmlformats.org/officeDocument/2006/relationships/image" Target="../media/image279.png"/><Relationship Id="rId8" Type="http://schemas.openxmlformats.org/officeDocument/2006/relationships/image" Target="../media/image127.png"/><Relationship Id="rId51" Type="http://schemas.openxmlformats.org/officeDocument/2006/relationships/image" Target="../media/image170.png"/><Relationship Id="rId72" Type="http://schemas.openxmlformats.org/officeDocument/2006/relationships/image" Target="../media/image191.png"/><Relationship Id="rId93" Type="http://schemas.openxmlformats.org/officeDocument/2006/relationships/image" Target="../media/image235.png"/><Relationship Id="rId98" Type="http://schemas.openxmlformats.org/officeDocument/2006/relationships/image" Target="../media/image245.png"/><Relationship Id="rId121" Type="http://schemas.openxmlformats.org/officeDocument/2006/relationships/image" Target="../media/image254.png"/><Relationship Id="rId3" Type="http://schemas.openxmlformats.org/officeDocument/2006/relationships/image" Target="../media/image122.png"/><Relationship Id="rId25" Type="http://schemas.openxmlformats.org/officeDocument/2006/relationships/image" Target="../media/image144.png"/><Relationship Id="rId46" Type="http://schemas.openxmlformats.org/officeDocument/2006/relationships/image" Target="../media/image165.png"/><Relationship Id="rId67" Type="http://schemas.openxmlformats.org/officeDocument/2006/relationships/image" Target="../media/image186.png"/><Relationship Id="rId116" Type="http://schemas.openxmlformats.org/officeDocument/2006/relationships/image" Target="../media/image276.png"/><Relationship Id="rId20" Type="http://schemas.openxmlformats.org/officeDocument/2006/relationships/image" Target="../media/image139.png"/><Relationship Id="rId41" Type="http://schemas.openxmlformats.org/officeDocument/2006/relationships/image" Target="../media/image160.png"/><Relationship Id="rId62" Type="http://schemas.openxmlformats.org/officeDocument/2006/relationships/image" Target="../media/image181.png"/><Relationship Id="rId83" Type="http://schemas.openxmlformats.org/officeDocument/2006/relationships/image" Target="../media/image210.png"/><Relationship Id="rId88" Type="http://schemas.openxmlformats.org/officeDocument/2006/relationships/image" Target="../media/image215.png"/><Relationship Id="rId111" Type="http://schemas.openxmlformats.org/officeDocument/2006/relationships/image" Target="../media/image250.png"/><Relationship Id="rId132" Type="http://schemas.openxmlformats.org/officeDocument/2006/relationships/image" Target="../media/image281.png"/><Relationship Id="rId15" Type="http://schemas.openxmlformats.org/officeDocument/2006/relationships/image" Target="../media/image134.png"/><Relationship Id="rId36" Type="http://schemas.openxmlformats.org/officeDocument/2006/relationships/image" Target="../media/image155.png"/><Relationship Id="rId57" Type="http://schemas.openxmlformats.org/officeDocument/2006/relationships/image" Target="../media/image176.png"/><Relationship Id="rId106" Type="http://schemas.openxmlformats.org/officeDocument/2006/relationships/image" Target="../media/image270.png"/><Relationship Id="rId127" Type="http://schemas.openxmlformats.org/officeDocument/2006/relationships/image" Target="../media/image226.png"/><Relationship Id="rId10" Type="http://schemas.openxmlformats.org/officeDocument/2006/relationships/image" Target="../media/image129.png"/><Relationship Id="rId31" Type="http://schemas.openxmlformats.org/officeDocument/2006/relationships/image" Target="../media/image150.png"/><Relationship Id="rId52" Type="http://schemas.openxmlformats.org/officeDocument/2006/relationships/image" Target="../media/image171.png"/><Relationship Id="rId73" Type="http://schemas.openxmlformats.org/officeDocument/2006/relationships/image" Target="../media/image192.png"/><Relationship Id="rId78" Type="http://schemas.openxmlformats.org/officeDocument/2006/relationships/image" Target="../media/image205.png"/><Relationship Id="rId94" Type="http://schemas.openxmlformats.org/officeDocument/2006/relationships/image" Target="../media/image238.png"/><Relationship Id="rId99" Type="http://schemas.openxmlformats.org/officeDocument/2006/relationships/image" Target="../media/image265.png"/><Relationship Id="rId101" Type="http://schemas.openxmlformats.org/officeDocument/2006/relationships/image" Target="../media/image246.png"/><Relationship Id="rId122" Type="http://schemas.openxmlformats.org/officeDocument/2006/relationships/image" Target="../media/image256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26" Type="http://schemas.openxmlformats.org/officeDocument/2006/relationships/image" Target="../media/image145.png"/><Relationship Id="rId47" Type="http://schemas.openxmlformats.org/officeDocument/2006/relationships/image" Target="../media/image166.png"/><Relationship Id="rId68" Type="http://schemas.openxmlformats.org/officeDocument/2006/relationships/image" Target="../media/image187.png"/><Relationship Id="rId89" Type="http://schemas.openxmlformats.org/officeDocument/2006/relationships/image" Target="../media/image216.png"/><Relationship Id="rId112" Type="http://schemas.openxmlformats.org/officeDocument/2006/relationships/image" Target="../media/image273.png"/><Relationship Id="rId133" Type="http://schemas.openxmlformats.org/officeDocument/2006/relationships/image" Target="../media/image2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.jpg"/><Relationship Id="rId5" Type="http://schemas.openxmlformats.org/officeDocument/2006/relationships/image" Target="../media/image286.png"/><Relationship Id="rId4" Type="http://schemas.openxmlformats.org/officeDocument/2006/relationships/image" Target="../media/image285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0.png"/><Relationship Id="rId21" Type="http://schemas.openxmlformats.org/officeDocument/2006/relationships/image" Target="../media/image132.png"/><Relationship Id="rId42" Type="http://schemas.openxmlformats.org/officeDocument/2006/relationships/image" Target="../media/image313.png"/><Relationship Id="rId63" Type="http://schemas.openxmlformats.org/officeDocument/2006/relationships/image" Target="../media/image186.png"/><Relationship Id="rId84" Type="http://schemas.openxmlformats.org/officeDocument/2006/relationships/image" Target="../media/image201.png"/><Relationship Id="rId16" Type="http://schemas.openxmlformats.org/officeDocument/2006/relationships/image" Target="../media/image125.png"/><Relationship Id="rId107" Type="http://schemas.openxmlformats.org/officeDocument/2006/relationships/image" Target="../media/image246.png"/><Relationship Id="rId11" Type="http://schemas.openxmlformats.org/officeDocument/2006/relationships/image" Target="../media/image263.png"/><Relationship Id="rId32" Type="http://schemas.openxmlformats.org/officeDocument/2006/relationships/image" Target="../media/image303.png"/><Relationship Id="rId37" Type="http://schemas.openxmlformats.org/officeDocument/2006/relationships/image" Target="../media/image308.png"/><Relationship Id="rId53" Type="http://schemas.openxmlformats.org/officeDocument/2006/relationships/image" Target="../media/image172.png"/><Relationship Id="rId58" Type="http://schemas.openxmlformats.org/officeDocument/2006/relationships/image" Target="../media/image319.png"/><Relationship Id="rId74" Type="http://schemas.openxmlformats.org/officeDocument/2006/relationships/image" Target="../media/image226.png"/><Relationship Id="rId79" Type="http://schemas.openxmlformats.org/officeDocument/2006/relationships/image" Target="../media/image280.png"/><Relationship Id="rId102" Type="http://schemas.openxmlformats.org/officeDocument/2006/relationships/image" Target="../media/image244.png"/><Relationship Id="rId123" Type="http://schemas.openxmlformats.org/officeDocument/2006/relationships/image" Target="../media/image252.png"/><Relationship Id="rId128" Type="http://schemas.openxmlformats.org/officeDocument/2006/relationships/image" Target="../media/image236.png"/><Relationship Id="rId5" Type="http://schemas.openxmlformats.org/officeDocument/2006/relationships/image" Target="../media/image257.png"/><Relationship Id="rId90" Type="http://schemas.openxmlformats.org/officeDocument/2006/relationships/image" Target="../media/image328.png"/><Relationship Id="rId95" Type="http://schemas.openxmlformats.org/officeDocument/2006/relationships/image" Target="../media/image332.png"/><Relationship Id="rId22" Type="http://schemas.openxmlformats.org/officeDocument/2006/relationships/image" Target="../media/image294.png"/><Relationship Id="rId27" Type="http://schemas.openxmlformats.org/officeDocument/2006/relationships/image" Target="../media/image298.png"/><Relationship Id="rId43" Type="http://schemas.openxmlformats.org/officeDocument/2006/relationships/image" Target="../media/image314.png"/><Relationship Id="rId48" Type="http://schemas.openxmlformats.org/officeDocument/2006/relationships/image" Target="../media/image167.png"/><Relationship Id="rId64" Type="http://schemas.openxmlformats.org/officeDocument/2006/relationships/image" Target="../media/image188.png"/><Relationship Id="rId69" Type="http://schemas.openxmlformats.org/officeDocument/2006/relationships/image" Target="../media/image324.png"/><Relationship Id="rId113" Type="http://schemas.openxmlformats.org/officeDocument/2006/relationships/image" Target="../media/image248.png"/><Relationship Id="rId118" Type="http://schemas.openxmlformats.org/officeDocument/2006/relationships/image" Target="../media/image273.png"/><Relationship Id="rId134" Type="http://schemas.openxmlformats.org/officeDocument/2006/relationships/image" Target="../media/image243.png"/><Relationship Id="rId80" Type="http://schemas.openxmlformats.org/officeDocument/2006/relationships/image" Target="../media/image229.png"/><Relationship Id="rId85" Type="http://schemas.openxmlformats.org/officeDocument/2006/relationships/image" Target="../media/image325.png"/><Relationship Id="rId12" Type="http://schemas.openxmlformats.org/officeDocument/2006/relationships/image" Target="../media/image237.png"/><Relationship Id="rId17" Type="http://schemas.openxmlformats.org/officeDocument/2006/relationships/image" Target="../media/image290.png"/><Relationship Id="rId33" Type="http://schemas.openxmlformats.org/officeDocument/2006/relationships/image" Target="../media/image304.png"/><Relationship Id="rId38" Type="http://schemas.openxmlformats.org/officeDocument/2006/relationships/image" Target="../media/image309.png"/><Relationship Id="rId59" Type="http://schemas.openxmlformats.org/officeDocument/2006/relationships/image" Target="../media/image320.png"/><Relationship Id="rId103" Type="http://schemas.openxmlformats.org/officeDocument/2006/relationships/image" Target="../media/image264.png"/><Relationship Id="rId108" Type="http://schemas.openxmlformats.org/officeDocument/2006/relationships/image" Target="../media/image267.png"/><Relationship Id="rId124" Type="http://schemas.openxmlformats.org/officeDocument/2006/relationships/image" Target="../media/image277.png"/><Relationship Id="rId129" Type="http://schemas.openxmlformats.org/officeDocument/2006/relationships/image" Target="../media/image238.png"/><Relationship Id="rId54" Type="http://schemas.openxmlformats.org/officeDocument/2006/relationships/image" Target="../media/image174.png"/><Relationship Id="rId70" Type="http://schemas.openxmlformats.org/officeDocument/2006/relationships/image" Target="../media/image199.png"/><Relationship Id="rId75" Type="http://schemas.openxmlformats.org/officeDocument/2006/relationships/image" Target="../media/image221.png"/><Relationship Id="rId91" Type="http://schemas.openxmlformats.org/officeDocument/2006/relationships/image" Target="../media/image329.png"/><Relationship Id="rId96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23" Type="http://schemas.openxmlformats.org/officeDocument/2006/relationships/image" Target="../media/image134.png"/><Relationship Id="rId28" Type="http://schemas.openxmlformats.org/officeDocument/2006/relationships/image" Target="../media/image299.png"/><Relationship Id="rId49" Type="http://schemas.openxmlformats.org/officeDocument/2006/relationships/image" Target="../media/image181.png"/><Relationship Id="rId114" Type="http://schemas.openxmlformats.org/officeDocument/2006/relationships/image" Target="../media/image249.png"/><Relationship Id="rId119" Type="http://schemas.openxmlformats.org/officeDocument/2006/relationships/image" Target="../media/image274.png"/><Relationship Id="rId44" Type="http://schemas.openxmlformats.org/officeDocument/2006/relationships/image" Target="../media/image163.png"/><Relationship Id="rId60" Type="http://schemas.openxmlformats.org/officeDocument/2006/relationships/image" Target="../media/image321.png"/><Relationship Id="rId65" Type="http://schemas.openxmlformats.org/officeDocument/2006/relationships/image" Target="../media/image189.png"/><Relationship Id="rId81" Type="http://schemas.openxmlformats.org/officeDocument/2006/relationships/image" Target="../media/image230.png"/><Relationship Id="rId86" Type="http://schemas.openxmlformats.org/officeDocument/2006/relationships/image" Target="../media/image203.png"/><Relationship Id="rId130" Type="http://schemas.openxmlformats.org/officeDocument/2006/relationships/image" Target="../media/image239.png"/><Relationship Id="rId13" Type="http://schemas.openxmlformats.org/officeDocument/2006/relationships/image" Target="../media/image121.png"/><Relationship Id="rId18" Type="http://schemas.openxmlformats.org/officeDocument/2006/relationships/image" Target="../media/image291.png"/><Relationship Id="rId39" Type="http://schemas.openxmlformats.org/officeDocument/2006/relationships/image" Target="../media/image310.png"/><Relationship Id="rId109" Type="http://schemas.openxmlformats.org/officeDocument/2006/relationships/image" Target="../media/image268.png"/><Relationship Id="rId34" Type="http://schemas.openxmlformats.org/officeDocument/2006/relationships/image" Target="../media/image305.png"/><Relationship Id="rId50" Type="http://schemas.openxmlformats.org/officeDocument/2006/relationships/image" Target="../media/image182.png"/><Relationship Id="rId55" Type="http://schemas.openxmlformats.org/officeDocument/2006/relationships/image" Target="../media/image318.png"/><Relationship Id="rId76" Type="http://schemas.openxmlformats.org/officeDocument/2006/relationships/image" Target="../media/image253.png"/><Relationship Id="rId97" Type="http://schemas.openxmlformats.org/officeDocument/2006/relationships/image" Target="../media/image214.png"/><Relationship Id="rId104" Type="http://schemas.openxmlformats.org/officeDocument/2006/relationships/image" Target="../media/image245.png"/><Relationship Id="rId120" Type="http://schemas.openxmlformats.org/officeDocument/2006/relationships/image" Target="../media/image251.png"/><Relationship Id="rId125" Type="http://schemas.openxmlformats.org/officeDocument/2006/relationships/image" Target="../media/image278.png"/><Relationship Id="rId7" Type="http://schemas.openxmlformats.org/officeDocument/2006/relationships/image" Target="../media/image259.png"/><Relationship Id="rId71" Type="http://schemas.openxmlformats.org/officeDocument/2006/relationships/image" Target="../media/image197.png"/><Relationship Id="rId92" Type="http://schemas.openxmlformats.org/officeDocument/2006/relationships/image" Target="../media/image330.png"/><Relationship Id="rId2" Type="http://schemas.openxmlformats.org/officeDocument/2006/relationships/image" Target="../media/image254.png"/><Relationship Id="rId29" Type="http://schemas.openxmlformats.org/officeDocument/2006/relationships/image" Target="../media/image300.png"/><Relationship Id="rId24" Type="http://schemas.openxmlformats.org/officeDocument/2006/relationships/image" Target="../media/image295.png"/><Relationship Id="rId40" Type="http://schemas.openxmlformats.org/officeDocument/2006/relationships/image" Target="../media/image311.png"/><Relationship Id="rId45" Type="http://schemas.openxmlformats.org/officeDocument/2006/relationships/image" Target="../media/image164.png"/><Relationship Id="rId66" Type="http://schemas.openxmlformats.org/officeDocument/2006/relationships/image" Target="../media/image190.png"/><Relationship Id="rId87" Type="http://schemas.openxmlformats.org/officeDocument/2006/relationships/image" Target="../media/image204.png"/><Relationship Id="rId110" Type="http://schemas.openxmlformats.org/officeDocument/2006/relationships/image" Target="../media/image247.png"/><Relationship Id="rId115" Type="http://schemas.openxmlformats.org/officeDocument/2006/relationships/image" Target="../media/image271.png"/><Relationship Id="rId131" Type="http://schemas.openxmlformats.org/officeDocument/2006/relationships/image" Target="../media/image240.png"/><Relationship Id="rId61" Type="http://schemas.openxmlformats.org/officeDocument/2006/relationships/image" Target="../media/image322.png"/><Relationship Id="rId82" Type="http://schemas.openxmlformats.org/officeDocument/2006/relationships/image" Target="../media/image281.png"/><Relationship Id="rId19" Type="http://schemas.openxmlformats.org/officeDocument/2006/relationships/image" Target="../media/image292.png"/><Relationship Id="rId14" Type="http://schemas.openxmlformats.org/officeDocument/2006/relationships/image" Target="../media/image288.png"/><Relationship Id="rId30" Type="http://schemas.openxmlformats.org/officeDocument/2006/relationships/image" Target="../media/image301.png"/><Relationship Id="rId35" Type="http://schemas.openxmlformats.org/officeDocument/2006/relationships/image" Target="../media/image306.png"/><Relationship Id="rId56" Type="http://schemas.openxmlformats.org/officeDocument/2006/relationships/image" Target="../media/image176.png"/><Relationship Id="rId77" Type="http://schemas.openxmlformats.org/officeDocument/2006/relationships/image" Target="../media/image223.png"/><Relationship Id="rId100" Type="http://schemas.openxmlformats.org/officeDocument/2006/relationships/image" Target="../media/image217.png"/><Relationship Id="rId105" Type="http://schemas.openxmlformats.org/officeDocument/2006/relationships/image" Target="../media/image265.png"/><Relationship Id="rId126" Type="http://schemas.openxmlformats.org/officeDocument/2006/relationships/image" Target="../media/image234.png"/><Relationship Id="rId8" Type="http://schemas.openxmlformats.org/officeDocument/2006/relationships/image" Target="../media/image260.png"/><Relationship Id="rId51" Type="http://schemas.openxmlformats.org/officeDocument/2006/relationships/image" Target="../media/image316.png"/><Relationship Id="rId72" Type="http://schemas.openxmlformats.org/officeDocument/2006/relationships/image" Target="../media/image224.png"/><Relationship Id="rId93" Type="http://schemas.openxmlformats.org/officeDocument/2006/relationships/image" Target="../media/image331.png"/><Relationship Id="rId98" Type="http://schemas.openxmlformats.org/officeDocument/2006/relationships/image" Target="../media/image215.png"/><Relationship Id="rId121" Type="http://schemas.openxmlformats.org/officeDocument/2006/relationships/image" Target="../media/image275.png"/><Relationship Id="rId3" Type="http://schemas.openxmlformats.org/officeDocument/2006/relationships/image" Target="../media/image255.png"/><Relationship Id="rId25" Type="http://schemas.openxmlformats.org/officeDocument/2006/relationships/image" Target="../media/image296.png"/><Relationship Id="rId46" Type="http://schemas.openxmlformats.org/officeDocument/2006/relationships/image" Target="../media/image165.png"/><Relationship Id="rId67" Type="http://schemas.openxmlformats.org/officeDocument/2006/relationships/image" Target="../media/image192.png"/><Relationship Id="rId116" Type="http://schemas.openxmlformats.org/officeDocument/2006/relationships/image" Target="../media/image272.png"/><Relationship Id="rId20" Type="http://schemas.openxmlformats.org/officeDocument/2006/relationships/image" Target="../media/image293.png"/><Relationship Id="rId41" Type="http://schemas.openxmlformats.org/officeDocument/2006/relationships/image" Target="../media/image312.png"/><Relationship Id="rId62" Type="http://schemas.openxmlformats.org/officeDocument/2006/relationships/image" Target="../media/image323.png"/><Relationship Id="rId83" Type="http://schemas.openxmlformats.org/officeDocument/2006/relationships/image" Target="../media/image232.png"/><Relationship Id="rId88" Type="http://schemas.openxmlformats.org/officeDocument/2006/relationships/image" Target="../media/image326.png"/><Relationship Id="rId111" Type="http://schemas.openxmlformats.org/officeDocument/2006/relationships/image" Target="../media/image269.png"/><Relationship Id="rId132" Type="http://schemas.openxmlformats.org/officeDocument/2006/relationships/image" Target="../media/image241.png"/><Relationship Id="rId15" Type="http://schemas.openxmlformats.org/officeDocument/2006/relationships/image" Target="../media/image289.png"/><Relationship Id="rId36" Type="http://schemas.openxmlformats.org/officeDocument/2006/relationships/image" Target="../media/image307.png"/><Relationship Id="rId57" Type="http://schemas.openxmlformats.org/officeDocument/2006/relationships/image" Target="../media/image177.png"/><Relationship Id="rId106" Type="http://schemas.openxmlformats.org/officeDocument/2006/relationships/image" Target="../media/image266.png"/><Relationship Id="rId127" Type="http://schemas.openxmlformats.org/officeDocument/2006/relationships/image" Target="../media/image235.png"/><Relationship Id="rId10" Type="http://schemas.openxmlformats.org/officeDocument/2006/relationships/image" Target="../media/image262.png"/><Relationship Id="rId31" Type="http://schemas.openxmlformats.org/officeDocument/2006/relationships/image" Target="../media/image302.png"/><Relationship Id="rId52" Type="http://schemas.openxmlformats.org/officeDocument/2006/relationships/image" Target="../media/image317.png"/><Relationship Id="rId73" Type="http://schemas.openxmlformats.org/officeDocument/2006/relationships/image" Target="../media/image279.png"/><Relationship Id="rId78" Type="http://schemas.openxmlformats.org/officeDocument/2006/relationships/image" Target="../media/image227.png"/><Relationship Id="rId94" Type="http://schemas.openxmlformats.org/officeDocument/2006/relationships/image" Target="../media/image211.png"/><Relationship Id="rId99" Type="http://schemas.openxmlformats.org/officeDocument/2006/relationships/image" Target="../media/image216.png"/><Relationship Id="rId101" Type="http://schemas.openxmlformats.org/officeDocument/2006/relationships/image" Target="../media/image218.png"/><Relationship Id="rId122" Type="http://schemas.openxmlformats.org/officeDocument/2006/relationships/image" Target="../media/image276.png"/><Relationship Id="rId4" Type="http://schemas.openxmlformats.org/officeDocument/2006/relationships/image" Target="../media/image256.png"/><Relationship Id="rId9" Type="http://schemas.openxmlformats.org/officeDocument/2006/relationships/image" Target="../media/image261.png"/><Relationship Id="rId26" Type="http://schemas.openxmlformats.org/officeDocument/2006/relationships/image" Target="../media/image297.png"/><Relationship Id="rId47" Type="http://schemas.openxmlformats.org/officeDocument/2006/relationships/image" Target="../media/image315.png"/><Relationship Id="rId68" Type="http://schemas.openxmlformats.org/officeDocument/2006/relationships/image" Target="../media/image193.png"/><Relationship Id="rId89" Type="http://schemas.openxmlformats.org/officeDocument/2006/relationships/image" Target="../media/image327.png"/><Relationship Id="rId112" Type="http://schemas.openxmlformats.org/officeDocument/2006/relationships/image" Target="../media/image270.png"/><Relationship Id="rId133" Type="http://schemas.openxmlformats.org/officeDocument/2006/relationships/image" Target="../media/image2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sa.gov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6.png"/><Relationship Id="rId21" Type="http://schemas.openxmlformats.org/officeDocument/2006/relationships/image" Target="../media/image301.png"/><Relationship Id="rId42" Type="http://schemas.openxmlformats.org/officeDocument/2006/relationships/image" Target="../media/image316.png"/><Relationship Id="rId47" Type="http://schemas.openxmlformats.org/officeDocument/2006/relationships/image" Target="../media/image176.png"/><Relationship Id="rId63" Type="http://schemas.openxmlformats.org/officeDocument/2006/relationships/image" Target="../media/image224.png"/><Relationship Id="rId68" Type="http://schemas.openxmlformats.org/officeDocument/2006/relationships/image" Target="../media/image223.png"/><Relationship Id="rId84" Type="http://schemas.openxmlformats.org/officeDocument/2006/relationships/image" Target="../media/image331.png"/><Relationship Id="rId89" Type="http://schemas.openxmlformats.org/officeDocument/2006/relationships/image" Target="../media/image215.png"/><Relationship Id="rId16" Type="http://schemas.openxmlformats.org/officeDocument/2006/relationships/image" Target="../media/image296.png"/><Relationship Id="rId11" Type="http://schemas.openxmlformats.org/officeDocument/2006/relationships/image" Target="../media/image293.png"/><Relationship Id="rId32" Type="http://schemas.openxmlformats.org/officeDocument/2006/relationships/image" Target="../media/image312.png"/><Relationship Id="rId37" Type="http://schemas.openxmlformats.org/officeDocument/2006/relationships/image" Target="../media/image165.png"/><Relationship Id="rId53" Type="http://schemas.openxmlformats.org/officeDocument/2006/relationships/image" Target="../media/image323.png"/><Relationship Id="rId58" Type="http://schemas.openxmlformats.org/officeDocument/2006/relationships/image" Target="../media/image192.png"/><Relationship Id="rId74" Type="http://schemas.openxmlformats.org/officeDocument/2006/relationships/image" Target="../media/image232.png"/><Relationship Id="rId79" Type="http://schemas.openxmlformats.org/officeDocument/2006/relationships/image" Target="../media/image326.png"/><Relationship Id="rId5" Type="http://schemas.openxmlformats.org/officeDocument/2006/relationships/image" Target="../media/image288.png"/><Relationship Id="rId90" Type="http://schemas.openxmlformats.org/officeDocument/2006/relationships/image" Target="../media/image216.png"/><Relationship Id="rId95" Type="http://schemas.openxmlformats.org/officeDocument/2006/relationships/image" Target="../media/image248.png"/><Relationship Id="rId22" Type="http://schemas.openxmlformats.org/officeDocument/2006/relationships/image" Target="../media/image302.png"/><Relationship Id="rId27" Type="http://schemas.openxmlformats.org/officeDocument/2006/relationships/image" Target="../media/image307.png"/><Relationship Id="rId43" Type="http://schemas.openxmlformats.org/officeDocument/2006/relationships/image" Target="../media/image317.png"/><Relationship Id="rId48" Type="http://schemas.openxmlformats.org/officeDocument/2006/relationships/image" Target="../media/image177.png"/><Relationship Id="rId64" Type="http://schemas.openxmlformats.org/officeDocument/2006/relationships/image" Target="../media/image279.png"/><Relationship Id="rId69" Type="http://schemas.openxmlformats.org/officeDocument/2006/relationships/image" Target="../media/image227.png"/><Relationship Id="rId8" Type="http://schemas.openxmlformats.org/officeDocument/2006/relationships/image" Target="../media/image290.png"/><Relationship Id="rId51" Type="http://schemas.openxmlformats.org/officeDocument/2006/relationships/image" Target="../media/image321.png"/><Relationship Id="rId72" Type="http://schemas.openxmlformats.org/officeDocument/2006/relationships/image" Target="../media/image230.png"/><Relationship Id="rId80" Type="http://schemas.openxmlformats.org/officeDocument/2006/relationships/image" Target="../media/image327.png"/><Relationship Id="rId85" Type="http://schemas.openxmlformats.org/officeDocument/2006/relationships/image" Target="../media/image211.png"/><Relationship Id="rId93" Type="http://schemas.openxmlformats.org/officeDocument/2006/relationships/image" Target="../media/image244.png"/><Relationship Id="rId3" Type="http://schemas.openxmlformats.org/officeDocument/2006/relationships/image" Target="../media/image255.png"/><Relationship Id="rId12" Type="http://schemas.openxmlformats.org/officeDocument/2006/relationships/image" Target="../media/image132.png"/><Relationship Id="rId17" Type="http://schemas.openxmlformats.org/officeDocument/2006/relationships/image" Target="../media/image297.png"/><Relationship Id="rId25" Type="http://schemas.openxmlformats.org/officeDocument/2006/relationships/image" Target="../media/image305.png"/><Relationship Id="rId33" Type="http://schemas.openxmlformats.org/officeDocument/2006/relationships/image" Target="../media/image313.png"/><Relationship Id="rId38" Type="http://schemas.openxmlformats.org/officeDocument/2006/relationships/image" Target="../media/image315.png"/><Relationship Id="rId46" Type="http://schemas.openxmlformats.org/officeDocument/2006/relationships/image" Target="../media/image318.png"/><Relationship Id="rId59" Type="http://schemas.openxmlformats.org/officeDocument/2006/relationships/image" Target="../media/image193.png"/><Relationship Id="rId67" Type="http://schemas.openxmlformats.org/officeDocument/2006/relationships/image" Target="../media/image253.png"/><Relationship Id="rId20" Type="http://schemas.openxmlformats.org/officeDocument/2006/relationships/image" Target="../media/image300.png"/><Relationship Id="rId41" Type="http://schemas.openxmlformats.org/officeDocument/2006/relationships/image" Target="../media/image182.png"/><Relationship Id="rId54" Type="http://schemas.openxmlformats.org/officeDocument/2006/relationships/image" Target="../media/image186.png"/><Relationship Id="rId62" Type="http://schemas.openxmlformats.org/officeDocument/2006/relationships/image" Target="../media/image197.png"/><Relationship Id="rId70" Type="http://schemas.openxmlformats.org/officeDocument/2006/relationships/image" Target="../media/image280.png"/><Relationship Id="rId75" Type="http://schemas.openxmlformats.org/officeDocument/2006/relationships/image" Target="../media/image201.png"/><Relationship Id="rId83" Type="http://schemas.openxmlformats.org/officeDocument/2006/relationships/image" Target="../media/image330.png"/><Relationship Id="rId88" Type="http://schemas.openxmlformats.org/officeDocument/2006/relationships/image" Target="../media/image214.png"/><Relationship Id="rId91" Type="http://schemas.openxmlformats.org/officeDocument/2006/relationships/image" Target="../media/image217.png"/><Relationship Id="rId96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5" Type="http://schemas.openxmlformats.org/officeDocument/2006/relationships/image" Target="../media/image295.png"/><Relationship Id="rId23" Type="http://schemas.openxmlformats.org/officeDocument/2006/relationships/image" Target="../media/image303.png"/><Relationship Id="rId28" Type="http://schemas.openxmlformats.org/officeDocument/2006/relationships/image" Target="../media/image308.png"/><Relationship Id="rId36" Type="http://schemas.openxmlformats.org/officeDocument/2006/relationships/image" Target="../media/image164.png"/><Relationship Id="rId49" Type="http://schemas.openxmlformats.org/officeDocument/2006/relationships/image" Target="../media/image319.png"/><Relationship Id="rId57" Type="http://schemas.openxmlformats.org/officeDocument/2006/relationships/image" Target="../media/image190.png"/><Relationship Id="rId10" Type="http://schemas.openxmlformats.org/officeDocument/2006/relationships/image" Target="../media/image292.png"/><Relationship Id="rId31" Type="http://schemas.openxmlformats.org/officeDocument/2006/relationships/image" Target="../media/image311.png"/><Relationship Id="rId44" Type="http://schemas.openxmlformats.org/officeDocument/2006/relationships/image" Target="../media/image172.png"/><Relationship Id="rId52" Type="http://schemas.openxmlformats.org/officeDocument/2006/relationships/image" Target="../media/image322.png"/><Relationship Id="rId60" Type="http://schemas.openxmlformats.org/officeDocument/2006/relationships/image" Target="../media/image324.png"/><Relationship Id="rId65" Type="http://schemas.openxmlformats.org/officeDocument/2006/relationships/image" Target="../media/image226.png"/><Relationship Id="rId73" Type="http://schemas.openxmlformats.org/officeDocument/2006/relationships/image" Target="../media/image281.png"/><Relationship Id="rId78" Type="http://schemas.openxmlformats.org/officeDocument/2006/relationships/image" Target="../media/image204.png"/><Relationship Id="rId81" Type="http://schemas.openxmlformats.org/officeDocument/2006/relationships/image" Target="../media/image328.png"/><Relationship Id="rId86" Type="http://schemas.openxmlformats.org/officeDocument/2006/relationships/image" Target="../media/image332.png"/><Relationship Id="rId94" Type="http://schemas.openxmlformats.org/officeDocument/2006/relationships/image" Target="../media/image264.png"/><Relationship Id="rId4" Type="http://schemas.openxmlformats.org/officeDocument/2006/relationships/image" Target="../media/image121.png"/><Relationship Id="rId9" Type="http://schemas.openxmlformats.org/officeDocument/2006/relationships/image" Target="../media/image291.png"/><Relationship Id="rId13" Type="http://schemas.openxmlformats.org/officeDocument/2006/relationships/image" Target="../media/image294.png"/><Relationship Id="rId18" Type="http://schemas.openxmlformats.org/officeDocument/2006/relationships/image" Target="../media/image298.png"/><Relationship Id="rId39" Type="http://schemas.openxmlformats.org/officeDocument/2006/relationships/image" Target="../media/image167.png"/><Relationship Id="rId34" Type="http://schemas.openxmlformats.org/officeDocument/2006/relationships/image" Target="../media/image314.png"/><Relationship Id="rId50" Type="http://schemas.openxmlformats.org/officeDocument/2006/relationships/image" Target="../media/image320.png"/><Relationship Id="rId55" Type="http://schemas.openxmlformats.org/officeDocument/2006/relationships/image" Target="../media/image188.png"/><Relationship Id="rId76" Type="http://schemas.openxmlformats.org/officeDocument/2006/relationships/image" Target="../media/image325.png"/><Relationship Id="rId7" Type="http://schemas.openxmlformats.org/officeDocument/2006/relationships/image" Target="../media/image125.png"/><Relationship Id="rId71" Type="http://schemas.openxmlformats.org/officeDocument/2006/relationships/image" Target="../media/image229.png"/><Relationship Id="rId92" Type="http://schemas.openxmlformats.org/officeDocument/2006/relationships/image" Target="../media/image218.png"/><Relationship Id="rId2" Type="http://schemas.openxmlformats.org/officeDocument/2006/relationships/image" Target="../media/image254.png"/><Relationship Id="rId29" Type="http://schemas.openxmlformats.org/officeDocument/2006/relationships/image" Target="../media/image309.png"/><Relationship Id="rId24" Type="http://schemas.openxmlformats.org/officeDocument/2006/relationships/image" Target="../media/image304.png"/><Relationship Id="rId40" Type="http://schemas.openxmlformats.org/officeDocument/2006/relationships/image" Target="../media/image181.png"/><Relationship Id="rId45" Type="http://schemas.openxmlformats.org/officeDocument/2006/relationships/image" Target="../media/image174.png"/><Relationship Id="rId66" Type="http://schemas.openxmlformats.org/officeDocument/2006/relationships/image" Target="../media/image221.png"/><Relationship Id="rId87" Type="http://schemas.openxmlformats.org/officeDocument/2006/relationships/image" Target="../media/image213.png"/><Relationship Id="rId61" Type="http://schemas.openxmlformats.org/officeDocument/2006/relationships/image" Target="../media/image199.png"/><Relationship Id="rId82" Type="http://schemas.openxmlformats.org/officeDocument/2006/relationships/image" Target="../media/image329.png"/><Relationship Id="rId19" Type="http://schemas.openxmlformats.org/officeDocument/2006/relationships/image" Target="../media/image299.png"/><Relationship Id="rId14" Type="http://schemas.openxmlformats.org/officeDocument/2006/relationships/image" Target="../media/image134.png"/><Relationship Id="rId30" Type="http://schemas.openxmlformats.org/officeDocument/2006/relationships/image" Target="../media/image310.png"/><Relationship Id="rId35" Type="http://schemas.openxmlformats.org/officeDocument/2006/relationships/image" Target="../media/image163.png"/><Relationship Id="rId56" Type="http://schemas.openxmlformats.org/officeDocument/2006/relationships/image" Target="../media/image189.png"/><Relationship Id="rId77" Type="http://schemas.openxmlformats.org/officeDocument/2006/relationships/image" Target="../media/image20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af.org/collections/beta/start-and-continue-hiv-meds-as-soon-as-you-can/" TargetMode="External"/><Relationship Id="rId2" Type="http://schemas.openxmlformats.org/officeDocument/2006/relationships/hyperlink" Target="http://www.cdc.gov/hiv/basics/transmission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4.png"/><Relationship Id="rId18" Type="http://schemas.openxmlformats.org/officeDocument/2006/relationships/image" Target="../media/image349.png"/><Relationship Id="rId26" Type="http://schemas.openxmlformats.org/officeDocument/2006/relationships/image" Target="../media/image357.png"/><Relationship Id="rId39" Type="http://schemas.openxmlformats.org/officeDocument/2006/relationships/image" Target="../media/image370.png"/><Relationship Id="rId21" Type="http://schemas.openxmlformats.org/officeDocument/2006/relationships/image" Target="../media/image352.png"/><Relationship Id="rId34" Type="http://schemas.openxmlformats.org/officeDocument/2006/relationships/image" Target="../media/image365.png"/><Relationship Id="rId42" Type="http://schemas.openxmlformats.org/officeDocument/2006/relationships/image" Target="../media/image373.png"/><Relationship Id="rId47" Type="http://schemas.openxmlformats.org/officeDocument/2006/relationships/image" Target="../media/image378.png"/><Relationship Id="rId50" Type="http://schemas.openxmlformats.org/officeDocument/2006/relationships/image" Target="../media/image381.png"/><Relationship Id="rId7" Type="http://schemas.openxmlformats.org/officeDocument/2006/relationships/image" Target="../media/image338.png"/><Relationship Id="rId2" Type="http://schemas.openxmlformats.org/officeDocument/2006/relationships/image" Target="../media/image333.png"/><Relationship Id="rId16" Type="http://schemas.openxmlformats.org/officeDocument/2006/relationships/image" Target="../media/image347.png"/><Relationship Id="rId29" Type="http://schemas.openxmlformats.org/officeDocument/2006/relationships/image" Target="../media/image360.png"/><Relationship Id="rId11" Type="http://schemas.openxmlformats.org/officeDocument/2006/relationships/image" Target="../media/image342.png"/><Relationship Id="rId24" Type="http://schemas.openxmlformats.org/officeDocument/2006/relationships/image" Target="../media/image355.png"/><Relationship Id="rId32" Type="http://schemas.openxmlformats.org/officeDocument/2006/relationships/image" Target="../media/image363.png"/><Relationship Id="rId37" Type="http://schemas.openxmlformats.org/officeDocument/2006/relationships/image" Target="../media/image368.png"/><Relationship Id="rId40" Type="http://schemas.openxmlformats.org/officeDocument/2006/relationships/image" Target="../media/image371.png"/><Relationship Id="rId45" Type="http://schemas.openxmlformats.org/officeDocument/2006/relationships/image" Target="../media/image376.png"/><Relationship Id="rId5" Type="http://schemas.openxmlformats.org/officeDocument/2006/relationships/image" Target="../media/image336.png"/><Relationship Id="rId15" Type="http://schemas.openxmlformats.org/officeDocument/2006/relationships/image" Target="../media/image346.png"/><Relationship Id="rId23" Type="http://schemas.openxmlformats.org/officeDocument/2006/relationships/image" Target="../media/image354.png"/><Relationship Id="rId28" Type="http://schemas.openxmlformats.org/officeDocument/2006/relationships/image" Target="../media/image359.png"/><Relationship Id="rId36" Type="http://schemas.openxmlformats.org/officeDocument/2006/relationships/image" Target="../media/image367.png"/><Relationship Id="rId49" Type="http://schemas.openxmlformats.org/officeDocument/2006/relationships/image" Target="../media/image380.png"/><Relationship Id="rId10" Type="http://schemas.openxmlformats.org/officeDocument/2006/relationships/image" Target="../media/image341.png"/><Relationship Id="rId19" Type="http://schemas.openxmlformats.org/officeDocument/2006/relationships/image" Target="../media/image350.png"/><Relationship Id="rId31" Type="http://schemas.openxmlformats.org/officeDocument/2006/relationships/image" Target="../media/image362.png"/><Relationship Id="rId44" Type="http://schemas.openxmlformats.org/officeDocument/2006/relationships/image" Target="../media/image375.png"/><Relationship Id="rId4" Type="http://schemas.openxmlformats.org/officeDocument/2006/relationships/image" Target="../media/image335.png"/><Relationship Id="rId9" Type="http://schemas.openxmlformats.org/officeDocument/2006/relationships/image" Target="../media/image340.png"/><Relationship Id="rId14" Type="http://schemas.openxmlformats.org/officeDocument/2006/relationships/image" Target="../media/image345.png"/><Relationship Id="rId22" Type="http://schemas.openxmlformats.org/officeDocument/2006/relationships/image" Target="../media/image353.png"/><Relationship Id="rId27" Type="http://schemas.openxmlformats.org/officeDocument/2006/relationships/image" Target="../media/image358.png"/><Relationship Id="rId30" Type="http://schemas.openxmlformats.org/officeDocument/2006/relationships/image" Target="../media/image361.png"/><Relationship Id="rId35" Type="http://schemas.openxmlformats.org/officeDocument/2006/relationships/image" Target="../media/image366.png"/><Relationship Id="rId43" Type="http://schemas.openxmlformats.org/officeDocument/2006/relationships/image" Target="../media/image374.png"/><Relationship Id="rId48" Type="http://schemas.openxmlformats.org/officeDocument/2006/relationships/image" Target="../media/image379.png"/><Relationship Id="rId8" Type="http://schemas.openxmlformats.org/officeDocument/2006/relationships/image" Target="../media/image339.png"/><Relationship Id="rId3" Type="http://schemas.openxmlformats.org/officeDocument/2006/relationships/image" Target="../media/image334.png"/><Relationship Id="rId12" Type="http://schemas.openxmlformats.org/officeDocument/2006/relationships/image" Target="../media/image343.png"/><Relationship Id="rId17" Type="http://schemas.openxmlformats.org/officeDocument/2006/relationships/image" Target="../media/image348.png"/><Relationship Id="rId25" Type="http://schemas.openxmlformats.org/officeDocument/2006/relationships/image" Target="../media/image356.png"/><Relationship Id="rId33" Type="http://schemas.openxmlformats.org/officeDocument/2006/relationships/image" Target="../media/image364.png"/><Relationship Id="rId38" Type="http://schemas.openxmlformats.org/officeDocument/2006/relationships/image" Target="../media/image369.png"/><Relationship Id="rId46" Type="http://schemas.openxmlformats.org/officeDocument/2006/relationships/image" Target="../media/image377.png"/><Relationship Id="rId20" Type="http://schemas.openxmlformats.org/officeDocument/2006/relationships/image" Target="../media/image351.png"/><Relationship Id="rId41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6.png"/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9.png"/><Relationship Id="rId5" Type="http://schemas.openxmlformats.org/officeDocument/2006/relationships/image" Target="../media/image388.png"/><Relationship Id="rId4" Type="http://schemas.openxmlformats.org/officeDocument/2006/relationships/image" Target="../media/image38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jpg"/><Relationship Id="rId2" Type="http://schemas.openxmlformats.org/officeDocument/2006/relationships/image" Target="../media/image39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gov/stophivtogether/library/topics/treatment/flyers/cdc-hiv-lsht-treatment-flyer-undetectable-is-prevention-provider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stophivtogether/library/topics/prevention/brochures/cdc-lsht-prevention-brochure-discussing-sexual-health-provider.pdf" TargetMode="External"/><Relationship Id="rId2" Type="http://schemas.openxmlformats.org/officeDocument/2006/relationships/image" Target="../media/image39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4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13" Type="http://schemas.openxmlformats.org/officeDocument/2006/relationships/image" Target="../media/image406.png"/><Relationship Id="rId18" Type="http://schemas.openxmlformats.org/officeDocument/2006/relationships/image" Target="../media/image411.png"/><Relationship Id="rId26" Type="http://schemas.openxmlformats.org/officeDocument/2006/relationships/image" Target="../media/image419.png"/><Relationship Id="rId3" Type="http://schemas.openxmlformats.org/officeDocument/2006/relationships/image" Target="../media/image396.jpg"/><Relationship Id="rId21" Type="http://schemas.openxmlformats.org/officeDocument/2006/relationships/image" Target="../media/image414.png"/><Relationship Id="rId7" Type="http://schemas.openxmlformats.org/officeDocument/2006/relationships/image" Target="../media/image400.png"/><Relationship Id="rId12" Type="http://schemas.openxmlformats.org/officeDocument/2006/relationships/image" Target="../media/image405.png"/><Relationship Id="rId17" Type="http://schemas.openxmlformats.org/officeDocument/2006/relationships/image" Target="../media/image410.png"/><Relationship Id="rId25" Type="http://schemas.openxmlformats.org/officeDocument/2006/relationships/image" Target="../media/image418.png"/><Relationship Id="rId2" Type="http://schemas.openxmlformats.org/officeDocument/2006/relationships/image" Target="../media/image395.jpg"/><Relationship Id="rId16" Type="http://schemas.openxmlformats.org/officeDocument/2006/relationships/image" Target="../media/image409.png"/><Relationship Id="rId20" Type="http://schemas.openxmlformats.org/officeDocument/2006/relationships/image" Target="../media/image413.png"/><Relationship Id="rId29" Type="http://schemas.openxmlformats.org/officeDocument/2006/relationships/image" Target="../media/image4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9.png"/><Relationship Id="rId11" Type="http://schemas.openxmlformats.org/officeDocument/2006/relationships/image" Target="../media/image404.png"/><Relationship Id="rId24" Type="http://schemas.openxmlformats.org/officeDocument/2006/relationships/image" Target="../media/image417.png"/><Relationship Id="rId5" Type="http://schemas.openxmlformats.org/officeDocument/2006/relationships/image" Target="../media/image398.png"/><Relationship Id="rId15" Type="http://schemas.openxmlformats.org/officeDocument/2006/relationships/image" Target="../media/image408.png"/><Relationship Id="rId23" Type="http://schemas.openxmlformats.org/officeDocument/2006/relationships/image" Target="../media/image416.png"/><Relationship Id="rId28" Type="http://schemas.openxmlformats.org/officeDocument/2006/relationships/image" Target="../media/image421.png"/><Relationship Id="rId10" Type="http://schemas.openxmlformats.org/officeDocument/2006/relationships/image" Target="../media/image403.png"/><Relationship Id="rId19" Type="http://schemas.openxmlformats.org/officeDocument/2006/relationships/image" Target="../media/image412.png"/><Relationship Id="rId4" Type="http://schemas.openxmlformats.org/officeDocument/2006/relationships/image" Target="../media/image397.png"/><Relationship Id="rId9" Type="http://schemas.openxmlformats.org/officeDocument/2006/relationships/image" Target="../media/image402.png"/><Relationship Id="rId14" Type="http://schemas.openxmlformats.org/officeDocument/2006/relationships/image" Target="../media/image407.png"/><Relationship Id="rId22" Type="http://schemas.openxmlformats.org/officeDocument/2006/relationships/image" Target="../media/image415.png"/><Relationship Id="rId27" Type="http://schemas.openxmlformats.org/officeDocument/2006/relationships/image" Target="../media/image4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jpg"/><Relationship Id="rId3" Type="http://schemas.openxmlformats.org/officeDocument/2006/relationships/image" Target="../media/image396.jpg"/><Relationship Id="rId7" Type="http://schemas.openxmlformats.org/officeDocument/2006/relationships/image" Target="../media/image400.png"/><Relationship Id="rId2" Type="http://schemas.openxmlformats.org/officeDocument/2006/relationships/image" Target="../media/image39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9.png"/><Relationship Id="rId5" Type="http://schemas.openxmlformats.org/officeDocument/2006/relationships/image" Target="../media/image398.png"/><Relationship Id="rId4" Type="http://schemas.openxmlformats.org/officeDocument/2006/relationships/image" Target="../media/image39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jpg"/><Relationship Id="rId3" Type="http://schemas.openxmlformats.org/officeDocument/2006/relationships/image" Target="../media/image396.jpg"/><Relationship Id="rId7" Type="http://schemas.openxmlformats.org/officeDocument/2006/relationships/image" Target="../media/image400.png"/><Relationship Id="rId2" Type="http://schemas.openxmlformats.org/officeDocument/2006/relationships/image" Target="../media/image39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9.png"/><Relationship Id="rId5" Type="http://schemas.openxmlformats.org/officeDocument/2006/relationships/image" Target="../media/image398.png"/><Relationship Id="rId4" Type="http://schemas.openxmlformats.org/officeDocument/2006/relationships/image" Target="../media/image39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35.png"/><Relationship Id="rId18" Type="http://schemas.openxmlformats.org/officeDocument/2006/relationships/image" Target="../media/image440.png"/><Relationship Id="rId26" Type="http://schemas.openxmlformats.org/officeDocument/2006/relationships/image" Target="../media/image448.png"/><Relationship Id="rId3" Type="http://schemas.openxmlformats.org/officeDocument/2006/relationships/image" Target="../media/image425.png"/><Relationship Id="rId21" Type="http://schemas.openxmlformats.org/officeDocument/2006/relationships/image" Target="../media/image443.png"/><Relationship Id="rId7" Type="http://schemas.openxmlformats.org/officeDocument/2006/relationships/image" Target="../media/image429.png"/><Relationship Id="rId12" Type="http://schemas.openxmlformats.org/officeDocument/2006/relationships/image" Target="../media/image434.png"/><Relationship Id="rId17" Type="http://schemas.openxmlformats.org/officeDocument/2006/relationships/image" Target="../media/image439.png"/><Relationship Id="rId25" Type="http://schemas.openxmlformats.org/officeDocument/2006/relationships/image" Target="../media/image447.png"/><Relationship Id="rId2" Type="http://schemas.openxmlformats.org/officeDocument/2006/relationships/image" Target="../media/image424.png"/><Relationship Id="rId16" Type="http://schemas.openxmlformats.org/officeDocument/2006/relationships/image" Target="../media/image438.png"/><Relationship Id="rId20" Type="http://schemas.openxmlformats.org/officeDocument/2006/relationships/image" Target="../media/image442.png"/><Relationship Id="rId29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8.png"/><Relationship Id="rId11" Type="http://schemas.openxmlformats.org/officeDocument/2006/relationships/image" Target="../media/image433.png"/><Relationship Id="rId24" Type="http://schemas.openxmlformats.org/officeDocument/2006/relationships/image" Target="../media/image446.png"/><Relationship Id="rId5" Type="http://schemas.openxmlformats.org/officeDocument/2006/relationships/image" Target="../media/image427.png"/><Relationship Id="rId15" Type="http://schemas.openxmlformats.org/officeDocument/2006/relationships/image" Target="../media/image437.png"/><Relationship Id="rId23" Type="http://schemas.openxmlformats.org/officeDocument/2006/relationships/image" Target="../media/image445.png"/><Relationship Id="rId28" Type="http://schemas.openxmlformats.org/officeDocument/2006/relationships/image" Target="../media/image450.png"/><Relationship Id="rId10" Type="http://schemas.openxmlformats.org/officeDocument/2006/relationships/image" Target="../media/image432.png"/><Relationship Id="rId19" Type="http://schemas.openxmlformats.org/officeDocument/2006/relationships/image" Target="../media/image441.png"/><Relationship Id="rId4" Type="http://schemas.openxmlformats.org/officeDocument/2006/relationships/image" Target="../media/image426.png"/><Relationship Id="rId9" Type="http://schemas.openxmlformats.org/officeDocument/2006/relationships/image" Target="../media/image431.png"/><Relationship Id="rId14" Type="http://schemas.openxmlformats.org/officeDocument/2006/relationships/image" Target="../media/image436.png"/><Relationship Id="rId22" Type="http://schemas.openxmlformats.org/officeDocument/2006/relationships/image" Target="../media/image444.png"/><Relationship Id="rId27" Type="http://schemas.openxmlformats.org/officeDocument/2006/relationships/image" Target="../media/image449.png"/><Relationship Id="rId30" Type="http://schemas.openxmlformats.org/officeDocument/2006/relationships/image" Target="../media/image4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3.jpg"/><Relationship Id="rId2" Type="http://schemas.openxmlformats.org/officeDocument/2006/relationships/hyperlink" Target="mailto:churt@med.un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art.org/en/keith-haring/stop-aids-198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228600"/>
            <a:ext cx="9753600" cy="7315200"/>
            <a:chOff x="152400" y="22860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28600"/>
              <a:ext cx="9753599" cy="7315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808" y="228600"/>
              <a:ext cx="1014984" cy="73151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11752" y="3772557"/>
              <a:ext cx="6827520" cy="65405"/>
            </a:xfrm>
            <a:custGeom>
              <a:avLst/>
              <a:gdLst/>
              <a:ahLst/>
              <a:cxnLst/>
              <a:rect l="l" t="t" r="r" b="b"/>
              <a:pathLst>
                <a:path w="6827520" h="65404">
                  <a:moveTo>
                    <a:pt x="6827520" y="0"/>
                  </a:moveTo>
                  <a:lnTo>
                    <a:pt x="0" y="0"/>
                  </a:lnTo>
                  <a:lnTo>
                    <a:pt x="0" y="64998"/>
                  </a:lnTo>
                  <a:lnTo>
                    <a:pt x="6827520" y="64998"/>
                  </a:lnTo>
                  <a:lnTo>
                    <a:pt x="6827520" y="0"/>
                  </a:lnTo>
                  <a:close/>
                </a:path>
              </a:pathLst>
            </a:custGeom>
            <a:solidFill>
              <a:srgbClr val="D62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5615" y="6087262"/>
              <a:ext cx="3137408" cy="105989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901157" y="1506728"/>
            <a:ext cx="5660390" cy="189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300" b="1" dirty="0">
                <a:solidFill>
                  <a:srgbClr val="FFFFFF"/>
                </a:solidFill>
                <a:latin typeface="Arial"/>
                <a:cs typeface="Arial"/>
              </a:rPr>
              <a:t>HIV</a:t>
            </a:r>
            <a:r>
              <a:rPr sz="123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300" b="1" spc="-25" dirty="0">
                <a:solidFill>
                  <a:srgbClr val="FFFFFF"/>
                </a:solidFill>
                <a:latin typeface="Arial"/>
                <a:cs typeface="Arial"/>
              </a:rPr>
              <a:t>101</a:t>
            </a:r>
            <a:endParaRPr sz="123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2600" spc="-10" dirty="0">
                <a:solidFill>
                  <a:srgbClr val="D6D6D6"/>
                </a:solidFill>
              </a:rPr>
              <a:t>Christopher</a:t>
            </a:r>
            <a:r>
              <a:rPr sz="2600" spc="-105" dirty="0">
                <a:solidFill>
                  <a:srgbClr val="D6D6D6"/>
                </a:solidFill>
              </a:rPr>
              <a:t> </a:t>
            </a:r>
            <a:r>
              <a:rPr sz="2600" dirty="0">
                <a:solidFill>
                  <a:srgbClr val="D6D6D6"/>
                </a:solidFill>
              </a:rPr>
              <a:t>B.</a:t>
            </a:r>
            <a:r>
              <a:rPr sz="2600" spc="-100" dirty="0">
                <a:solidFill>
                  <a:srgbClr val="D6D6D6"/>
                </a:solidFill>
              </a:rPr>
              <a:t> </a:t>
            </a:r>
            <a:r>
              <a:rPr sz="2600" dirty="0">
                <a:solidFill>
                  <a:srgbClr val="D6D6D6"/>
                </a:solidFill>
              </a:rPr>
              <a:t>Hurt,</a:t>
            </a:r>
            <a:r>
              <a:rPr sz="2600" spc="-95" dirty="0">
                <a:solidFill>
                  <a:srgbClr val="D6D6D6"/>
                </a:solidFill>
              </a:rPr>
              <a:t> </a:t>
            </a:r>
            <a:r>
              <a:rPr sz="2600" dirty="0">
                <a:solidFill>
                  <a:srgbClr val="D6D6D6"/>
                </a:solidFill>
              </a:rPr>
              <a:t>MD,</a:t>
            </a:r>
            <a:r>
              <a:rPr sz="2600" spc="-95" dirty="0">
                <a:solidFill>
                  <a:srgbClr val="D6D6D6"/>
                </a:solidFill>
              </a:rPr>
              <a:t> </a:t>
            </a:r>
            <a:r>
              <a:rPr sz="2600" spc="-25" dirty="0">
                <a:solidFill>
                  <a:srgbClr val="D6D6D6"/>
                </a:solidFill>
              </a:rPr>
              <a:t>FIDSA </a:t>
            </a:r>
            <a:r>
              <a:rPr sz="2600" dirty="0">
                <a:solidFill>
                  <a:srgbClr val="8096B6"/>
                </a:solidFill>
              </a:rPr>
              <a:t>2023</a:t>
            </a:r>
            <a:r>
              <a:rPr sz="2600" spc="-100" dirty="0">
                <a:solidFill>
                  <a:srgbClr val="8096B6"/>
                </a:solidFill>
              </a:rPr>
              <a:t> </a:t>
            </a:r>
            <a:r>
              <a:rPr sz="2600" spc="-10" dirty="0">
                <a:solidFill>
                  <a:srgbClr val="8096B6"/>
                </a:solidFill>
              </a:rPr>
              <a:t>Update</a:t>
            </a:r>
            <a:endParaRPr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25" dirty="0"/>
              <a:t> </a:t>
            </a:r>
            <a:r>
              <a:rPr dirty="0"/>
              <a:t>many</a:t>
            </a:r>
            <a:r>
              <a:rPr spc="15" dirty="0"/>
              <a:t> </a:t>
            </a:r>
            <a:r>
              <a:rPr dirty="0"/>
              <a:t>Americans</a:t>
            </a:r>
            <a:r>
              <a:rPr spc="15" dirty="0"/>
              <a:t> </a:t>
            </a:r>
            <a:r>
              <a:rPr dirty="0"/>
              <a:t>have</a:t>
            </a:r>
            <a:r>
              <a:rPr spc="15" dirty="0"/>
              <a:t> </a:t>
            </a:r>
            <a:r>
              <a:rPr spc="-20" dirty="0"/>
              <a:t>HIV?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38315" y="3020040"/>
            <a:ext cx="6204585" cy="3709670"/>
            <a:chOff x="838315" y="3020040"/>
            <a:chExt cx="6204585" cy="3709670"/>
          </a:xfrm>
        </p:grpSpPr>
        <p:sp>
          <p:nvSpPr>
            <p:cNvPr id="5" name="object 5"/>
            <p:cNvSpPr/>
            <p:nvPr/>
          </p:nvSpPr>
          <p:spPr>
            <a:xfrm>
              <a:off x="4547717" y="3483454"/>
              <a:ext cx="1104265" cy="1370330"/>
            </a:xfrm>
            <a:custGeom>
              <a:avLst/>
              <a:gdLst/>
              <a:ahLst/>
              <a:cxnLst/>
              <a:rect l="l" t="t" r="r" b="b"/>
              <a:pathLst>
                <a:path w="1104264" h="1370329">
                  <a:moveTo>
                    <a:pt x="0" y="1370248"/>
                  </a:moveTo>
                  <a:lnTo>
                    <a:pt x="1103874" y="0"/>
                  </a:lnTo>
                </a:path>
              </a:pathLst>
            </a:custGeom>
            <a:ln w="1016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47717" y="4895780"/>
              <a:ext cx="1104265" cy="1370330"/>
            </a:xfrm>
            <a:custGeom>
              <a:avLst/>
              <a:gdLst/>
              <a:ahLst/>
              <a:cxnLst/>
              <a:rect l="l" t="t" r="r" b="b"/>
              <a:pathLst>
                <a:path w="1104264" h="1370329">
                  <a:moveTo>
                    <a:pt x="0" y="0"/>
                  </a:moveTo>
                  <a:lnTo>
                    <a:pt x="1103874" y="1370246"/>
                  </a:lnTo>
                </a:path>
              </a:pathLst>
            </a:custGeom>
            <a:ln w="1016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315" y="3020040"/>
              <a:ext cx="3709670" cy="3709670"/>
            </a:xfrm>
            <a:custGeom>
              <a:avLst/>
              <a:gdLst/>
              <a:ahLst/>
              <a:cxnLst/>
              <a:rect l="l" t="t" r="r" b="b"/>
              <a:pathLst>
                <a:path w="3709670" h="3709670">
                  <a:moveTo>
                    <a:pt x="1875739" y="0"/>
                  </a:moveTo>
                  <a:lnTo>
                    <a:pt x="1827104" y="73"/>
                  </a:lnTo>
                  <a:lnTo>
                    <a:pt x="1778763" y="1390"/>
                  </a:lnTo>
                  <a:lnTo>
                    <a:pt x="1730732" y="3935"/>
                  </a:lnTo>
                  <a:lnTo>
                    <a:pt x="1683027" y="7694"/>
                  </a:lnTo>
                  <a:lnTo>
                    <a:pt x="1635662" y="12651"/>
                  </a:lnTo>
                  <a:lnTo>
                    <a:pt x="1588653" y="18791"/>
                  </a:lnTo>
                  <a:lnTo>
                    <a:pt x="1542016" y="26099"/>
                  </a:lnTo>
                  <a:lnTo>
                    <a:pt x="1495766" y="34560"/>
                  </a:lnTo>
                  <a:lnTo>
                    <a:pt x="1449919" y="44159"/>
                  </a:lnTo>
                  <a:lnTo>
                    <a:pt x="1404489" y="54880"/>
                  </a:lnTo>
                  <a:lnTo>
                    <a:pt x="1359493" y="66710"/>
                  </a:lnTo>
                  <a:lnTo>
                    <a:pt x="1314946" y="79631"/>
                  </a:lnTo>
                  <a:lnTo>
                    <a:pt x="1270863" y="93630"/>
                  </a:lnTo>
                  <a:lnTo>
                    <a:pt x="1227259" y="108692"/>
                  </a:lnTo>
                  <a:lnTo>
                    <a:pt x="1184151" y="124801"/>
                  </a:lnTo>
                  <a:lnTo>
                    <a:pt x="1141554" y="141942"/>
                  </a:lnTo>
                  <a:lnTo>
                    <a:pt x="1099482" y="160100"/>
                  </a:lnTo>
                  <a:lnTo>
                    <a:pt x="1057952" y="179260"/>
                  </a:lnTo>
                  <a:lnTo>
                    <a:pt x="1016979" y="199406"/>
                  </a:lnTo>
                  <a:lnTo>
                    <a:pt x="976578" y="220525"/>
                  </a:lnTo>
                  <a:lnTo>
                    <a:pt x="936766" y="242600"/>
                  </a:lnTo>
                  <a:lnTo>
                    <a:pt x="897556" y="265617"/>
                  </a:lnTo>
                  <a:lnTo>
                    <a:pt x="858965" y="289560"/>
                  </a:lnTo>
                  <a:lnTo>
                    <a:pt x="821009" y="314415"/>
                  </a:lnTo>
                  <a:lnTo>
                    <a:pt x="783702" y="340165"/>
                  </a:lnTo>
                  <a:lnTo>
                    <a:pt x="747060" y="366797"/>
                  </a:lnTo>
                  <a:lnTo>
                    <a:pt x="711098" y="394296"/>
                  </a:lnTo>
                  <a:lnTo>
                    <a:pt x="675833" y="422645"/>
                  </a:lnTo>
                  <a:lnTo>
                    <a:pt x="641279" y="451829"/>
                  </a:lnTo>
                  <a:lnTo>
                    <a:pt x="607452" y="481835"/>
                  </a:lnTo>
                  <a:lnTo>
                    <a:pt x="574367" y="512647"/>
                  </a:lnTo>
                  <a:lnTo>
                    <a:pt x="542039" y="544249"/>
                  </a:lnTo>
                  <a:lnTo>
                    <a:pt x="510485" y="576626"/>
                  </a:lnTo>
                  <a:lnTo>
                    <a:pt x="479720" y="609764"/>
                  </a:lnTo>
                  <a:lnTo>
                    <a:pt x="449759" y="643647"/>
                  </a:lnTo>
                  <a:lnTo>
                    <a:pt x="420617" y="678260"/>
                  </a:lnTo>
                  <a:lnTo>
                    <a:pt x="392310" y="713589"/>
                  </a:lnTo>
                  <a:lnTo>
                    <a:pt x="364854" y="749617"/>
                  </a:lnTo>
                  <a:lnTo>
                    <a:pt x="338263" y="786330"/>
                  </a:lnTo>
                  <a:lnTo>
                    <a:pt x="312554" y="823713"/>
                  </a:lnTo>
                  <a:lnTo>
                    <a:pt x="287741" y="861751"/>
                  </a:lnTo>
                  <a:lnTo>
                    <a:pt x="263841" y="900429"/>
                  </a:lnTo>
                  <a:lnTo>
                    <a:pt x="240868" y="939730"/>
                  </a:lnTo>
                  <a:lnTo>
                    <a:pt x="218838" y="979642"/>
                  </a:lnTo>
                  <a:lnTo>
                    <a:pt x="197767" y="1020147"/>
                  </a:lnTo>
                  <a:lnTo>
                    <a:pt x="177670" y="1061232"/>
                  </a:lnTo>
                  <a:lnTo>
                    <a:pt x="158562" y="1102881"/>
                  </a:lnTo>
                  <a:lnTo>
                    <a:pt x="140459" y="1145079"/>
                  </a:lnTo>
                  <a:lnTo>
                    <a:pt x="123376" y="1187811"/>
                  </a:lnTo>
                  <a:lnTo>
                    <a:pt x="107329" y="1231062"/>
                  </a:lnTo>
                  <a:lnTo>
                    <a:pt x="92334" y="1274816"/>
                  </a:lnTo>
                  <a:lnTo>
                    <a:pt x="78405" y="1319059"/>
                  </a:lnTo>
                  <a:lnTo>
                    <a:pt x="65558" y="1363776"/>
                  </a:lnTo>
                  <a:lnTo>
                    <a:pt x="53808" y="1408951"/>
                  </a:lnTo>
                  <a:lnTo>
                    <a:pt x="43172" y="1454569"/>
                  </a:lnTo>
                  <a:lnTo>
                    <a:pt x="33663" y="1500615"/>
                  </a:lnTo>
                  <a:lnTo>
                    <a:pt x="25299" y="1547075"/>
                  </a:lnTo>
                  <a:lnTo>
                    <a:pt x="18094" y="1593933"/>
                  </a:lnTo>
                  <a:lnTo>
                    <a:pt x="12064" y="1641174"/>
                  </a:lnTo>
                  <a:lnTo>
                    <a:pt x="7224" y="1688782"/>
                  </a:lnTo>
                  <a:lnTo>
                    <a:pt x="3590" y="1736743"/>
                  </a:lnTo>
                  <a:lnTo>
                    <a:pt x="1176" y="1785042"/>
                  </a:lnTo>
                  <a:lnTo>
                    <a:pt x="0" y="1833664"/>
                  </a:lnTo>
                  <a:lnTo>
                    <a:pt x="73" y="1882299"/>
                  </a:lnTo>
                  <a:lnTo>
                    <a:pt x="1390" y="1930639"/>
                  </a:lnTo>
                  <a:lnTo>
                    <a:pt x="3935" y="1978670"/>
                  </a:lnTo>
                  <a:lnTo>
                    <a:pt x="7694" y="2026376"/>
                  </a:lnTo>
                  <a:lnTo>
                    <a:pt x="12651" y="2073740"/>
                  </a:lnTo>
                  <a:lnTo>
                    <a:pt x="18791" y="2120749"/>
                  </a:lnTo>
                  <a:lnTo>
                    <a:pt x="26099" y="2167386"/>
                  </a:lnTo>
                  <a:lnTo>
                    <a:pt x="34561" y="2213636"/>
                  </a:lnTo>
                  <a:lnTo>
                    <a:pt x="44159" y="2259484"/>
                  </a:lnTo>
                  <a:lnTo>
                    <a:pt x="54881" y="2304913"/>
                  </a:lnTo>
                  <a:lnTo>
                    <a:pt x="66711" y="2349909"/>
                  </a:lnTo>
                  <a:lnTo>
                    <a:pt x="79632" y="2394457"/>
                  </a:lnTo>
                  <a:lnTo>
                    <a:pt x="93632" y="2438540"/>
                  </a:lnTo>
                  <a:lnTo>
                    <a:pt x="108693" y="2482143"/>
                  </a:lnTo>
                  <a:lnTo>
                    <a:pt x="124802" y="2525251"/>
                  </a:lnTo>
                  <a:lnTo>
                    <a:pt x="141944" y="2567849"/>
                  </a:lnTo>
                  <a:lnTo>
                    <a:pt x="160102" y="2609920"/>
                  </a:lnTo>
                  <a:lnTo>
                    <a:pt x="179262" y="2651450"/>
                  </a:lnTo>
                  <a:lnTo>
                    <a:pt x="199409" y="2692423"/>
                  </a:lnTo>
                  <a:lnTo>
                    <a:pt x="220528" y="2732824"/>
                  </a:lnTo>
                  <a:lnTo>
                    <a:pt x="242603" y="2772637"/>
                  </a:lnTo>
                  <a:lnTo>
                    <a:pt x="265620" y="2811846"/>
                  </a:lnTo>
                  <a:lnTo>
                    <a:pt x="289563" y="2850437"/>
                  </a:lnTo>
                  <a:lnTo>
                    <a:pt x="314418" y="2888394"/>
                  </a:lnTo>
                  <a:lnTo>
                    <a:pt x="340169" y="2925701"/>
                  </a:lnTo>
                  <a:lnTo>
                    <a:pt x="366801" y="2962343"/>
                  </a:lnTo>
                  <a:lnTo>
                    <a:pt x="394300" y="2998304"/>
                  </a:lnTo>
                  <a:lnTo>
                    <a:pt x="422649" y="3033569"/>
                  </a:lnTo>
                  <a:lnTo>
                    <a:pt x="451834" y="3068123"/>
                  </a:lnTo>
                  <a:lnTo>
                    <a:pt x="481840" y="3101951"/>
                  </a:lnTo>
                  <a:lnTo>
                    <a:pt x="512651" y="3135036"/>
                  </a:lnTo>
                  <a:lnTo>
                    <a:pt x="544253" y="3167363"/>
                  </a:lnTo>
                  <a:lnTo>
                    <a:pt x="576631" y="3198917"/>
                  </a:lnTo>
                  <a:lnTo>
                    <a:pt x="609769" y="3229682"/>
                  </a:lnTo>
                  <a:lnTo>
                    <a:pt x="643652" y="3259644"/>
                  </a:lnTo>
                  <a:lnTo>
                    <a:pt x="678266" y="3288785"/>
                  </a:lnTo>
                  <a:lnTo>
                    <a:pt x="713594" y="3317092"/>
                  </a:lnTo>
                  <a:lnTo>
                    <a:pt x="749623" y="3344549"/>
                  </a:lnTo>
                  <a:lnTo>
                    <a:pt x="786336" y="3371139"/>
                  </a:lnTo>
                  <a:lnTo>
                    <a:pt x="823719" y="3396849"/>
                  </a:lnTo>
                  <a:lnTo>
                    <a:pt x="861757" y="3421661"/>
                  </a:lnTo>
                  <a:lnTo>
                    <a:pt x="900434" y="3445562"/>
                  </a:lnTo>
                  <a:lnTo>
                    <a:pt x="939736" y="3468534"/>
                  </a:lnTo>
                  <a:lnTo>
                    <a:pt x="979647" y="3490564"/>
                  </a:lnTo>
                  <a:lnTo>
                    <a:pt x="1020153" y="3511635"/>
                  </a:lnTo>
                  <a:lnTo>
                    <a:pt x="1061238" y="3531733"/>
                  </a:lnTo>
                  <a:lnTo>
                    <a:pt x="1102887" y="3550840"/>
                  </a:lnTo>
                  <a:lnTo>
                    <a:pt x="1145084" y="3568943"/>
                  </a:lnTo>
                  <a:lnTo>
                    <a:pt x="1187816" y="3586026"/>
                  </a:lnTo>
                  <a:lnTo>
                    <a:pt x="1231067" y="3602073"/>
                  </a:lnTo>
                  <a:lnTo>
                    <a:pt x="1274821" y="3617069"/>
                  </a:lnTo>
                  <a:lnTo>
                    <a:pt x="1319064" y="3630998"/>
                  </a:lnTo>
                  <a:lnTo>
                    <a:pt x="1363780" y="3643845"/>
                  </a:lnTo>
                  <a:lnTo>
                    <a:pt x="1408955" y="3655594"/>
                  </a:lnTo>
                  <a:lnTo>
                    <a:pt x="1454573" y="3666231"/>
                  </a:lnTo>
                  <a:lnTo>
                    <a:pt x="1500619" y="3675739"/>
                  </a:lnTo>
                  <a:lnTo>
                    <a:pt x="1547078" y="3684103"/>
                  </a:lnTo>
                  <a:lnTo>
                    <a:pt x="1593935" y="3691308"/>
                  </a:lnTo>
                  <a:lnTo>
                    <a:pt x="1641176" y="3697338"/>
                  </a:lnTo>
                  <a:lnTo>
                    <a:pt x="1688784" y="3702178"/>
                  </a:lnTo>
                  <a:lnTo>
                    <a:pt x="1736744" y="3705813"/>
                  </a:lnTo>
                  <a:lnTo>
                    <a:pt x="1785043" y="3708226"/>
                  </a:lnTo>
                  <a:lnTo>
                    <a:pt x="1833664" y="3709403"/>
                  </a:lnTo>
                  <a:lnTo>
                    <a:pt x="1882299" y="3709329"/>
                  </a:lnTo>
                  <a:lnTo>
                    <a:pt x="1930639" y="3708012"/>
                  </a:lnTo>
                  <a:lnTo>
                    <a:pt x="1978670" y="3705467"/>
                  </a:lnTo>
                  <a:lnTo>
                    <a:pt x="2026376" y="3701708"/>
                  </a:lnTo>
                  <a:lnTo>
                    <a:pt x="2073740" y="3696751"/>
                  </a:lnTo>
                  <a:lnTo>
                    <a:pt x="2120749" y="3690611"/>
                  </a:lnTo>
                  <a:lnTo>
                    <a:pt x="2167386" y="3683303"/>
                  </a:lnTo>
                  <a:lnTo>
                    <a:pt x="2213636" y="3674842"/>
                  </a:lnTo>
                  <a:lnTo>
                    <a:pt x="2259484" y="3665243"/>
                  </a:lnTo>
                  <a:lnTo>
                    <a:pt x="2304913" y="3654521"/>
                  </a:lnTo>
                  <a:lnTo>
                    <a:pt x="2349909" y="3642692"/>
                  </a:lnTo>
                  <a:lnTo>
                    <a:pt x="2394457" y="3629770"/>
                  </a:lnTo>
                  <a:lnTo>
                    <a:pt x="2438540" y="3615771"/>
                  </a:lnTo>
                  <a:lnTo>
                    <a:pt x="2482143" y="3600709"/>
                  </a:lnTo>
                  <a:lnTo>
                    <a:pt x="2525251" y="3584600"/>
                  </a:lnTo>
                  <a:lnTo>
                    <a:pt x="2567849" y="3567459"/>
                  </a:lnTo>
                  <a:lnTo>
                    <a:pt x="2609920" y="3549301"/>
                  </a:lnTo>
                  <a:lnTo>
                    <a:pt x="2651450" y="3530140"/>
                  </a:lnTo>
                  <a:lnTo>
                    <a:pt x="2692423" y="3509994"/>
                  </a:lnTo>
                  <a:lnTo>
                    <a:pt x="2732824" y="3488875"/>
                  </a:lnTo>
                  <a:lnTo>
                    <a:pt x="2772637" y="3466799"/>
                  </a:lnTo>
                  <a:lnTo>
                    <a:pt x="2811846" y="3443782"/>
                  </a:lnTo>
                  <a:lnTo>
                    <a:pt x="2850437" y="3419839"/>
                  </a:lnTo>
                  <a:lnTo>
                    <a:pt x="2888394" y="3394984"/>
                  </a:lnTo>
                  <a:lnTo>
                    <a:pt x="2925701" y="3369233"/>
                  </a:lnTo>
                  <a:lnTo>
                    <a:pt x="2962343" y="3342601"/>
                  </a:lnTo>
                  <a:lnTo>
                    <a:pt x="2998304" y="3315103"/>
                  </a:lnTo>
                  <a:lnTo>
                    <a:pt x="3033569" y="3286754"/>
                  </a:lnTo>
                  <a:lnTo>
                    <a:pt x="3068123" y="3257568"/>
                  </a:lnTo>
                  <a:lnTo>
                    <a:pt x="3101951" y="3227563"/>
                  </a:lnTo>
                  <a:lnTo>
                    <a:pt x="3135036" y="3196751"/>
                  </a:lnTo>
                  <a:lnTo>
                    <a:pt x="3167363" y="3165149"/>
                  </a:lnTo>
                  <a:lnTo>
                    <a:pt x="3198917" y="3132771"/>
                  </a:lnTo>
                  <a:lnTo>
                    <a:pt x="3229682" y="3099633"/>
                  </a:lnTo>
                  <a:lnTo>
                    <a:pt x="3259644" y="3065750"/>
                  </a:lnTo>
                  <a:lnTo>
                    <a:pt x="3288785" y="3031137"/>
                  </a:lnTo>
                  <a:lnTo>
                    <a:pt x="3317092" y="2995808"/>
                  </a:lnTo>
                  <a:lnTo>
                    <a:pt x="3344549" y="2959780"/>
                  </a:lnTo>
                  <a:lnTo>
                    <a:pt x="3371139" y="2923066"/>
                  </a:lnTo>
                  <a:lnTo>
                    <a:pt x="3396849" y="2885683"/>
                  </a:lnTo>
                  <a:lnTo>
                    <a:pt x="3421661" y="2847645"/>
                  </a:lnTo>
                  <a:lnTo>
                    <a:pt x="3445562" y="2808968"/>
                  </a:lnTo>
                  <a:lnTo>
                    <a:pt x="3468534" y="2769666"/>
                  </a:lnTo>
                  <a:lnTo>
                    <a:pt x="3490564" y="2729755"/>
                  </a:lnTo>
                  <a:lnTo>
                    <a:pt x="3511635" y="2689249"/>
                  </a:lnTo>
                  <a:lnTo>
                    <a:pt x="3531733" y="2648165"/>
                  </a:lnTo>
                  <a:lnTo>
                    <a:pt x="3550840" y="2606516"/>
                  </a:lnTo>
                  <a:lnTo>
                    <a:pt x="3568943" y="2564318"/>
                  </a:lnTo>
                  <a:lnTo>
                    <a:pt x="3586026" y="2521586"/>
                  </a:lnTo>
                  <a:lnTo>
                    <a:pt x="3602073" y="2478336"/>
                  </a:lnTo>
                  <a:lnTo>
                    <a:pt x="3617069" y="2434582"/>
                  </a:lnTo>
                  <a:lnTo>
                    <a:pt x="3630998" y="2390339"/>
                  </a:lnTo>
                  <a:lnTo>
                    <a:pt x="3643845" y="2345622"/>
                  </a:lnTo>
                  <a:lnTo>
                    <a:pt x="3655594" y="2300448"/>
                  </a:lnTo>
                  <a:lnTo>
                    <a:pt x="3666231" y="2254830"/>
                  </a:lnTo>
                  <a:lnTo>
                    <a:pt x="3675739" y="2208783"/>
                  </a:lnTo>
                  <a:lnTo>
                    <a:pt x="3684103" y="2162324"/>
                  </a:lnTo>
                  <a:lnTo>
                    <a:pt x="3691308" y="2115467"/>
                  </a:lnTo>
                  <a:lnTo>
                    <a:pt x="3697338" y="2068227"/>
                  </a:lnTo>
                  <a:lnTo>
                    <a:pt x="3702178" y="2020619"/>
                  </a:lnTo>
                  <a:lnTo>
                    <a:pt x="3705813" y="1972658"/>
                  </a:lnTo>
                  <a:lnTo>
                    <a:pt x="3708226" y="1924360"/>
                  </a:lnTo>
                  <a:lnTo>
                    <a:pt x="3709403" y="1875739"/>
                  </a:lnTo>
                  <a:lnTo>
                    <a:pt x="1854695" y="1854695"/>
                  </a:lnTo>
                  <a:lnTo>
                    <a:pt x="3709403" y="1833664"/>
                  </a:lnTo>
                  <a:lnTo>
                    <a:pt x="3708226" y="1785046"/>
                  </a:lnTo>
                  <a:lnTo>
                    <a:pt x="3705811" y="1736746"/>
                  </a:lnTo>
                  <a:lnTo>
                    <a:pt x="3702173" y="1688779"/>
                  </a:lnTo>
                  <a:lnTo>
                    <a:pt x="3697329" y="1641161"/>
                  </a:lnTo>
                  <a:lnTo>
                    <a:pt x="3691292" y="1593906"/>
                  </a:lnTo>
                  <a:lnTo>
                    <a:pt x="3684079" y="1547030"/>
                  </a:lnTo>
                  <a:lnTo>
                    <a:pt x="3675705" y="1500548"/>
                  </a:lnTo>
                  <a:lnTo>
                    <a:pt x="3666185" y="1454476"/>
                  </a:lnTo>
                  <a:lnTo>
                    <a:pt x="3655535" y="1408828"/>
                  </a:lnTo>
                  <a:lnTo>
                    <a:pt x="3643770" y="1363621"/>
                  </a:lnTo>
                  <a:lnTo>
                    <a:pt x="3630904" y="1318870"/>
                  </a:lnTo>
                  <a:lnTo>
                    <a:pt x="3616955" y="1274589"/>
                  </a:lnTo>
                  <a:lnTo>
                    <a:pt x="3601936" y="1230795"/>
                  </a:lnTo>
                  <a:lnTo>
                    <a:pt x="3585863" y="1187503"/>
                  </a:lnTo>
                  <a:lnTo>
                    <a:pt x="3568752" y="1144727"/>
                  </a:lnTo>
                  <a:lnTo>
                    <a:pt x="3550618" y="1102484"/>
                  </a:lnTo>
                  <a:lnTo>
                    <a:pt x="3531476" y="1060788"/>
                  </a:lnTo>
                  <a:lnTo>
                    <a:pt x="3511341" y="1019656"/>
                  </a:lnTo>
                  <a:lnTo>
                    <a:pt x="3490230" y="979102"/>
                  </a:lnTo>
                  <a:lnTo>
                    <a:pt x="3468156" y="939141"/>
                  </a:lnTo>
                  <a:lnTo>
                    <a:pt x="3445137" y="899789"/>
                  </a:lnTo>
                  <a:lnTo>
                    <a:pt x="3421186" y="861062"/>
                  </a:lnTo>
                  <a:lnTo>
                    <a:pt x="3396319" y="822974"/>
                  </a:lnTo>
                  <a:lnTo>
                    <a:pt x="3370552" y="785542"/>
                  </a:lnTo>
                  <a:lnTo>
                    <a:pt x="3343900" y="748779"/>
                  </a:lnTo>
                  <a:lnTo>
                    <a:pt x="3316378" y="712703"/>
                  </a:lnTo>
                  <a:lnTo>
                    <a:pt x="3288002" y="677327"/>
                  </a:lnTo>
                  <a:lnTo>
                    <a:pt x="3258787" y="642668"/>
                  </a:lnTo>
                  <a:lnTo>
                    <a:pt x="3228748" y="608741"/>
                  </a:lnTo>
                  <a:lnTo>
                    <a:pt x="3197901" y="575560"/>
                  </a:lnTo>
                  <a:lnTo>
                    <a:pt x="3166260" y="543142"/>
                  </a:lnTo>
                  <a:lnTo>
                    <a:pt x="3133842" y="511502"/>
                  </a:lnTo>
                  <a:lnTo>
                    <a:pt x="3100662" y="480654"/>
                  </a:lnTo>
                  <a:lnTo>
                    <a:pt x="3066734" y="450615"/>
                  </a:lnTo>
                  <a:lnTo>
                    <a:pt x="3032075" y="421400"/>
                  </a:lnTo>
                  <a:lnTo>
                    <a:pt x="2996699" y="393024"/>
                  </a:lnTo>
                  <a:lnTo>
                    <a:pt x="2960623" y="365502"/>
                  </a:lnTo>
                  <a:lnTo>
                    <a:pt x="2923861" y="338850"/>
                  </a:lnTo>
                  <a:lnTo>
                    <a:pt x="2886428" y="313083"/>
                  </a:lnTo>
                  <a:lnTo>
                    <a:pt x="2848340" y="288216"/>
                  </a:lnTo>
                  <a:lnTo>
                    <a:pt x="2809613" y="264266"/>
                  </a:lnTo>
                  <a:lnTo>
                    <a:pt x="2770261" y="241246"/>
                  </a:lnTo>
                  <a:lnTo>
                    <a:pt x="2730301" y="219173"/>
                  </a:lnTo>
                  <a:lnTo>
                    <a:pt x="2689746" y="198061"/>
                  </a:lnTo>
                  <a:lnTo>
                    <a:pt x="2648614" y="177927"/>
                  </a:lnTo>
                  <a:lnTo>
                    <a:pt x="2606918" y="158785"/>
                  </a:lnTo>
                  <a:lnTo>
                    <a:pt x="2564675" y="140650"/>
                  </a:lnTo>
                  <a:lnTo>
                    <a:pt x="2521900" y="123539"/>
                  </a:lnTo>
                  <a:lnTo>
                    <a:pt x="2478607" y="107467"/>
                  </a:lnTo>
                  <a:lnTo>
                    <a:pt x="2434813" y="92448"/>
                  </a:lnTo>
                  <a:lnTo>
                    <a:pt x="2390532" y="78498"/>
                  </a:lnTo>
                  <a:lnTo>
                    <a:pt x="2345781" y="65633"/>
                  </a:lnTo>
                  <a:lnTo>
                    <a:pt x="2300574" y="53867"/>
                  </a:lnTo>
                  <a:lnTo>
                    <a:pt x="2254927" y="43217"/>
                  </a:lnTo>
                  <a:lnTo>
                    <a:pt x="2208854" y="33697"/>
                  </a:lnTo>
                  <a:lnTo>
                    <a:pt x="2162373" y="25323"/>
                  </a:lnTo>
                  <a:lnTo>
                    <a:pt x="2115496" y="18110"/>
                  </a:lnTo>
                  <a:lnTo>
                    <a:pt x="2068241" y="12074"/>
                  </a:lnTo>
                  <a:lnTo>
                    <a:pt x="2020623" y="7229"/>
                  </a:lnTo>
                  <a:lnTo>
                    <a:pt x="1972656" y="3592"/>
                  </a:lnTo>
                  <a:lnTo>
                    <a:pt x="1924356" y="1177"/>
                  </a:lnTo>
                  <a:lnTo>
                    <a:pt x="187573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1449" y="3483635"/>
              <a:ext cx="1391119" cy="37066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93009" y="3854297"/>
              <a:ext cx="4349750" cy="2411730"/>
            </a:xfrm>
            <a:custGeom>
              <a:avLst/>
              <a:gdLst/>
              <a:ahLst/>
              <a:cxnLst/>
              <a:rect l="l" t="t" r="r" b="b"/>
              <a:pathLst>
                <a:path w="4349750" h="2411729">
                  <a:moveTo>
                    <a:pt x="1854708" y="999413"/>
                  </a:moveTo>
                  <a:lnTo>
                    <a:pt x="0" y="1020457"/>
                  </a:lnTo>
                  <a:lnTo>
                    <a:pt x="1854708" y="1041488"/>
                  </a:lnTo>
                  <a:lnTo>
                    <a:pt x="1854708" y="999413"/>
                  </a:lnTo>
                  <a:close/>
                </a:path>
                <a:path w="4349750" h="2411729">
                  <a:moveTo>
                    <a:pt x="4349559" y="0"/>
                  </a:moveTo>
                  <a:lnTo>
                    <a:pt x="2958439" y="0"/>
                  </a:lnTo>
                  <a:lnTo>
                    <a:pt x="2958439" y="2411565"/>
                  </a:lnTo>
                  <a:lnTo>
                    <a:pt x="4349559" y="2411565"/>
                  </a:lnTo>
                  <a:lnTo>
                    <a:pt x="43495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64989" y="4655057"/>
            <a:ext cx="1701800" cy="18859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380"/>
              </a:spcBef>
            </a:pPr>
            <a:r>
              <a:rPr sz="4700" b="1" spc="-10" dirty="0">
                <a:solidFill>
                  <a:srgbClr val="FF0000"/>
                </a:solidFill>
                <a:latin typeface="Arial"/>
                <a:cs typeface="Arial"/>
              </a:rPr>
              <a:t>1.03M</a:t>
            </a:r>
            <a:endParaRPr sz="4700">
              <a:latin typeface="Arial"/>
              <a:cs typeface="Arial"/>
            </a:endParaRPr>
          </a:p>
          <a:p>
            <a:pPr marL="184150" marR="53340" indent="-172085">
              <a:lnSpc>
                <a:spcPts val="3100"/>
              </a:lnSpc>
              <a:spcBef>
                <a:spcPts val="275"/>
              </a:spcBef>
            </a:pPr>
            <a:r>
              <a:rPr sz="2600" b="1" spc="-30" dirty="0">
                <a:latin typeface="Arial"/>
                <a:cs typeface="Arial"/>
              </a:rPr>
              <a:t>diagnosed </a:t>
            </a:r>
            <a:r>
              <a:rPr sz="2600" b="1" dirty="0">
                <a:latin typeface="Arial"/>
                <a:cs typeface="Arial"/>
              </a:rPr>
              <a:t>with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HIV</a:t>
            </a:r>
            <a:endParaRPr sz="2600">
              <a:latin typeface="Arial"/>
              <a:cs typeface="Arial"/>
            </a:endParaRPr>
          </a:p>
          <a:p>
            <a:pPr marL="343535">
              <a:lnSpc>
                <a:spcPts val="2250"/>
              </a:lnSpc>
            </a:pPr>
            <a:r>
              <a:rPr sz="1900" dirty="0">
                <a:latin typeface="Arial"/>
                <a:cs typeface="Arial"/>
              </a:rPr>
              <a:t>(in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2019)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9304" y="2257628"/>
            <a:ext cx="1963420" cy="191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Approximately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4040"/>
              </a:lnSpc>
            </a:pPr>
            <a:r>
              <a:rPr sz="3400" spc="-10" dirty="0">
                <a:solidFill>
                  <a:srgbClr val="FF0000"/>
                </a:solidFill>
                <a:latin typeface="Arial"/>
                <a:cs typeface="Arial"/>
              </a:rPr>
              <a:t>158,500</a:t>
            </a:r>
            <a:endParaRPr sz="3400">
              <a:latin typeface="Arial"/>
              <a:cs typeface="Arial"/>
            </a:endParaRPr>
          </a:p>
          <a:p>
            <a:pPr marL="12700" marR="5080" indent="-3175" algn="ctr">
              <a:lnSpc>
                <a:spcPts val="3100"/>
              </a:lnSpc>
              <a:spcBef>
                <a:spcPts val="150"/>
              </a:spcBef>
            </a:pPr>
            <a:r>
              <a:rPr sz="2600" dirty="0">
                <a:latin typeface="Arial"/>
                <a:cs typeface="Arial"/>
              </a:rPr>
              <a:t>unaware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of </a:t>
            </a:r>
            <a:r>
              <a:rPr sz="2600" dirty="0">
                <a:latin typeface="Arial"/>
                <a:cs typeface="Arial"/>
              </a:rPr>
              <a:t>their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infection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ts val="2250"/>
              </a:lnSpc>
            </a:pPr>
            <a:r>
              <a:rPr sz="1900" dirty="0">
                <a:latin typeface="Arial"/>
                <a:cs typeface="Arial"/>
              </a:rPr>
              <a:t>(in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2019)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6456" y="1568780"/>
            <a:ext cx="1583055" cy="152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US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Population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4040"/>
              </a:lnSpc>
            </a:pPr>
            <a:r>
              <a:rPr sz="3400" b="1" spc="-10" dirty="0">
                <a:solidFill>
                  <a:srgbClr val="558ED5"/>
                </a:solidFill>
                <a:latin typeface="Arial"/>
                <a:cs typeface="Arial"/>
              </a:rPr>
              <a:t>329.5</a:t>
            </a:r>
            <a:endParaRPr sz="34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30"/>
              </a:spcBef>
            </a:pPr>
            <a:r>
              <a:rPr sz="2600" spc="-10" dirty="0">
                <a:latin typeface="Arial"/>
                <a:cs typeface="Arial"/>
              </a:rPr>
              <a:t>million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900" dirty="0">
                <a:latin typeface="Arial"/>
                <a:cs typeface="Arial"/>
              </a:rPr>
              <a:t>in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2019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97559" y="1568729"/>
            <a:ext cx="203517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Approximately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4040"/>
              </a:lnSpc>
            </a:pPr>
            <a:r>
              <a:rPr sz="3400" b="1" spc="-20" dirty="0">
                <a:solidFill>
                  <a:srgbClr val="FF0000"/>
                </a:solidFill>
                <a:latin typeface="Arial"/>
                <a:cs typeface="Arial"/>
              </a:rPr>
              <a:t>0.4%</a:t>
            </a:r>
            <a:endParaRPr sz="34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30"/>
              </a:spcBef>
            </a:pPr>
            <a:r>
              <a:rPr sz="2600" spc="-10" dirty="0">
                <a:latin typeface="Arial"/>
                <a:cs typeface="Arial"/>
              </a:rPr>
              <a:t>infected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700" dirty="0">
                <a:latin typeface="Arial"/>
                <a:cs typeface="Arial"/>
              </a:rPr>
              <a:t>(1.19 million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2019)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36648" y="1850135"/>
            <a:ext cx="1091565" cy="603885"/>
            <a:chOff x="2136648" y="1850135"/>
            <a:chExt cx="1091565" cy="60388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6648" y="1850135"/>
              <a:ext cx="1091184" cy="6035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4399" y="1881022"/>
              <a:ext cx="991285" cy="4910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84402" y="1881026"/>
              <a:ext cx="991869" cy="491490"/>
            </a:xfrm>
            <a:custGeom>
              <a:avLst/>
              <a:gdLst/>
              <a:ahLst/>
              <a:cxnLst/>
              <a:rect l="l" t="t" r="r" b="b"/>
              <a:pathLst>
                <a:path w="991869" h="491489">
                  <a:moveTo>
                    <a:pt x="0" y="122768"/>
                  </a:moveTo>
                  <a:lnTo>
                    <a:pt x="745873" y="122768"/>
                  </a:lnTo>
                  <a:lnTo>
                    <a:pt x="745873" y="0"/>
                  </a:lnTo>
                  <a:lnTo>
                    <a:pt x="991408" y="245536"/>
                  </a:lnTo>
                  <a:lnTo>
                    <a:pt x="745873" y="491071"/>
                  </a:lnTo>
                  <a:lnTo>
                    <a:pt x="745873" y="368303"/>
                  </a:lnTo>
                  <a:lnTo>
                    <a:pt x="0" y="368303"/>
                  </a:lnTo>
                  <a:lnTo>
                    <a:pt x="0" y="122768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09123" y="7025131"/>
            <a:ext cx="88258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320"/>
              </a:lnSpc>
              <a:spcBef>
                <a:spcPts val="100"/>
              </a:spcBef>
            </a:pPr>
            <a:r>
              <a:rPr sz="1200" spc="-10" dirty="0">
                <a:solidFill>
                  <a:srgbClr val="7F7F7F"/>
                </a:solidFill>
                <a:latin typeface="Arial"/>
                <a:cs typeface="Arial"/>
              </a:rPr>
              <a:t>https://</a:t>
            </a:r>
            <a:r>
              <a:rPr sz="1200" spc="-10" dirty="0">
                <a:solidFill>
                  <a:srgbClr val="7F7F7F"/>
                </a:solidFill>
                <a:latin typeface="Arial"/>
                <a:cs typeface="Arial"/>
                <a:hlinkClick r:id="rId5"/>
              </a:rPr>
              <a:t>www.census.gov/popclock/</a:t>
            </a:r>
            <a:r>
              <a:rPr sz="1200" spc="85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sz="1200" spc="-10" dirty="0">
                <a:solidFill>
                  <a:srgbClr val="7F7F7F"/>
                </a:solidFill>
                <a:latin typeface="Arial"/>
                <a:cs typeface="Arial"/>
              </a:rPr>
              <a:t>Accessed</a:t>
            </a:r>
            <a:r>
              <a:rPr sz="1200" spc="-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F7F7F"/>
                </a:solidFill>
                <a:latin typeface="Arial"/>
                <a:cs typeface="Arial"/>
              </a:rPr>
              <a:t>23</a:t>
            </a:r>
            <a:r>
              <a:rPr sz="12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F7F7F"/>
                </a:solidFill>
                <a:latin typeface="Arial"/>
                <a:cs typeface="Arial"/>
              </a:rPr>
              <a:t>Aug</a:t>
            </a:r>
            <a:r>
              <a:rPr sz="1200" spc="-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7F7F7F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ts val="1320"/>
              </a:lnSpc>
              <a:tabLst>
                <a:tab pos="7303134" algn="l"/>
              </a:tabLst>
            </a:pPr>
            <a:r>
              <a:rPr sz="1200" spc="-20" dirty="0">
                <a:solidFill>
                  <a:srgbClr val="7F7F7F"/>
                </a:solidFill>
                <a:latin typeface="Arial"/>
                <a:cs typeface="Arial"/>
              </a:rPr>
              <a:t>https://</a:t>
            </a:r>
            <a:r>
              <a:rPr sz="1200" spc="-20" dirty="0">
                <a:solidFill>
                  <a:srgbClr val="7F7F7F"/>
                </a:solidFill>
                <a:latin typeface="Arial"/>
                <a:cs typeface="Arial"/>
                <a:hlinkClick r:id="rId6"/>
              </a:rPr>
              <a:t>www.cdc.gov/hiv/pdf/library/reports/surveillance/cdc-hiv-surveillance-supplemental-</a:t>
            </a:r>
            <a:r>
              <a:rPr sz="1200" spc="-15" dirty="0">
                <a:solidFill>
                  <a:srgbClr val="7F7F7F"/>
                </a:solidFill>
                <a:latin typeface="Arial"/>
                <a:cs typeface="Arial"/>
                <a:hlinkClick r:id="rId6"/>
              </a:rPr>
              <a:t>report-</a:t>
            </a:r>
            <a:r>
              <a:rPr sz="1200" spc="-20" dirty="0">
                <a:solidFill>
                  <a:srgbClr val="7F7F7F"/>
                </a:solidFill>
                <a:latin typeface="Arial"/>
                <a:cs typeface="Arial"/>
                <a:hlinkClick r:id="rId6"/>
              </a:rPr>
              <a:t>vol-</a:t>
            </a:r>
            <a:r>
              <a:rPr sz="1200" spc="-15" dirty="0">
                <a:solidFill>
                  <a:srgbClr val="7F7F7F"/>
                </a:solidFill>
                <a:latin typeface="Arial"/>
                <a:cs typeface="Arial"/>
                <a:hlinkClick r:id="rId6"/>
              </a:rPr>
              <a:t>26-</a:t>
            </a:r>
            <a:r>
              <a:rPr sz="1200" spc="-10" dirty="0">
                <a:solidFill>
                  <a:srgbClr val="7F7F7F"/>
                </a:solidFill>
                <a:latin typeface="Arial"/>
                <a:cs typeface="Arial"/>
                <a:hlinkClick r:id="rId6"/>
              </a:rPr>
              <a:t>1.pdf</a:t>
            </a:r>
            <a:r>
              <a:rPr sz="1200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7F7F7F"/>
                </a:solidFill>
                <a:latin typeface="Arial"/>
                <a:cs typeface="Arial"/>
              </a:rPr>
              <a:t>Accessed</a:t>
            </a:r>
            <a:r>
              <a:rPr sz="1200" spc="-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F7F7F"/>
                </a:solidFill>
                <a:latin typeface="Arial"/>
                <a:cs typeface="Arial"/>
              </a:rPr>
              <a:t>20</a:t>
            </a:r>
            <a:r>
              <a:rPr sz="1200" spc="-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F7F7F"/>
                </a:solidFill>
                <a:latin typeface="Arial"/>
                <a:cs typeface="Arial"/>
              </a:rPr>
              <a:t>Oct</a:t>
            </a:r>
            <a:r>
              <a:rPr sz="12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7F7F7F"/>
                </a:solidFill>
                <a:latin typeface="Arial"/>
                <a:cs typeface="Arial"/>
              </a:rPr>
              <a:t>2021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0369" y="5568616"/>
            <a:ext cx="139700" cy="1890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Charts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 and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figures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Where have</a:t>
            </a:r>
            <a:r>
              <a:rPr spc="5" dirty="0"/>
              <a:t> </a:t>
            </a:r>
            <a:r>
              <a:rPr dirty="0"/>
              <a:t>we</a:t>
            </a:r>
            <a:r>
              <a:rPr spc="5" dirty="0"/>
              <a:t> </a:t>
            </a:r>
            <a:r>
              <a:rPr dirty="0"/>
              <a:t>been</a:t>
            </a:r>
            <a:r>
              <a:rPr spc="5" dirty="0"/>
              <a:t> </a:t>
            </a:r>
            <a:r>
              <a:rPr dirty="0"/>
              <a:t>with</a:t>
            </a:r>
            <a:r>
              <a:rPr spc="5" dirty="0"/>
              <a:t> </a:t>
            </a:r>
            <a:r>
              <a:rPr dirty="0"/>
              <a:t>HIV</a:t>
            </a:r>
            <a:r>
              <a:rPr spc="1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-25" dirty="0"/>
              <a:t>US?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42513" y="1897286"/>
            <a:ext cx="6153150" cy="3869054"/>
            <a:chOff x="1842513" y="1897286"/>
            <a:chExt cx="6153150" cy="3869054"/>
          </a:xfrm>
        </p:grpSpPr>
        <p:sp>
          <p:nvSpPr>
            <p:cNvPr id="5" name="object 5"/>
            <p:cNvSpPr/>
            <p:nvPr/>
          </p:nvSpPr>
          <p:spPr>
            <a:xfrm>
              <a:off x="1898176" y="3179738"/>
              <a:ext cx="6035675" cy="1899920"/>
            </a:xfrm>
            <a:custGeom>
              <a:avLst/>
              <a:gdLst/>
              <a:ahLst/>
              <a:cxnLst/>
              <a:rect l="l" t="t" r="r" b="b"/>
              <a:pathLst>
                <a:path w="6035675" h="1899920">
                  <a:moveTo>
                    <a:pt x="0" y="1899473"/>
                  </a:moveTo>
                  <a:lnTo>
                    <a:pt x="6035422" y="1899473"/>
                  </a:lnTo>
                </a:path>
                <a:path w="6035675" h="1899920">
                  <a:moveTo>
                    <a:pt x="0" y="1265299"/>
                  </a:moveTo>
                  <a:lnTo>
                    <a:pt x="6035422" y="1265299"/>
                  </a:lnTo>
                </a:path>
                <a:path w="6035675" h="1899920">
                  <a:moveTo>
                    <a:pt x="0" y="631125"/>
                  </a:moveTo>
                  <a:lnTo>
                    <a:pt x="6035422" y="631125"/>
                  </a:lnTo>
                </a:path>
                <a:path w="6035675" h="1899920">
                  <a:moveTo>
                    <a:pt x="0" y="0"/>
                  </a:moveTo>
                  <a:lnTo>
                    <a:pt x="6035422" y="0"/>
                  </a:lnTo>
                </a:path>
              </a:pathLst>
            </a:custGeom>
            <a:ln w="1016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3594" y="1911413"/>
              <a:ext cx="40005" cy="634365"/>
            </a:xfrm>
            <a:custGeom>
              <a:avLst/>
              <a:gdLst/>
              <a:ahLst/>
              <a:cxnLst/>
              <a:rect l="l" t="t" r="r" b="b"/>
              <a:pathLst>
                <a:path w="40004" h="634364">
                  <a:moveTo>
                    <a:pt x="0" y="634150"/>
                  </a:moveTo>
                  <a:lnTo>
                    <a:pt x="40003" y="634150"/>
                  </a:lnTo>
                </a:path>
                <a:path w="40004" h="634364">
                  <a:moveTo>
                    <a:pt x="0" y="0"/>
                  </a:moveTo>
                  <a:lnTo>
                    <a:pt x="40003" y="0"/>
                  </a:lnTo>
                </a:path>
              </a:pathLst>
            </a:custGeom>
            <a:ln w="1016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32842" y="1910939"/>
              <a:ext cx="0" cy="3801745"/>
            </a:xfrm>
            <a:custGeom>
              <a:avLst/>
              <a:gdLst/>
              <a:ahLst/>
              <a:cxnLst/>
              <a:rect l="l" t="t" r="r" b="b"/>
              <a:pathLst>
                <a:path h="3801745">
                  <a:moveTo>
                    <a:pt x="0" y="3801484"/>
                  </a:moveTo>
                  <a:lnTo>
                    <a:pt x="1" y="0"/>
                  </a:lnTo>
                </a:path>
              </a:pathLst>
            </a:custGeom>
            <a:ln w="27096">
              <a:solidFill>
                <a:srgbClr val="9BBC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2842" y="1911413"/>
              <a:ext cx="48895" cy="3801745"/>
            </a:xfrm>
            <a:custGeom>
              <a:avLst/>
              <a:gdLst/>
              <a:ahLst/>
              <a:cxnLst/>
              <a:rect l="l" t="t" r="r" b="b"/>
              <a:pathLst>
                <a:path w="48895" h="3801745">
                  <a:moveTo>
                    <a:pt x="0" y="3801484"/>
                  </a:moveTo>
                  <a:lnTo>
                    <a:pt x="48683" y="3801484"/>
                  </a:lnTo>
                </a:path>
                <a:path w="48895" h="3801745">
                  <a:moveTo>
                    <a:pt x="0" y="3167798"/>
                  </a:moveTo>
                  <a:lnTo>
                    <a:pt x="48683" y="3167798"/>
                  </a:lnTo>
                </a:path>
                <a:path w="48895" h="3801745">
                  <a:moveTo>
                    <a:pt x="0" y="2533624"/>
                  </a:moveTo>
                  <a:lnTo>
                    <a:pt x="48683" y="2533624"/>
                  </a:lnTo>
                </a:path>
                <a:path w="48895" h="3801745">
                  <a:moveTo>
                    <a:pt x="0" y="1899450"/>
                  </a:moveTo>
                  <a:lnTo>
                    <a:pt x="48683" y="1899450"/>
                  </a:lnTo>
                </a:path>
                <a:path w="48895" h="3801745">
                  <a:moveTo>
                    <a:pt x="0" y="1268324"/>
                  </a:moveTo>
                  <a:lnTo>
                    <a:pt x="48683" y="1268324"/>
                  </a:lnTo>
                </a:path>
                <a:path w="48895" h="3801745">
                  <a:moveTo>
                    <a:pt x="0" y="634150"/>
                  </a:moveTo>
                  <a:lnTo>
                    <a:pt x="48683" y="634150"/>
                  </a:lnTo>
                </a:path>
                <a:path w="48895" h="3801745">
                  <a:moveTo>
                    <a:pt x="0" y="0"/>
                  </a:moveTo>
                  <a:lnTo>
                    <a:pt x="48683" y="0"/>
                  </a:lnTo>
                </a:path>
              </a:pathLst>
            </a:custGeom>
            <a:ln w="27096">
              <a:solidFill>
                <a:srgbClr val="9BBC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98176" y="1911413"/>
              <a:ext cx="4095750" cy="634365"/>
            </a:xfrm>
            <a:custGeom>
              <a:avLst/>
              <a:gdLst/>
              <a:ahLst/>
              <a:cxnLst/>
              <a:rect l="l" t="t" r="r" b="b"/>
              <a:pathLst>
                <a:path w="4095750" h="634364">
                  <a:moveTo>
                    <a:pt x="0" y="634150"/>
                  </a:moveTo>
                  <a:lnTo>
                    <a:pt x="4095663" y="634150"/>
                  </a:lnTo>
                </a:path>
                <a:path w="4095750" h="634364">
                  <a:moveTo>
                    <a:pt x="0" y="0"/>
                  </a:moveTo>
                  <a:lnTo>
                    <a:pt x="465312" y="0"/>
                  </a:lnTo>
                </a:path>
              </a:pathLst>
            </a:custGeom>
            <a:ln w="1016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98176" y="1910939"/>
              <a:ext cx="0" cy="3801745"/>
            </a:xfrm>
            <a:custGeom>
              <a:avLst/>
              <a:gdLst/>
              <a:ahLst/>
              <a:cxnLst/>
              <a:rect l="l" t="t" r="r" b="b"/>
              <a:pathLst>
                <a:path h="3801745">
                  <a:moveTo>
                    <a:pt x="0" y="3801484"/>
                  </a:moveTo>
                  <a:lnTo>
                    <a:pt x="1" y="0"/>
                  </a:lnTo>
                </a:path>
              </a:pathLst>
            </a:custGeom>
            <a:ln w="1354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49498" y="1911413"/>
              <a:ext cx="48895" cy="3801745"/>
            </a:xfrm>
            <a:custGeom>
              <a:avLst/>
              <a:gdLst/>
              <a:ahLst/>
              <a:cxnLst/>
              <a:rect l="l" t="t" r="r" b="b"/>
              <a:pathLst>
                <a:path w="48894" h="3801745">
                  <a:moveTo>
                    <a:pt x="0" y="3801484"/>
                  </a:moveTo>
                  <a:lnTo>
                    <a:pt x="48683" y="3801484"/>
                  </a:lnTo>
                </a:path>
                <a:path w="48894" h="3801745">
                  <a:moveTo>
                    <a:pt x="0" y="3167798"/>
                  </a:moveTo>
                  <a:lnTo>
                    <a:pt x="48683" y="3167798"/>
                  </a:lnTo>
                </a:path>
                <a:path w="48894" h="3801745">
                  <a:moveTo>
                    <a:pt x="0" y="2533624"/>
                  </a:moveTo>
                  <a:lnTo>
                    <a:pt x="48683" y="2533624"/>
                  </a:lnTo>
                </a:path>
                <a:path w="48894" h="3801745">
                  <a:moveTo>
                    <a:pt x="0" y="1899450"/>
                  </a:moveTo>
                  <a:lnTo>
                    <a:pt x="48683" y="1899450"/>
                  </a:lnTo>
                </a:path>
                <a:path w="48894" h="3801745">
                  <a:moveTo>
                    <a:pt x="0" y="1268324"/>
                  </a:moveTo>
                  <a:lnTo>
                    <a:pt x="48683" y="1268324"/>
                  </a:lnTo>
                </a:path>
                <a:path w="48894" h="3801745">
                  <a:moveTo>
                    <a:pt x="0" y="634150"/>
                  </a:moveTo>
                  <a:lnTo>
                    <a:pt x="48683" y="634150"/>
                  </a:lnTo>
                </a:path>
                <a:path w="48894" h="3801745">
                  <a:moveTo>
                    <a:pt x="0" y="0"/>
                  </a:moveTo>
                  <a:lnTo>
                    <a:pt x="48683" y="0"/>
                  </a:lnTo>
                </a:path>
              </a:pathLst>
            </a:custGeom>
            <a:ln w="1354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98176" y="5712423"/>
              <a:ext cx="6035675" cy="48895"/>
            </a:xfrm>
            <a:custGeom>
              <a:avLst/>
              <a:gdLst/>
              <a:ahLst/>
              <a:cxnLst/>
              <a:rect l="l" t="t" r="r" b="b"/>
              <a:pathLst>
                <a:path w="6035675" h="48895">
                  <a:moveTo>
                    <a:pt x="0" y="0"/>
                  </a:moveTo>
                  <a:lnTo>
                    <a:pt x="6035422" y="1"/>
                  </a:lnTo>
                </a:path>
                <a:path w="6035675" h="48895">
                  <a:moveTo>
                    <a:pt x="0" y="0"/>
                  </a:moveTo>
                  <a:lnTo>
                    <a:pt x="0" y="48683"/>
                  </a:lnTo>
                </a:path>
                <a:path w="6035675" h="48895">
                  <a:moveTo>
                    <a:pt x="165675" y="0"/>
                  </a:moveTo>
                  <a:lnTo>
                    <a:pt x="165675" y="48683"/>
                  </a:lnTo>
                </a:path>
                <a:path w="6035675" h="48895">
                  <a:moveTo>
                    <a:pt x="330316" y="0"/>
                  </a:moveTo>
                  <a:lnTo>
                    <a:pt x="330316" y="48683"/>
                  </a:lnTo>
                </a:path>
                <a:path w="6035675" h="48895">
                  <a:moveTo>
                    <a:pt x="494957" y="0"/>
                  </a:moveTo>
                  <a:lnTo>
                    <a:pt x="494957" y="48683"/>
                  </a:lnTo>
                </a:path>
                <a:path w="6035675" h="48895">
                  <a:moveTo>
                    <a:pt x="662648" y="0"/>
                  </a:moveTo>
                  <a:lnTo>
                    <a:pt x="662648" y="48683"/>
                  </a:lnTo>
                </a:path>
                <a:path w="6035675" h="48895">
                  <a:moveTo>
                    <a:pt x="827289" y="0"/>
                  </a:moveTo>
                  <a:lnTo>
                    <a:pt x="827289" y="48683"/>
                  </a:lnTo>
                </a:path>
                <a:path w="6035675" h="48895">
                  <a:moveTo>
                    <a:pt x="991930" y="0"/>
                  </a:moveTo>
                  <a:lnTo>
                    <a:pt x="991930" y="48683"/>
                  </a:lnTo>
                </a:path>
                <a:path w="6035675" h="48895">
                  <a:moveTo>
                    <a:pt x="1156572" y="0"/>
                  </a:moveTo>
                  <a:lnTo>
                    <a:pt x="1156572" y="48683"/>
                  </a:lnTo>
                </a:path>
                <a:path w="6035675" h="48895">
                  <a:moveTo>
                    <a:pt x="1324262" y="0"/>
                  </a:moveTo>
                  <a:lnTo>
                    <a:pt x="1324262" y="48683"/>
                  </a:lnTo>
                </a:path>
                <a:path w="6035675" h="48895">
                  <a:moveTo>
                    <a:pt x="1488903" y="0"/>
                  </a:moveTo>
                  <a:lnTo>
                    <a:pt x="1488903" y="48683"/>
                  </a:lnTo>
                </a:path>
                <a:path w="6035675" h="48895">
                  <a:moveTo>
                    <a:pt x="1653545" y="0"/>
                  </a:moveTo>
                  <a:lnTo>
                    <a:pt x="1653545" y="48683"/>
                  </a:lnTo>
                </a:path>
                <a:path w="6035675" h="48895">
                  <a:moveTo>
                    <a:pt x="1818186" y="0"/>
                  </a:moveTo>
                  <a:lnTo>
                    <a:pt x="1818186" y="48683"/>
                  </a:lnTo>
                </a:path>
                <a:path w="6035675" h="48895">
                  <a:moveTo>
                    <a:pt x="1982828" y="0"/>
                  </a:moveTo>
                  <a:lnTo>
                    <a:pt x="1982828" y="48683"/>
                  </a:lnTo>
                </a:path>
                <a:path w="6035675" h="48895">
                  <a:moveTo>
                    <a:pt x="2150518" y="0"/>
                  </a:moveTo>
                  <a:lnTo>
                    <a:pt x="2150518" y="48683"/>
                  </a:lnTo>
                </a:path>
                <a:path w="6035675" h="48895">
                  <a:moveTo>
                    <a:pt x="2315159" y="0"/>
                  </a:moveTo>
                  <a:lnTo>
                    <a:pt x="2315159" y="48683"/>
                  </a:lnTo>
                </a:path>
                <a:path w="6035675" h="48895">
                  <a:moveTo>
                    <a:pt x="2479801" y="0"/>
                  </a:moveTo>
                  <a:lnTo>
                    <a:pt x="2479801" y="48683"/>
                  </a:lnTo>
                </a:path>
                <a:path w="6035675" h="48895">
                  <a:moveTo>
                    <a:pt x="2644442" y="0"/>
                  </a:moveTo>
                  <a:lnTo>
                    <a:pt x="2644442" y="48683"/>
                  </a:lnTo>
                </a:path>
                <a:path w="6035675" h="48895">
                  <a:moveTo>
                    <a:pt x="2812132" y="0"/>
                  </a:moveTo>
                  <a:lnTo>
                    <a:pt x="2812132" y="48683"/>
                  </a:lnTo>
                </a:path>
                <a:path w="6035675" h="48895">
                  <a:moveTo>
                    <a:pt x="2976774" y="0"/>
                  </a:moveTo>
                  <a:lnTo>
                    <a:pt x="2976774" y="48683"/>
                  </a:lnTo>
                </a:path>
                <a:path w="6035675" h="48895">
                  <a:moveTo>
                    <a:pt x="3141415" y="0"/>
                  </a:moveTo>
                  <a:lnTo>
                    <a:pt x="3141415" y="48683"/>
                  </a:lnTo>
                </a:path>
                <a:path w="6035675" h="48895">
                  <a:moveTo>
                    <a:pt x="3306056" y="0"/>
                  </a:moveTo>
                  <a:lnTo>
                    <a:pt x="3306056" y="48683"/>
                  </a:lnTo>
                </a:path>
                <a:path w="6035675" h="48895">
                  <a:moveTo>
                    <a:pt x="3473747" y="0"/>
                  </a:moveTo>
                  <a:lnTo>
                    <a:pt x="3473747" y="48683"/>
                  </a:lnTo>
                </a:path>
                <a:path w="6035675" h="48895">
                  <a:moveTo>
                    <a:pt x="3638388" y="0"/>
                  </a:moveTo>
                  <a:lnTo>
                    <a:pt x="3638388" y="48683"/>
                  </a:lnTo>
                </a:path>
                <a:path w="6035675" h="48895">
                  <a:moveTo>
                    <a:pt x="3803029" y="0"/>
                  </a:moveTo>
                  <a:lnTo>
                    <a:pt x="3803029" y="48683"/>
                  </a:lnTo>
                </a:path>
                <a:path w="6035675" h="48895">
                  <a:moveTo>
                    <a:pt x="3967671" y="0"/>
                  </a:moveTo>
                  <a:lnTo>
                    <a:pt x="3967671" y="48683"/>
                  </a:lnTo>
                </a:path>
                <a:path w="6035675" h="48895">
                  <a:moveTo>
                    <a:pt x="4135361" y="0"/>
                  </a:moveTo>
                  <a:lnTo>
                    <a:pt x="4135361" y="48683"/>
                  </a:lnTo>
                </a:path>
                <a:path w="6035675" h="48895">
                  <a:moveTo>
                    <a:pt x="4300002" y="0"/>
                  </a:moveTo>
                  <a:lnTo>
                    <a:pt x="4300002" y="48683"/>
                  </a:lnTo>
                </a:path>
                <a:path w="6035675" h="48895">
                  <a:moveTo>
                    <a:pt x="4464644" y="0"/>
                  </a:moveTo>
                  <a:lnTo>
                    <a:pt x="4464644" y="48683"/>
                  </a:lnTo>
                </a:path>
                <a:path w="6035675" h="48895">
                  <a:moveTo>
                    <a:pt x="4629285" y="0"/>
                  </a:moveTo>
                  <a:lnTo>
                    <a:pt x="4629285" y="48683"/>
                  </a:lnTo>
                </a:path>
                <a:path w="6035675" h="48895">
                  <a:moveTo>
                    <a:pt x="4793927" y="0"/>
                  </a:moveTo>
                  <a:lnTo>
                    <a:pt x="4793927" y="48683"/>
                  </a:lnTo>
                </a:path>
                <a:path w="6035675" h="48895">
                  <a:moveTo>
                    <a:pt x="4961617" y="0"/>
                  </a:moveTo>
                  <a:lnTo>
                    <a:pt x="4961617" y="48683"/>
                  </a:lnTo>
                </a:path>
                <a:path w="6035675" h="48895">
                  <a:moveTo>
                    <a:pt x="5126258" y="0"/>
                  </a:moveTo>
                  <a:lnTo>
                    <a:pt x="5126258" y="48683"/>
                  </a:lnTo>
                </a:path>
                <a:path w="6035675" h="48895">
                  <a:moveTo>
                    <a:pt x="5290900" y="0"/>
                  </a:moveTo>
                  <a:lnTo>
                    <a:pt x="5290900" y="48683"/>
                  </a:lnTo>
                </a:path>
                <a:path w="6035675" h="48895">
                  <a:moveTo>
                    <a:pt x="5455541" y="0"/>
                  </a:moveTo>
                  <a:lnTo>
                    <a:pt x="5455541" y="48683"/>
                  </a:lnTo>
                </a:path>
                <a:path w="6035675" h="48895">
                  <a:moveTo>
                    <a:pt x="5623231" y="0"/>
                  </a:moveTo>
                  <a:lnTo>
                    <a:pt x="5623231" y="48683"/>
                  </a:lnTo>
                </a:path>
                <a:path w="6035675" h="48895">
                  <a:moveTo>
                    <a:pt x="5787873" y="0"/>
                  </a:moveTo>
                  <a:lnTo>
                    <a:pt x="5787873" y="48683"/>
                  </a:lnTo>
                </a:path>
                <a:path w="6035675" h="48895">
                  <a:moveTo>
                    <a:pt x="5952745" y="0"/>
                  </a:moveTo>
                  <a:lnTo>
                    <a:pt x="5952745" y="48683"/>
                  </a:lnTo>
                </a:path>
              </a:pathLst>
            </a:custGeom>
            <a:ln w="1016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8176" y="2418214"/>
              <a:ext cx="5953125" cy="3292475"/>
            </a:xfrm>
            <a:custGeom>
              <a:avLst/>
              <a:gdLst/>
              <a:ahLst/>
              <a:cxnLst/>
              <a:rect l="l" t="t" r="r" b="b"/>
              <a:pathLst>
                <a:path w="5953125" h="3292475">
                  <a:moveTo>
                    <a:pt x="0" y="3292085"/>
                  </a:moveTo>
                  <a:lnTo>
                    <a:pt x="165675" y="2788988"/>
                  </a:lnTo>
                  <a:lnTo>
                    <a:pt x="330316" y="1648694"/>
                  </a:lnTo>
                  <a:lnTo>
                    <a:pt x="494957" y="1648694"/>
                  </a:lnTo>
                  <a:lnTo>
                    <a:pt x="662648" y="0"/>
                  </a:lnTo>
                  <a:lnTo>
                    <a:pt x="827289" y="0"/>
                  </a:lnTo>
                  <a:lnTo>
                    <a:pt x="991930" y="1115134"/>
                  </a:lnTo>
                  <a:lnTo>
                    <a:pt x="1156572" y="1115134"/>
                  </a:lnTo>
                  <a:lnTo>
                    <a:pt x="1324262" y="1139525"/>
                  </a:lnTo>
                  <a:lnTo>
                    <a:pt x="1488903" y="1139525"/>
                  </a:lnTo>
                  <a:lnTo>
                    <a:pt x="1653545" y="1139525"/>
                  </a:lnTo>
                  <a:lnTo>
                    <a:pt x="1818186" y="2054200"/>
                  </a:lnTo>
                  <a:lnTo>
                    <a:pt x="1982828" y="2054200"/>
                  </a:lnTo>
                  <a:lnTo>
                    <a:pt x="2150518" y="2054200"/>
                  </a:lnTo>
                  <a:lnTo>
                    <a:pt x="2315159" y="2054200"/>
                  </a:lnTo>
                  <a:lnTo>
                    <a:pt x="2479801" y="2054200"/>
                  </a:lnTo>
                  <a:lnTo>
                    <a:pt x="2644442" y="2054200"/>
                  </a:lnTo>
                  <a:lnTo>
                    <a:pt x="2812132" y="1825531"/>
                  </a:lnTo>
                  <a:lnTo>
                    <a:pt x="2976774" y="1825531"/>
                  </a:lnTo>
                  <a:lnTo>
                    <a:pt x="3141415" y="1825531"/>
                  </a:lnTo>
                  <a:lnTo>
                    <a:pt x="3306056" y="1901754"/>
                  </a:lnTo>
                  <a:lnTo>
                    <a:pt x="3473747" y="1901754"/>
                  </a:lnTo>
                  <a:lnTo>
                    <a:pt x="3638388" y="1901754"/>
                  </a:lnTo>
                  <a:lnTo>
                    <a:pt x="3803029" y="1889558"/>
                  </a:lnTo>
                  <a:lnTo>
                    <a:pt x="3967671" y="1889558"/>
                  </a:lnTo>
                  <a:lnTo>
                    <a:pt x="4135361" y="1889558"/>
                  </a:lnTo>
                  <a:lnTo>
                    <a:pt x="4300002" y="1889558"/>
                  </a:lnTo>
                  <a:lnTo>
                    <a:pt x="4464644" y="1947488"/>
                  </a:lnTo>
                  <a:lnTo>
                    <a:pt x="4629285" y="2090787"/>
                  </a:lnTo>
                  <a:lnTo>
                    <a:pt x="4793927" y="2154814"/>
                  </a:lnTo>
                  <a:lnTo>
                    <a:pt x="4961617" y="2252379"/>
                  </a:lnTo>
                  <a:lnTo>
                    <a:pt x="5126258" y="2273722"/>
                  </a:lnTo>
                  <a:lnTo>
                    <a:pt x="5290900" y="2279819"/>
                  </a:lnTo>
                  <a:lnTo>
                    <a:pt x="5455541" y="2307260"/>
                  </a:lnTo>
                  <a:lnTo>
                    <a:pt x="5623231" y="2304211"/>
                  </a:lnTo>
                  <a:lnTo>
                    <a:pt x="5787873" y="2307260"/>
                  </a:lnTo>
                  <a:lnTo>
                    <a:pt x="5952745" y="2313357"/>
                  </a:lnTo>
                </a:path>
              </a:pathLst>
            </a:custGeom>
            <a:ln w="34956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89760" y="4394229"/>
              <a:ext cx="5973445" cy="1320800"/>
            </a:xfrm>
            <a:custGeom>
              <a:avLst/>
              <a:gdLst/>
              <a:ahLst/>
              <a:cxnLst/>
              <a:rect l="l" t="t" r="r" b="b"/>
              <a:pathLst>
                <a:path w="5973445" h="1320800">
                  <a:moveTo>
                    <a:pt x="89475" y="1296225"/>
                  </a:moveTo>
                  <a:lnTo>
                    <a:pt x="8195" y="1297114"/>
                  </a:lnTo>
                  <a:lnTo>
                    <a:pt x="301" y="1298799"/>
                  </a:lnTo>
                  <a:lnTo>
                    <a:pt x="0" y="1299008"/>
                  </a:lnTo>
                  <a:lnTo>
                    <a:pt x="0" y="1320770"/>
                  </a:lnTo>
                  <a:lnTo>
                    <a:pt x="109165" y="1320770"/>
                  </a:lnTo>
                  <a:lnTo>
                    <a:pt x="110011" y="1316329"/>
                  </a:lnTo>
                  <a:lnTo>
                    <a:pt x="108325" y="1308435"/>
                  </a:lnTo>
                  <a:lnTo>
                    <a:pt x="103900" y="1302024"/>
                  </a:lnTo>
                  <a:lnTo>
                    <a:pt x="97397" y="1297739"/>
                  </a:lnTo>
                  <a:lnTo>
                    <a:pt x="89475" y="1296225"/>
                  </a:lnTo>
                  <a:close/>
                </a:path>
                <a:path w="5973445" h="1320800">
                  <a:moveTo>
                    <a:pt x="264264" y="1295311"/>
                  </a:moveTo>
                  <a:lnTo>
                    <a:pt x="173767" y="1295314"/>
                  </a:lnTo>
                  <a:lnTo>
                    <a:pt x="172939" y="1295349"/>
                  </a:lnTo>
                  <a:lnTo>
                    <a:pt x="170742" y="1295349"/>
                  </a:lnTo>
                  <a:lnTo>
                    <a:pt x="162854" y="1297029"/>
                  </a:lnTo>
                  <a:lnTo>
                    <a:pt x="156443" y="1301454"/>
                  </a:lnTo>
                  <a:lnTo>
                    <a:pt x="152159" y="1307961"/>
                  </a:lnTo>
                  <a:lnTo>
                    <a:pt x="150651" y="1315885"/>
                  </a:lnTo>
                  <a:lnTo>
                    <a:pt x="151689" y="1320770"/>
                  </a:lnTo>
                  <a:lnTo>
                    <a:pt x="269700" y="1320770"/>
                  </a:lnTo>
                  <a:lnTo>
                    <a:pt x="271262" y="1318153"/>
                  </a:lnTo>
                  <a:lnTo>
                    <a:pt x="272418" y="1310170"/>
                  </a:lnTo>
                  <a:lnTo>
                    <a:pt x="270385" y="1302362"/>
                  </a:lnTo>
                  <a:lnTo>
                    <a:pt x="265678" y="1296154"/>
                  </a:lnTo>
                  <a:lnTo>
                    <a:pt x="264328" y="1295349"/>
                  </a:lnTo>
                  <a:lnTo>
                    <a:pt x="172939" y="1295349"/>
                  </a:lnTo>
                  <a:lnTo>
                    <a:pt x="173559" y="1295314"/>
                  </a:lnTo>
                  <a:lnTo>
                    <a:pt x="264270" y="1295314"/>
                  </a:lnTo>
                  <a:close/>
                </a:path>
                <a:path w="5973445" h="1320800">
                  <a:moveTo>
                    <a:pt x="250993" y="1291005"/>
                  </a:moveTo>
                  <a:lnTo>
                    <a:pt x="173559" y="1295314"/>
                  </a:lnTo>
                  <a:lnTo>
                    <a:pt x="173854" y="1295311"/>
                  </a:lnTo>
                  <a:lnTo>
                    <a:pt x="264264" y="1295311"/>
                  </a:lnTo>
                  <a:lnTo>
                    <a:pt x="258984" y="1292162"/>
                  </a:lnTo>
                  <a:lnTo>
                    <a:pt x="250993" y="1291005"/>
                  </a:lnTo>
                  <a:close/>
                </a:path>
                <a:path w="5973445" h="1320800">
                  <a:moveTo>
                    <a:pt x="336425" y="1286266"/>
                  </a:moveTo>
                  <a:lnTo>
                    <a:pt x="312995" y="1307909"/>
                  </a:lnTo>
                  <a:lnTo>
                    <a:pt x="315028" y="1315722"/>
                  </a:lnTo>
                  <a:lnTo>
                    <a:pt x="318855" y="1320770"/>
                  </a:lnTo>
                  <a:lnTo>
                    <a:pt x="376595" y="1320770"/>
                  </a:lnTo>
                  <a:lnTo>
                    <a:pt x="416855" y="1314056"/>
                  </a:lnTo>
                  <a:lnTo>
                    <a:pt x="433569" y="1290675"/>
                  </a:lnTo>
                  <a:lnTo>
                    <a:pt x="431953" y="1286446"/>
                  </a:lnTo>
                  <a:lnTo>
                    <a:pt x="335347" y="1286446"/>
                  </a:lnTo>
                  <a:lnTo>
                    <a:pt x="336425" y="1286266"/>
                  </a:lnTo>
                  <a:close/>
                </a:path>
                <a:path w="5973445" h="1320800">
                  <a:moveTo>
                    <a:pt x="337569" y="1286205"/>
                  </a:moveTo>
                  <a:lnTo>
                    <a:pt x="336425" y="1286266"/>
                  </a:lnTo>
                  <a:lnTo>
                    <a:pt x="335347" y="1286446"/>
                  </a:lnTo>
                  <a:lnTo>
                    <a:pt x="337569" y="1286205"/>
                  </a:lnTo>
                  <a:close/>
                </a:path>
                <a:path w="5973445" h="1320800">
                  <a:moveTo>
                    <a:pt x="431861" y="1286205"/>
                  </a:moveTo>
                  <a:lnTo>
                    <a:pt x="337569" y="1286205"/>
                  </a:lnTo>
                  <a:lnTo>
                    <a:pt x="335347" y="1286446"/>
                  </a:lnTo>
                  <a:lnTo>
                    <a:pt x="431953" y="1286446"/>
                  </a:lnTo>
                  <a:lnTo>
                    <a:pt x="431861" y="1286205"/>
                  </a:lnTo>
                  <a:close/>
                </a:path>
                <a:path w="5973445" h="1320800">
                  <a:moveTo>
                    <a:pt x="410175" y="1273975"/>
                  </a:moveTo>
                  <a:lnTo>
                    <a:pt x="336425" y="1286266"/>
                  </a:lnTo>
                  <a:lnTo>
                    <a:pt x="337569" y="1286205"/>
                  </a:lnTo>
                  <a:lnTo>
                    <a:pt x="431861" y="1286205"/>
                  </a:lnTo>
                  <a:lnTo>
                    <a:pt x="430688" y="1283135"/>
                  </a:lnTo>
                  <a:lnTo>
                    <a:pt x="425329" y="1277481"/>
                  </a:lnTo>
                  <a:lnTo>
                    <a:pt x="418242" y="1274250"/>
                  </a:lnTo>
                  <a:lnTo>
                    <a:pt x="410175" y="1273975"/>
                  </a:lnTo>
                  <a:close/>
                </a:path>
                <a:path w="5973445" h="1320800">
                  <a:moveTo>
                    <a:pt x="498791" y="1259200"/>
                  </a:moveTo>
                  <a:lnTo>
                    <a:pt x="473650" y="1283995"/>
                  </a:lnTo>
                  <a:lnTo>
                    <a:pt x="476524" y="1291535"/>
                  </a:lnTo>
                  <a:lnTo>
                    <a:pt x="481883" y="1297189"/>
                  </a:lnTo>
                  <a:lnTo>
                    <a:pt x="488970" y="1300420"/>
                  </a:lnTo>
                  <a:lnTo>
                    <a:pt x="497030" y="1300695"/>
                  </a:lnTo>
                  <a:lnTo>
                    <a:pt x="507838" y="1298892"/>
                  </a:lnTo>
                  <a:lnTo>
                    <a:pt x="577675" y="1278585"/>
                  </a:lnTo>
                  <a:lnTo>
                    <a:pt x="584821" y="1274841"/>
                  </a:lnTo>
                  <a:lnTo>
                    <a:pt x="589809" y="1268842"/>
                  </a:lnTo>
                  <a:lnTo>
                    <a:pt x="592183" y="1261433"/>
                  </a:lnTo>
                  <a:lnTo>
                    <a:pt x="592023" y="1259535"/>
                  </a:lnTo>
                  <a:lnTo>
                    <a:pt x="497640" y="1259535"/>
                  </a:lnTo>
                  <a:lnTo>
                    <a:pt x="498791" y="1259200"/>
                  </a:lnTo>
                  <a:close/>
                </a:path>
                <a:path w="5973445" h="1320800">
                  <a:moveTo>
                    <a:pt x="499977" y="1259001"/>
                  </a:moveTo>
                  <a:lnTo>
                    <a:pt x="498791" y="1259200"/>
                  </a:lnTo>
                  <a:lnTo>
                    <a:pt x="497640" y="1259535"/>
                  </a:lnTo>
                  <a:lnTo>
                    <a:pt x="499977" y="1259001"/>
                  </a:lnTo>
                  <a:close/>
                </a:path>
                <a:path w="5973445" h="1320800">
                  <a:moveTo>
                    <a:pt x="591978" y="1259001"/>
                  </a:moveTo>
                  <a:lnTo>
                    <a:pt x="499977" y="1259001"/>
                  </a:lnTo>
                  <a:lnTo>
                    <a:pt x="497640" y="1259535"/>
                  </a:lnTo>
                  <a:lnTo>
                    <a:pt x="592023" y="1259535"/>
                  </a:lnTo>
                  <a:lnTo>
                    <a:pt x="591978" y="1259001"/>
                  </a:lnTo>
                  <a:close/>
                </a:path>
                <a:path w="5973445" h="1320800">
                  <a:moveTo>
                    <a:pt x="574359" y="1238881"/>
                  </a:moveTo>
                  <a:lnTo>
                    <a:pt x="566322" y="1239558"/>
                  </a:lnTo>
                  <a:lnTo>
                    <a:pt x="498791" y="1259200"/>
                  </a:lnTo>
                  <a:lnTo>
                    <a:pt x="499977" y="1259001"/>
                  </a:lnTo>
                  <a:lnTo>
                    <a:pt x="591978" y="1259001"/>
                  </a:lnTo>
                  <a:lnTo>
                    <a:pt x="591506" y="1253388"/>
                  </a:lnTo>
                  <a:lnTo>
                    <a:pt x="587762" y="1246242"/>
                  </a:lnTo>
                  <a:lnTo>
                    <a:pt x="581776" y="1241258"/>
                  </a:lnTo>
                  <a:lnTo>
                    <a:pt x="574359" y="1238881"/>
                  </a:lnTo>
                  <a:close/>
                </a:path>
                <a:path w="5973445" h="1320800">
                  <a:moveTo>
                    <a:pt x="663221" y="1211372"/>
                  </a:moveTo>
                  <a:lnTo>
                    <a:pt x="644363" y="1216850"/>
                  </a:lnTo>
                  <a:lnTo>
                    <a:pt x="637212" y="1220594"/>
                  </a:lnTo>
                  <a:lnTo>
                    <a:pt x="632228" y="1226581"/>
                  </a:lnTo>
                  <a:lnTo>
                    <a:pt x="629854" y="1234002"/>
                  </a:lnTo>
                  <a:lnTo>
                    <a:pt x="630533" y="1242047"/>
                  </a:lnTo>
                  <a:lnTo>
                    <a:pt x="634270" y="1249192"/>
                  </a:lnTo>
                  <a:lnTo>
                    <a:pt x="640253" y="1254177"/>
                  </a:lnTo>
                  <a:lnTo>
                    <a:pt x="647673" y="1256554"/>
                  </a:lnTo>
                  <a:lnTo>
                    <a:pt x="655717" y="1255877"/>
                  </a:lnTo>
                  <a:lnTo>
                    <a:pt x="678717" y="1249184"/>
                  </a:lnTo>
                  <a:lnTo>
                    <a:pt x="732984" y="1220038"/>
                  </a:lnTo>
                  <a:lnTo>
                    <a:pt x="739200" y="1214889"/>
                  </a:lnTo>
                  <a:lnTo>
                    <a:pt x="740529" y="1212367"/>
                  </a:lnTo>
                  <a:lnTo>
                    <a:pt x="661368" y="1212367"/>
                  </a:lnTo>
                  <a:lnTo>
                    <a:pt x="663221" y="1211372"/>
                  </a:lnTo>
                  <a:close/>
                </a:path>
                <a:path w="5973445" h="1320800">
                  <a:moveTo>
                    <a:pt x="665305" y="1210767"/>
                  </a:moveTo>
                  <a:lnTo>
                    <a:pt x="663221" y="1211372"/>
                  </a:lnTo>
                  <a:lnTo>
                    <a:pt x="661368" y="1212367"/>
                  </a:lnTo>
                  <a:lnTo>
                    <a:pt x="665305" y="1210767"/>
                  </a:lnTo>
                  <a:close/>
                </a:path>
                <a:path w="5973445" h="1320800">
                  <a:moveTo>
                    <a:pt x="741372" y="1210767"/>
                  </a:moveTo>
                  <a:lnTo>
                    <a:pt x="665305" y="1210767"/>
                  </a:lnTo>
                  <a:lnTo>
                    <a:pt x="661368" y="1212367"/>
                  </a:lnTo>
                  <a:lnTo>
                    <a:pt x="740529" y="1212367"/>
                  </a:lnTo>
                  <a:lnTo>
                    <a:pt x="741372" y="1210767"/>
                  </a:lnTo>
                  <a:close/>
                </a:path>
                <a:path w="5973445" h="1320800">
                  <a:moveTo>
                    <a:pt x="721483" y="1181901"/>
                  </a:moveTo>
                  <a:lnTo>
                    <a:pt x="713756" y="1184236"/>
                  </a:lnTo>
                  <a:lnTo>
                    <a:pt x="663221" y="1211372"/>
                  </a:lnTo>
                  <a:lnTo>
                    <a:pt x="665305" y="1210767"/>
                  </a:lnTo>
                  <a:lnTo>
                    <a:pt x="741372" y="1210767"/>
                  </a:lnTo>
                  <a:lnTo>
                    <a:pt x="742831" y="1207997"/>
                  </a:lnTo>
                  <a:lnTo>
                    <a:pt x="743612" y="1200244"/>
                  </a:lnTo>
                  <a:lnTo>
                    <a:pt x="741277" y="1192517"/>
                  </a:lnTo>
                  <a:lnTo>
                    <a:pt x="736128" y="1186308"/>
                  </a:lnTo>
                  <a:lnTo>
                    <a:pt x="729236" y="1182681"/>
                  </a:lnTo>
                  <a:lnTo>
                    <a:pt x="721483" y="1181901"/>
                  </a:lnTo>
                  <a:close/>
                </a:path>
                <a:path w="5973445" h="1320800">
                  <a:moveTo>
                    <a:pt x="824401" y="1124813"/>
                  </a:moveTo>
                  <a:lnTo>
                    <a:pt x="785371" y="1145781"/>
                  </a:lnTo>
                  <a:lnTo>
                    <a:pt x="779155" y="1150929"/>
                  </a:lnTo>
                  <a:lnTo>
                    <a:pt x="775524" y="1157822"/>
                  </a:lnTo>
                  <a:lnTo>
                    <a:pt x="774743" y="1165574"/>
                  </a:lnTo>
                  <a:lnTo>
                    <a:pt x="777078" y="1173302"/>
                  </a:lnTo>
                  <a:lnTo>
                    <a:pt x="782227" y="1179510"/>
                  </a:lnTo>
                  <a:lnTo>
                    <a:pt x="789119" y="1183138"/>
                  </a:lnTo>
                  <a:lnTo>
                    <a:pt x="796872" y="1183917"/>
                  </a:lnTo>
                  <a:lnTo>
                    <a:pt x="804599" y="1181582"/>
                  </a:lnTo>
                  <a:lnTo>
                    <a:pt x="846827" y="1158900"/>
                  </a:lnTo>
                  <a:lnTo>
                    <a:pt x="875770" y="1135849"/>
                  </a:lnTo>
                  <a:lnTo>
                    <a:pt x="880968" y="1129676"/>
                  </a:lnTo>
                  <a:lnTo>
                    <a:pt x="882136" y="1125969"/>
                  </a:lnTo>
                  <a:lnTo>
                    <a:pt x="822951" y="1125969"/>
                  </a:lnTo>
                  <a:lnTo>
                    <a:pt x="824401" y="1124813"/>
                  </a:lnTo>
                  <a:close/>
                </a:path>
                <a:path w="5973445" h="1320800">
                  <a:moveTo>
                    <a:pt x="825986" y="1123962"/>
                  </a:moveTo>
                  <a:lnTo>
                    <a:pt x="824401" y="1124813"/>
                  </a:lnTo>
                  <a:lnTo>
                    <a:pt x="822951" y="1125969"/>
                  </a:lnTo>
                  <a:lnTo>
                    <a:pt x="825986" y="1123962"/>
                  </a:lnTo>
                  <a:close/>
                </a:path>
                <a:path w="5973445" h="1320800">
                  <a:moveTo>
                    <a:pt x="882768" y="1123962"/>
                  </a:moveTo>
                  <a:lnTo>
                    <a:pt x="825986" y="1123962"/>
                  </a:lnTo>
                  <a:lnTo>
                    <a:pt x="822951" y="1125969"/>
                  </a:lnTo>
                  <a:lnTo>
                    <a:pt x="882136" y="1125969"/>
                  </a:lnTo>
                  <a:lnTo>
                    <a:pt x="882768" y="1123962"/>
                  </a:lnTo>
                  <a:close/>
                </a:path>
                <a:path w="5973445" h="1320800">
                  <a:moveTo>
                    <a:pt x="865405" y="1099770"/>
                  </a:moveTo>
                  <a:lnTo>
                    <a:pt x="857640" y="1100386"/>
                  </a:lnTo>
                  <a:lnTo>
                    <a:pt x="850459" y="1104061"/>
                  </a:lnTo>
                  <a:lnTo>
                    <a:pt x="824401" y="1124813"/>
                  </a:lnTo>
                  <a:lnTo>
                    <a:pt x="825986" y="1123962"/>
                  </a:lnTo>
                  <a:lnTo>
                    <a:pt x="882768" y="1123962"/>
                  </a:lnTo>
                  <a:lnTo>
                    <a:pt x="883309" y="1122246"/>
                  </a:lnTo>
                  <a:lnTo>
                    <a:pt x="882690" y="1114481"/>
                  </a:lnTo>
                  <a:lnTo>
                    <a:pt x="879008" y="1107300"/>
                  </a:lnTo>
                  <a:lnTo>
                    <a:pt x="872835" y="1102109"/>
                  </a:lnTo>
                  <a:lnTo>
                    <a:pt x="865405" y="1099770"/>
                  </a:lnTo>
                  <a:close/>
                </a:path>
                <a:path w="5973445" h="1320800">
                  <a:moveTo>
                    <a:pt x="992570" y="998504"/>
                  </a:moveTo>
                  <a:lnTo>
                    <a:pt x="914048" y="1053426"/>
                  </a:lnTo>
                  <a:lnTo>
                    <a:pt x="906509" y="1067036"/>
                  </a:lnTo>
                  <a:lnTo>
                    <a:pt x="907127" y="1074802"/>
                  </a:lnTo>
                  <a:lnTo>
                    <a:pt x="910809" y="1081989"/>
                  </a:lnTo>
                  <a:lnTo>
                    <a:pt x="916983" y="1087179"/>
                  </a:lnTo>
                  <a:lnTo>
                    <a:pt x="924412" y="1089518"/>
                  </a:lnTo>
                  <a:lnTo>
                    <a:pt x="932178" y="1088902"/>
                  </a:lnTo>
                  <a:lnTo>
                    <a:pt x="939359" y="1085227"/>
                  </a:lnTo>
                  <a:lnTo>
                    <a:pt x="1002948" y="1034592"/>
                  </a:lnTo>
                  <a:lnTo>
                    <a:pt x="1008138" y="1028413"/>
                  </a:lnTo>
                  <a:lnTo>
                    <a:pt x="1010476" y="1020984"/>
                  </a:lnTo>
                  <a:lnTo>
                    <a:pt x="1009856" y="1013222"/>
                  </a:lnTo>
                  <a:lnTo>
                    <a:pt x="1006173" y="1006043"/>
                  </a:lnTo>
                  <a:lnTo>
                    <a:pt x="1000000" y="1000845"/>
                  </a:lnTo>
                  <a:lnTo>
                    <a:pt x="992570" y="998504"/>
                  </a:lnTo>
                  <a:close/>
                </a:path>
                <a:path w="5973445" h="1320800">
                  <a:moveTo>
                    <a:pt x="1121105" y="907685"/>
                  </a:moveTo>
                  <a:lnTo>
                    <a:pt x="1046013" y="955840"/>
                  </a:lnTo>
                  <a:lnTo>
                    <a:pt x="1037316" y="976544"/>
                  </a:lnTo>
                  <a:lnTo>
                    <a:pt x="1040375" y="984008"/>
                  </a:lnTo>
                  <a:lnTo>
                    <a:pt x="1046089" y="989708"/>
                  </a:lnTo>
                  <a:lnTo>
                    <a:pt x="1053294" y="992666"/>
                  </a:lnTo>
                  <a:lnTo>
                    <a:pt x="1061084" y="992706"/>
                  </a:lnTo>
                  <a:lnTo>
                    <a:pt x="1068556" y="989647"/>
                  </a:lnTo>
                  <a:lnTo>
                    <a:pt x="1136183" y="944562"/>
                  </a:lnTo>
                  <a:lnTo>
                    <a:pt x="1141878" y="938848"/>
                  </a:lnTo>
                  <a:lnTo>
                    <a:pt x="1144837" y="931643"/>
                  </a:lnTo>
                  <a:lnTo>
                    <a:pt x="1144879" y="923852"/>
                  </a:lnTo>
                  <a:lnTo>
                    <a:pt x="1141822" y="916381"/>
                  </a:lnTo>
                  <a:lnTo>
                    <a:pt x="1136101" y="910687"/>
                  </a:lnTo>
                  <a:lnTo>
                    <a:pt x="1128894" y="907727"/>
                  </a:lnTo>
                  <a:lnTo>
                    <a:pt x="1121105" y="907685"/>
                  </a:lnTo>
                  <a:close/>
                </a:path>
                <a:path w="5973445" h="1320800">
                  <a:moveTo>
                    <a:pt x="1260664" y="813579"/>
                  </a:moveTo>
                  <a:lnTo>
                    <a:pt x="1179808" y="865022"/>
                  </a:lnTo>
                  <a:lnTo>
                    <a:pt x="1171689" y="878285"/>
                  </a:lnTo>
                  <a:lnTo>
                    <a:pt x="1171968" y="886069"/>
                  </a:lnTo>
                  <a:lnTo>
                    <a:pt x="1175325" y="893406"/>
                  </a:lnTo>
                  <a:lnTo>
                    <a:pt x="1181271" y="898866"/>
                  </a:lnTo>
                  <a:lnTo>
                    <a:pt x="1188593" y="901530"/>
                  </a:lnTo>
                  <a:lnTo>
                    <a:pt x="1196377" y="901252"/>
                  </a:lnTo>
                  <a:lnTo>
                    <a:pt x="1203709" y="897890"/>
                  </a:lnTo>
                  <a:lnTo>
                    <a:pt x="1269444" y="850087"/>
                  </a:lnTo>
                  <a:lnTo>
                    <a:pt x="1274904" y="844141"/>
                  </a:lnTo>
                  <a:lnTo>
                    <a:pt x="1277568" y="836818"/>
                  </a:lnTo>
                  <a:lnTo>
                    <a:pt x="1277290" y="829034"/>
                  </a:lnTo>
                  <a:lnTo>
                    <a:pt x="1273928" y="821702"/>
                  </a:lnTo>
                  <a:lnTo>
                    <a:pt x="1267983" y="816242"/>
                  </a:lnTo>
                  <a:lnTo>
                    <a:pt x="1260664" y="813579"/>
                  </a:lnTo>
                  <a:close/>
                </a:path>
                <a:path w="5973445" h="1320800">
                  <a:moveTo>
                    <a:pt x="1319098" y="763723"/>
                  </a:moveTo>
                  <a:lnTo>
                    <a:pt x="1311278" y="769404"/>
                  </a:lnTo>
                  <a:lnTo>
                    <a:pt x="1305818" y="775350"/>
                  </a:lnTo>
                  <a:lnTo>
                    <a:pt x="1303155" y="782672"/>
                  </a:lnTo>
                  <a:lnTo>
                    <a:pt x="1303433" y="790456"/>
                  </a:lnTo>
                  <a:lnTo>
                    <a:pt x="1306795" y="797788"/>
                  </a:lnTo>
                  <a:lnTo>
                    <a:pt x="1312741" y="803248"/>
                  </a:lnTo>
                  <a:lnTo>
                    <a:pt x="1320063" y="805911"/>
                  </a:lnTo>
                  <a:lnTo>
                    <a:pt x="1327848" y="805634"/>
                  </a:lnTo>
                  <a:lnTo>
                    <a:pt x="1335180" y="802271"/>
                  </a:lnTo>
                  <a:lnTo>
                    <a:pt x="1345898" y="794473"/>
                  </a:lnTo>
                  <a:lnTo>
                    <a:pt x="1374341" y="764984"/>
                  </a:lnTo>
                  <a:lnTo>
                    <a:pt x="1317882" y="764984"/>
                  </a:lnTo>
                  <a:lnTo>
                    <a:pt x="1319098" y="763723"/>
                  </a:lnTo>
                  <a:close/>
                </a:path>
                <a:path w="5973445" h="1320800">
                  <a:moveTo>
                    <a:pt x="1320562" y="762660"/>
                  </a:moveTo>
                  <a:lnTo>
                    <a:pt x="1319098" y="763723"/>
                  </a:lnTo>
                  <a:lnTo>
                    <a:pt x="1317882" y="764984"/>
                  </a:lnTo>
                  <a:lnTo>
                    <a:pt x="1320562" y="762660"/>
                  </a:lnTo>
                  <a:close/>
                </a:path>
                <a:path w="5973445" h="1320800">
                  <a:moveTo>
                    <a:pt x="1376583" y="762660"/>
                  </a:moveTo>
                  <a:lnTo>
                    <a:pt x="1320562" y="762660"/>
                  </a:lnTo>
                  <a:lnTo>
                    <a:pt x="1317882" y="764984"/>
                  </a:lnTo>
                  <a:lnTo>
                    <a:pt x="1374341" y="764984"/>
                  </a:lnTo>
                  <a:lnTo>
                    <a:pt x="1376583" y="762660"/>
                  </a:lnTo>
                  <a:close/>
                </a:path>
                <a:path w="5973445" h="1320800">
                  <a:moveTo>
                    <a:pt x="1380598" y="708529"/>
                  </a:moveTo>
                  <a:lnTo>
                    <a:pt x="1372977" y="710157"/>
                  </a:lnTo>
                  <a:lnTo>
                    <a:pt x="1366333" y="714743"/>
                  </a:lnTo>
                  <a:lnTo>
                    <a:pt x="1319098" y="763723"/>
                  </a:lnTo>
                  <a:lnTo>
                    <a:pt x="1320562" y="762660"/>
                  </a:lnTo>
                  <a:lnTo>
                    <a:pt x="1376583" y="762660"/>
                  </a:lnTo>
                  <a:lnTo>
                    <a:pt x="1395594" y="742950"/>
                  </a:lnTo>
                  <a:lnTo>
                    <a:pt x="1399932" y="736148"/>
                  </a:lnTo>
                  <a:lnTo>
                    <a:pt x="1401282" y="728476"/>
                  </a:lnTo>
                  <a:lnTo>
                    <a:pt x="1399657" y="720859"/>
                  </a:lnTo>
                  <a:lnTo>
                    <a:pt x="1395073" y="714222"/>
                  </a:lnTo>
                  <a:lnTo>
                    <a:pt x="1388271" y="709878"/>
                  </a:lnTo>
                  <a:lnTo>
                    <a:pt x="1380598" y="708529"/>
                  </a:lnTo>
                  <a:close/>
                </a:path>
                <a:path w="5973445" h="1320800">
                  <a:moveTo>
                    <a:pt x="1493438" y="591512"/>
                  </a:moveTo>
                  <a:lnTo>
                    <a:pt x="1422759" y="656234"/>
                  </a:lnTo>
                  <a:lnTo>
                    <a:pt x="1417071" y="670707"/>
                  </a:lnTo>
                  <a:lnTo>
                    <a:pt x="1418696" y="678324"/>
                  </a:lnTo>
                  <a:lnTo>
                    <a:pt x="1423280" y="684961"/>
                  </a:lnTo>
                  <a:lnTo>
                    <a:pt x="1430081" y="689305"/>
                  </a:lnTo>
                  <a:lnTo>
                    <a:pt x="1437753" y="690654"/>
                  </a:lnTo>
                  <a:lnTo>
                    <a:pt x="1445370" y="689026"/>
                  </a:lnTo>
                  <a:lnTo>
                    <a:pt x="1452007" y="684441"/>
                  </a:lnTo>
                  <a:lnTo>
                    <a:pt x="1508433" y="625932"/>
                  </a:lnTo>
                  <a:lnTo>
                    <a:pt x="1512772" y="619130"/>
                  </a:lnTo>
                  <a:lnTo>
                    <a:pt x="1514121" y="611458"/>
                  </a:lnTo>
                  <a:lnTo>
                    <a:pt x="1512496" y="603841"/>
                  </a:lnTo>
                  <a:lnTo>
                    <a:pt x="1507912" y="597204"/>
                  </a:lnTo>
                  <a:lnTo>
                    <a:pt x="1501111" y="592860"/>
                  </a:lnTo>
                  <a:lnTo>
                    <a:pt x="1493438" y="591512"/>
                  </a:lnTo>
                  <a:close/>
                </a:path>
                <a:path w="5973445" h="1320800">
                  <a:moveTo>
                    <a:pt x="1630110" y="507808"/>
                  </a:moveTo>
                  <a:lnTo>
                    <a:pt x="1552578" y="551903"/>
                  </a:lnTo>
                  <a:lnTo>
                    <a:pt x="1542791" y="572124"/>
                  </a:lnTo>
                  <a:lnTo>
                    <a:pt x="1545454" y="579742"/>
                  </a:lnTo>
                  <a:lnTo>
                    <a:pt x="1550857" y="585731"/>
                  </a:lnTo>
                  <a:lnTo>
                    <a:pt x="1557896" y="589067"/>
                  </a:lnTo>
                  <a:lnTo>
                    <a:pt x="1565674" y="589522"/>
                  </a:lnTo>
                  <a:lnTo>
                    <a:pt x="1573292" y="586867"/>
                  </a:lnTo>
                  <a:lnTo>
                    <a:pt x="1643218" y="545426"/>
                  </a:lnTo>
                  <a:lnTo>
                    <a:pt x="1649207" y="540018"/>
                  </a:lnTo>
                  <a:lnTo>
                    <a:pt x="1652543" y="532979"/>
                  </a:lnTo>
                  <a:lnTo>
                    <a:pt x="1652998" y="525204"/>
                  </a:lnTo>
                  <a:lnTo>
                    <a:pt x="1650343" y="517588"/>
                  </a:lnTo>
                  <a:lnTo>
                    <a:pt x="1644932" y="511599"/>
                  </a:lnTo>
                  <a:lnTo>
                    <a:pt x="1637889" y="508263"/>
                  </a:lnTo>
                  <a:lnTo>
                    <a:pt x="1630110" y="507808"/>
                  </a:lnTo>
                  <a:close/>
                </a:path>
                <a:path w="5973445" h="1320800">
                  <a:moveTo>
                    <a:pt x="1763794" y="409141"/>
                  </a:moveTo>
                  <a:lnTo>
                    <a:pt x="1685890" y="464947"/>
                  </a:lnTo>
                  <a:lnTo>
                    <a:pt x="1678510" y="478636"/>
                  </a:lnTo>
                  <a:lnTo>
                    <a:pt x="1679213" y="486394"/>
                  </a:lnTo>
                  <a:lnTo>
                    <a:pt x="1682969" y="493534"/>
                  </a:lnTo>
                  <a:lnTo>
                    <a:pt x="1689202" y="498657"/>
                  </a:lnTo>
                  <a:lnTo>
                    <a:pt x="1696658" y="500914"/>
                  </a:lnTo>
                  <a:lnTo>
                    <a:pt x="1704416" y="500212"/>
                  </a:lnTo>
                  <a:lnTo>
                    <a:pt x="1711557" y="496455"/>
                  </a:lnTo>
                  <a:lnTo>
                    <a:pt x="1774574" y="445109"/>
                  </a:lnTo>
                  <a:lnTo>
                    <a:pt x="1779697" y="438876"/>
                  </a:lnTo>
                  <a:lnTo>
                    <a:pt x="1781953" y="431420"/>
                  </a:lnTo>
                  <a:lnTo>
                    <a:pt x="1781247" y="423662"/>
                  </a:lnTo>
                  <a:lnTo>
                    <a:pt x="1777483" y="416521"/>
                  </a:lnTo>
                  <a:lnTo>
                    <a:pt x="1771249" y="411398"/>
                  </a:lnTo>
                  <a:lnTo>
                    <a:pt x="1763794" y="409141"/>
                  </a:lnTo>
                  <a:close/>
                </a:path>
                <a:path w="5973445" h="1320800">
                  <a:moveTo>
                    <a:pt x="1893802" y="310268"/>
                  </a:moveTo>
                  <a:lnTo>
                    <a:pt x="1813995" y="360565"/>
                  </a:lnTo>
                  <a:lnTo>
                    <a:pt x="1804532" y="375950"/>
                  </a:lnTo>
                  <a:lnTo>
                    <a:pt x="1805235" y="383709"/>
                  </a:lnTo>
                  <a:lnTo>
                    <a:pt x="1808991" y="390855"/>
                  </a:lnTo>
                  <a:lnTo>
                    <a:pt x="1815224" y="395976"/>
                  </a:lnTo>
                  <a:lnTo>
                    <a:pt x="1822680" y="398229"/>
                  </a:lnTo>
                  <a:lnTo>
                    <a:pt x="1830439" y="397522"/>
                  </a:lnTo>
                  <a:lnTo>
                    <a:pt x="1837579" y="393763"/>
                  </a:lnTo>
                  <a:lnTo>
                    <a:pt x="1838335" y="393153"/>
                  </a:lnTo>
                  <a:lnTo>
                    <a:pt x="1839217" y="392442"/>
                  </a:lnTo>
                  <a:lnTo>
                    <a:pt x="1902463" y="346798"/>
                  </a:lnTo>
                  <a:lnTo>
                    <a:pt x="1907937" y="340876"/>
                  </a:lnTo>
                  <a:lnTo>
                    <a:pt x="1910621" y="333565"/>
                  </a:lnTo>
                  <a:lnTo>
                    <a:pt x="1910370" y="325778"/>
                  </a:lnTo>
                  <a:lnTo>
                    <a:pt x="1907035" y="318427"/>
                  </a:lnTo>
                  <a:lnTo>
                    <a:pt x="1901113" y="312953"/>
                  </a:lnTo>
                  <a:lnTo>
                    <a:pt x="1893802" y="310268"/>
                  </a:lnTo>
                  <a:close/>
                </a:path>
                <a:path w="5973445" h="1320800">
                  <a:moveTo>
                    <a:pt x="1839217" y="392442"/>
                  </a:moveTo>
                  <a:lnTo>
                    <a:pt x="1838277" y="393153"/>
                  </a:lnTo>
                  <a:lnTo>
                    <a:pt x="1838831" y="392754"/>
                  </a:lnTo>
                  <a:lnTo>
                    <a:pt x="1839217" y="392442"/>
                  </a:lnTo>
                  <a:close/>
                </a:path>
                <a:path w="5973445" h="1320800">
                  <a:moveTo>
                    <a:pt x="1838831" y="392754"/>
                  </a:moveTo>
                  <a:lnTo>
                    <a:pt x="1838277" y="393153"/>
                  </a:lnTo>
                  <a:lnTo>
                    <a:pt x="1838831" y="392754"/>
                  </a:lnTo>
                  <a:close/>
                </a:path>
                <a:path w="5973445" h="1320800">
                  <a:moveTo>
                    <a:pt x="1839262" y="392442"/>
                  </a:moveTo>
                  <a:lnTo>
                    <a:pt x="1838831" y="392754"/>
                  </a:lnTo>
                  <a:lnTo>
                    <a:pt x="1839262" y="392442"/>
                  </a:lnTo>
                  <a:close/>
                </a:path>
                <a:path w="5973445" h="1320800">
                  <a:moveTo>
                    <a:pt x="2021845" y="218182"/>
                  </a:moveTo>
                  <a:lnTo>
                    <a:pt x="1979908" y="240728"/>
                  </a:lnTo>
                  <a:lnTo>
                    <a:pt x="1944551" y="266268"/>
                  </a:lnTo>
                  <a:lnTo>
                    <a:pt x="1936393" y="279501"/>
                  </a:lnTo>
                  <a:lnTo>
                    <a:pt x="1936645" y="287288"/>
                  </a:lnTo>
                  <a:lnTo>
                    <a:pt x="1939979" y="294640"/>
                  </a:lnTo>
                  <a:lnTo>
                    <a:pt x="1945909" y="300113"/>
                  </a:lnTo>
                  <a:lnTo>
                    <a:pt x="1953222" y="302798"/>
                  </a:lnTo>
                  <a:lnTo>
                    <a:pt x="1961007" y="302546"/>
                  </a:lnTo>
                  <a:lnTo>
                    <a:pt x="1968351" y="299212"/>
                  </a:lnTo>
                  <a:lnTo>
                    <a:pt x="2001382" y="275361"/>
                  </a:lnTo>
                  <a:lnTo>
                    <a:pt x="2001218" y="275361"/>
                  </a:lnTo>
                  <a:lnTo>
                    <a:pt x="2002895" y="274269"/>
                  </a:lnTo>
                  <a:lnTo>
                    <a:pt x="2003095" y="274269"/>
                  </a:lnTo>
                  <a:lnTo>
                    <a:pt x="2034645" y="255905"/>
                  </a:lnTo>
                  <a:lnTo>
                    <a:pt x="2040673" y="250548"/>
                  </a:lnTo>
                  <a:lnTo>
                    <a:pt x="2044064" y="243536"/>
                  </a:lnTo>
                  <a:lnTo>
                    <a:pt x="2044580" y="235764"/>
                  </a:lnTo>
                  <a:lnTo>
                    <a:pt x="2041985" y="228130"/>
                  </a:lnTo>
                  <a:lnTo>
                    <a:pt x="2036629" y="222094"/>
                  </a:lnTo>
                  <a:lnTo>
                    <a:pt x="2029617" y="218700"/>
                  </a:lnTo>
                  <a:lnTo>
                    <a:pt x="2021845" y="218182"/>
                  </a:lnTo>
                  <a:close/>
                </a:path>
                <a:path w="5973445" h="1320800">
                  <a:moveTo>
                    <a:pt x="2002895" y="274269"/>
                  </a:moveTo>
                  <a:lnTo>
                    <a:pt x="2001218" y="275361"/>
                  </a:lnTo>
                  <a:lnTo>
                    <a:pt x="2002063" y="274869"/>
                  </a:lnTo>
                  <a:lnTo>
                    <a:pt x="2002895" y="274269"/>
                  </a:lnTo>
                  <a:close/>
                </a:path>
                <a:path w="5973445" h="1320800">
                  <a:moveTo>
                    <a:pt x="2002063" y="274869"/>
                  </a:moveTo>
                  <a:lnTo>
                    <a:pt x="2001218" y="275361"/>
                  </a:lnTo>
                  <a:lnTo>
                    <a:pt x="2001382" y="275361"/>
                  </a:lnTo>
                  <a:lnTo>
                    <a:pt x="2002063" y="274869"/>
                  </a:lnTo>
                  <a:close/>
                </a:path>
                <a:path w="5973445" h="1320800">
                  <a:moveTo>
                    <a:pt x="2003095" y="274269"/>
                  </a:moveTo>
                  <a:lnTo>
                    <a:pt x="2002895" y="274269"/>
                  </a:lnTo>
                  <a:lnTo>
                    <a:pt x="2002063" y="274869"/>
                  </a:lnTo>
                  <a:lnTo>
                    <a:pt x="2003095" y="274269"/>
                  </a:lnTo>
                  <a:close/>
                </a:path>
                <a:path w="5973445" h="1320800">
                  <a:moveTo>
                    <a:pt x="2147399" y="143283"/>
                  </a:moveTo>
                  <a:lnTo>
                    <a:pt x="2084454" y="179908"/>
                  </a:lnTo>
                  <a:lnTo>
                    <a:pt x="2078426" y="185264"/>
                  </a:lnTo>
                  <a:lnTo>
                    <a:pt x="2075036" y="192276"/>
                  </a:lnTo>
                  <a:lnTo>
                    <a:pt x="2074519" y="200048"/>
                  </a:lnTo>
                  <a:lnTo>
                    <a:pt x="2077114" y="207683"/>
                  </a:lnTo>
                  <a:lnTo>
                    <a:pt x="2082470" y="213718"/>
                  </a:lnTo>
                  <a:lnTo>
                    <a:pt x="2089483" y="217112"/>
                  </a:lnTo>
                  <a:lnTo>
                    <a:pt x="2097259" y="217630"/>
                  </a:lnTo>
                  <a:lnTo>
                    <a:pt x="2104901" y="215036"/>
                  </a:lnTo>
                  <a:lnTo>
                    <a:pt x="2169963" y="177177"/>
                  </a:lnTo>
                  <a:lnTo>
                    <a:pt x="2176732" y="172034"/>
                  </a:lnTo>
                  <a:lnTo>
                    <a:pt x="2182062" y="165981"/>
                  </a:lnTo>
                  <a:lnTo>
                    <a:pt x="2184572" y="158607"/>
                  </a:lnTo>
                  <a:lnTo>
                    <a:pt x="2184133" y="150827"/>
                  </a:lnTo>
                  <a:lnTo>
                    <a:pt x="2180858" y="144056"/>
                  </a:lnTo>
                  <a:lnTo>
                    <a:pt x="2146379" y="144056"/>
                  </a:lnTo>
                  <a:lnTo>
                    <a:pt x="2147399" y="143283"/>
                  </a:lnTo>
                  <a:close/>
                </a:path>
                <a:path w="5973445" h="1320800">
                  <a:moveTo>
                    <a:pt x="2148450" y="142671"/>
                  </a:moveTo>
                  <a:lnTo>
                    <a:pt x="2147399" y="143283"/>
                  </a:lnTo>
                  <a:lnTo>
                    <a:pt x="2146379" y="144056"/>
                  </a:lnTo>
                  <a:lnTo>
                    <a:pt x="2148450" y="142671"/>
                  </a:lnTo>
                  <a:close/>
                </a:path>
                <a:path w="5973445" h="1320800">
                  <a:moveTo>
                    <a:pt x="2179609" y="142671"/>
                  </a:moveTo>
                  <a:lnTo>
                    <a:pt x="2148450" y="142671"/>
                  </a:lnTo>
                  <a:lnTo>
                    <a:pt x="2146379" y="144056"/>
                  </a:lnTo>
                  <a:lnTo>
                    <a:pt x="2180858" y="144056"/>
                  </a:lnTo>
                  <a:lnTo>
                    <a:pt x="2180619" y="143560"/>
                  </a:lnTo>
                  <a:lnTo>
                    <a:pt x="2179609" y="142671"/>
                  </a:lnTo>
                  <a:close/>
                </a:path>
                <a:path w="5973445" h="1320800">
                  <a:moveTo>
                    <a:pt x="2167193" y="135721"/>
                  </a:moveTo>
                  <a:lnTo>
                    <a:pt x="2159418" y="136159"/>
                  </a:lnTo>
                  <a:lnTo>
                    <a:pt x="2152158" y="139674"/>
                  </a:lnTo>
                  <a:lnTo>
                    <a:pt x="2147399" y="143283"/>
                  </a:lnTo>
                  <a:lnTo>
                    <a:pt x="2148450" y="142671"/>
                  </a:lnTo>
                  <a:lnTo>
                    <a:pt x="2179609" y="142671"/>
                  </a:lnTo>
                  <a:lnTo>
                    <a:pt x="2174566" y="138231"/>
                  </a:lnTo>
                  <a:lnTo>
                    <a:pt x="2167193" y="135721"/>
                  </a:lnTo>
                  <a:close/>
                </a:path>
                <a:path w="5973445" h="1320800">
                  <a:moveTo>
                    <a:pt x="2296668" y="37417"/>
                  </a:moveTo>
                  <a:lnTo>
                    <a:pt x="2216890" y="90525"/>
                  </a:lnTo>
                  <a:lnTo>
                    <a:pt x="2209044" y="103951"/>
                  </a:lnTo>
                  <a:lnTo>
                    <a:pt x="2209482" y="111726"/>
                  </a:lnTo>
                  <a:lnTo>
                    <a:pt x="2212991" y="118986"/>
                  </a:lnTo>
                  <a:lnTo>
                    <a:pt x="2219044" y="124322"/>
                  </a:lnTo>
                  <a:lnTo>
                    <a:pt x="2226418" y="126836"/>
                  </a:lnTo>
                  <a:lnTo>
                    <a:pt x="2234197" y="126399"/>
                  </a:lnTo>
                  <a:lnTo>
                    <a:pt x="2241464" y="122885"/>
                  </a:lnTo>
                  <a:lnTo>
                    <a:pt x="2306196" y="73736"/>
                  </a:lnTo>
                  <a:lnTo>
                    <a:pt x="2311531" y="67683"/>
                  </a:lnTo>
                  <a:lnTo>
                    <a:pt x="2314042" y="60309"/>
                  </a:lnTo>
                  <a:lnTo>
                    <a:pt x="2313604" y="52529"/>
                  </a:lnTo>
                  <a:lnTo>
                    <a:pt x="2310095" y="45262"/>
                  </a:lnTo>
                  <a:lnTo>
                    <a:pt x="2304042" y="39928"/>
                  </a:lnTo>
                  <a:lnTo>
                    <a:pt x="2296668" y="37417"/>
                  </a:lnTo>
                  <a:close/>
                </a:path>
                <a:path w="5973445" h="1320800">
                  <a:moveTo>
                    <a:pt x="2445617" y="0"/>
                  </a:moveTo>
                  <a:lnTo>
                    <a:pt x="2364921" y="9753"/>
                  </a:lnTo>
                  <a:lnTo>
                    <a:pt x="2347192" y="32359"/>
                  </a:lnTo>
                  <a:lnTo>
                    <a:pt x="2349726" y="40019"/>
                  </a:lnTo>
                  <a:lnTo>
                    <a:pt x="2354823" y="45912"/>
                  </a:lnTo>
                  <a:lnTo>
                    <a:pt x="2361756" y="49463"/>
                  </a:lnTo>
                  <a:lnTo>
                    <a:pt x="2369798" y="50101"/>
                  </a:lnTo>
                  <a:lnTo>
                    <a:pt x="2450494" y="40347"/>
                  </a:lnTo>
                  <a:lnTo>
                    <a:pt x="2458152" y="37814"/>
                  </a:lnTo>
                  <a:lnTo>
                    <a:pt x="2464040" y="32716"/>
                  </a:lnTo>
                  <a:lnTo>
                    <a:pt x="2467587" y="25783"/>
                  </a:lnTo>
                  <a:lnTo>
                    <a:pt x="2468223" y="17741"/>
                  </a:lnTo>
                  <a:lnTo>
                    <a:pt x="2465689" y="10076"/>
                  </a:lnTo>
                  <a:lnTo>
                    <a:pt x="2460592" y="4184"/>
                  </a:lnTo>
                  <a:lnTo>
                    <a:pt x="2453659" y="636"/>
                  </a:lnTo>
                  <a:lnTo>
                    <a:pt x="2445617" y="0"/>
                  </a:lnTo>
                  <a:close/>
                </a:path>
                <a:path w="5973445" h="1320800">
                  <a:moveTo>
                    <a:pt x="2504849" y="32023"/>
                  </a:moveTo>
                  <a:lnTo>
                    <a:pt x="2497039" y="34061"/>
                  </a:lnTo>
                  <a:lnTo>
                    <a:pt x="2490639" y="38968"/>
                  </a:lnTo>
                  <a:lnTo>
                    <a:pt x="2486747" y="45716"/>
                  </a:lnTo>
                  <a:lnTo>
                    <a:pt x="2485668" y="53431"/>
                  </a:lnTo>
                  <a:lnTo>
                    <a:pt x="2487705" y="61239"/>
                  </a:lnTo>
                  <a:lnTo>
                    <a:pt x="2523392" y="134264"/>
                  </a:lnTo>
                  <a:lnTo>
                    <a:pt x="2528299" y="140677"/>
                  </a:lnTo>
                  <a:lnTo>
                    <a:pt x="2535047" y="144572"/>
                  </a:lnTo>
                  <a:lnTo>
                    <a:pt x="2542762" y="145649"/>
                  </a:lnTo>
                  <a:lnTo>
                    <a:pt x="2550570" y="143611"/>
                  </a:lnTo>
                  <a:lnTo>
                    <a:pt x="2556975" y="138704"/>
                  </a:lnTo>
                  <a:lnTo>
                    <a:pt x="2560866" y="131956"/>
                  </a:lnTo>
                  <a:lnTo>
                    <a:pt x="2561943" y="124241"/>
                  </a:lnTo>
                  <a:lnTo>
                    <a:pt x="2559904" y="116433"/>
                  </a:lnTo>
                  <a:lnTo>
                    <a:pt x="2524217" y="43395"/>
                  </a:lnTo>
                  <a:lnTo>
                    <a:pt x="2519315" y="36990"/>
                  </a:lnTo>
                  <a:lnTo>
                    <a:pt x="2512567" y="33099"/>
                  </a:lnTo>
                  <a:lnTo>
                    <a:pt x="2504849" y="32023"/>
                  </a:lnTo>
                  <a:close/>
                </a:path>
                <a:path w="5973445" h="1320800">
                  <a:moveTo>
                    <a:pt x="2576221" y="178085"/>
                  </a:moveTo>
                  <a:lnTo>
                    <a:pt x="2568413" y="180124"/>
                  </a:lnTo>
                  <a:lnTo>
                    <a:pt x="2562006" y="185031"/>
                  </a:lnTo>
                  <a:lnTo>
                    <a:pt x="2558110" y="191779"/>
                  </a:lnTo>
                  <a:lnTo>
                    <a:pt x="2557030" y="199494"/>
                  </a:lnTo>
                  <a:lnTo>
                    <a:pt x="2559066" y="207302"/>
                  </a:lnTo>
                  <a:lnTo>
                    <a:pt x="2594753" y="280327"/>
                  </a:lnTo>
                  <a:lnTo>
                    <a:pt x="2599660" y="286732"/>
                  </a:lnTo>
                  <a:lnTo>
                    <a:pt x="2606408" y="290625"/>
                  </a:lnTo>
                  <a:lnTo>
                    <a:pt x="2614123" y="291705"/>
                  </a:lnTo>
                  <a:lnTo>
                    <a:pt x="2621931" y="289674"/>
                  </a:lnTo>
                  <a:lnTo>
                    <a:pt x="2628337" y="284765"/>
                  </a:lnTo>
                  <a:lnTo>
                    <a:pt x="2632227" y="278014"/>
                  </a:lnTo>
                  <a:lnTo>
                    <a:pt x="2633304" y="270298"/>
                  </a:lnTo>
                  <a:lnTo>
                    <a:pt x="2631265" y="262496"/>
                  </a:lnTo>
                  <a:lnTo>
                    <a:pt x="2595578" y="189458"/>
                  </a:lnTo>
                  <a:lnTo>
                    <a:pt x="2590678" y="183053"/>
                  </a:lnTo>
                  <a:lnTo>
                    <a:pt x="2583934" y="179162"/>
                  </a:lnTo>
                  <a:lnTo>
                    <a:pt x="2576221" y="178085"/>
                  </a:lnTo>
                  <a:close/>
                </a:path>
                <a:path w="5973445" h="1320800">
                  <a:moveTo>
                    <a:pt x="2677592" y="359968"/>
                  </a:moveTo>
                  <a:lnTo>
                    <a:pt x="2633704" y="359968"/>
                  </a:lnTo>
                  <a:lnTo>
                    <a:pt x="2634275" y="361213"/>
                  </a:lnTo>
                  <a:lnTo>
                    <a:pt x="2661072" y="427139"/>
                  </a:lnTo>
                  <a:lnTo>
                    <a:pt x="2665539" y="433858"/>
                  </a:lnTo>
                  <a:lnTo>
                    <a:pt x="2672009" y="438196"/>
                  </a:lnTo>
                  <a:lnTo>
                    <a:pt x="2679634" y="439792"/>
                  </a:lnTo>
                  <a:lnTo>
                    <a:pt x="2687565" y="438289"/>
                  </a:lnTo>
                  <a:lnTo>
                    <a:pt x="2694284" y="433828"/>
                  </a:lnTo>
                  <a:lnTo>
                    <a:pt x="2698622" y="427358"/>
                  </a:lnTo>
                  <a:lnTo>
                    <a:pt x="2700218" y="419730"/>
                  </a:lnTo>
                  <a:lnTo>
                    <a:pt x="2698715" y="411797"/>
                  </a:lnTo>
                  <a:lnTo>
                    <a:pt x="2677592" y="359968"/>
                  </a:lnTo>
                  <a:close/>
                </a:path>
                <a:path w="5973445" h="1320800">
                  <a:moveTo>
                    <a:pt x="2633894" y="360436"/>
                  </a:moveTo>
                  <a:lnTo>
                    <a:pt x="2634211" y="361213"/>
                  </a:lnTo>
                  <a:lnTo>
                    <a:pt x="2633894" y="360436"/>
                  </a:lnTo>
                  <a:close/>
                </a:path>
                <a:path w="5973445" h="1320800">
                  <a:moveTo>
                    <a:pt x="2633704" y="359968"/>
                  </a:moveTo>
                  <a:lnTo>
                    <a:pt x="2633894" y="360436"/>
                  </a:lnTo>
                  <a:lnTo>
                    <a:pt x="2634275" y="361213"/>
                  </a:lnTo>
                  <a:lnTo>
                    <a:pt x="2633704" y="359968"/>
                  </a:lnTo>
                  <a:close/>
                </a:path>
                <a:path w="5973445" h="1320800">
                  <a:moveTo>
                    <a:pt x="2647577" y="324148"/>
                  </a:moveTo>
                  <a:lnTo>
                    <a:pt x="2639762" y="326186"/>
                  </a:lnTo>
                  <a:lnTo>
                    <a:pt x="2633356" y="331094"/>
                  </a:lnTo>
                  <a:lnTo>
                    <a:pt x="2629465" y="337842"/>
                  </a:lnTo>
                  <a:lnTo>
                    <a:pt x="2628389" y="345557"/>
                  </a:lnTo>
                  <a:lnTo>
                    <a:pt x="2630427" y="353364"/>
                  </a:lnTo>
                  <a:lnTo>
                    <a:pt x="2633894" y="360436"/>
                  </a:lnTo>
                  <a:lnTo>
                    <a:pt x="2633704" y="359968"/>
                  </a:lnTo>
                  <a:lnTo>
                    <a:pt x="2677592" y="359968"/>
                  </a:lnTo>
                  <a:lnTo>
                    <a:pt x="2671080" y="343992"/>
                  </a:lnTo>
                  <a:lnTo>
                    <a:pt x="2666952" y="335521"/>
                  </a:lnTo>
                  <a:lnTo>
                    <a:pt x="2662045" y="329115"/>
                  </a:lnTo>
                  <a:lnTo>
                    <a:pt x="2655295" y="325224"/>
                  </a:lnTo>
                  <a:lnTo>
                    <a:pt x="2647577" y="324148"/>
                  </a:lnTo>
                  <a:close/>
                </a:path>
                <a:path w="5973445" h="1320800">
                  <a:moveTo>
                    <a:pt x="2710819" y="474422"/>
                  </a:moveTo>
                  <a:lnTo>
                    <a:pt x="2702893" y="475932"/>
                  </a:lnTo>
                  <a:lnTo>
                    <a:pt x="2696174" y="480393"/>
                  </a:lnTo>
                  <a:lnTo>
                    <a:pt x="2691837" y="486862"/>
                  </a:lnTo>
                  <a:lnTo>
                    <a:pt x="2690240" y="494486"/>
                  </a:lnTo>
                  <a:lnTo>
                    <a:pt x="2691743" y="502412"/>
                  </a:lnTo>
                  <a:lnTo>
                    <a:pt x="2722413" y="577684"/>
                  </a:lnTo>
                  <a:lnTo>
                    <a:pt x="2726874" y="584404"/>
                  </a:lnTo>
                  <a:lnTo>
                    <a:pt x="2733343" y="588741"/>
                  </a:lnTo>
                  <a:lnTo>
                    <a:pt x="2740967" y="590338"/>
                  </a:lnTo>
                  <a:lnTo>
                    <a:pt x="2748893" y="588835"/>
                  </a:lnTo>
                  <a:lnTo>
                    <a:pt x="2755620" y="584369"/>
                  </a:lnTo>
                  <a:lnTo>
                    <a:pt x="2759959" y="577900"/>
                  </a:lnTo>
                  <a:lnTo>
                    <a:pt x="2761553" y="570279"/>
                  </a:lnTo>
                  <a:lnTo>
                    <a:pt x="2760043" y="562356"/>
                  </a:lnTo>
                  <a:lnTo>
                    <a:pt x="2729373" y="487070"/>
                  </a:lnTo>
                  <a:lnTo>
                    <a:pt x="2724912" y="480350"/>
                  </a:lnTo>
                  <a:lnTo>
                    <a:pt x="2718443" y="476015"/>
                  </a:lnTo>
                  <a:lnTo>
                    <a:pt x="2710819" y="474422"/>
                  </a:lnTo>
                  <a:close/>
                </a:path>
                <a:path w="5973445" h="1320800">
                  <a:moveTo>
                    <a:pt x="2772158" y="624963"/>
                  </a:moveTo>
                  <a:lnTo>
                    <a:pt x="2764234" y="626465"/>
                  </a:lnTo>
                  <a:lnTo>
                    <a:pt x="2757507" y="630931"/>
                  </a:lnTo>
                  <a:lnTo>
                    <a:pt x="2753166" y="637401"/>
                  </a:lnTo>
                  <a:lnTo>
                    <a:pt x="2751569" y="645026"/>
                  </a:lnTo>
                  <a:lnTo>
                    <a:pt x="2753071" y="652957"/>
                  </a:lnTo>
                  <a:lnTo>
                    <a:pt x="2783742" y="728230"/>
                  </a:lnTo>
                  <a:lnTo>
                    <a:pt x="2788208" y="734950"/>
                  </a:lnTo>
                  <a:lnTo>
                    <a:pt x="2794676" y="739287"/>
                  </a:lnTo>
                  <a:lnTo>
                    <a:pt x="2802298" y="740884"/>
                  </a:lnTo>
                  <a:lnTo>
                    <a:pt x="2810221" y="739381"/>
                  </a:lnTo>
                  <a:lnTo>
                    <a:pt x="2816948" y="734920"/>
                  </a:lnTo>
                  <a:lnTo>
                    <a:pt x="2821289" y="728451"/>
                  </a:lnTo>
                  <a:lnTo>
                    <a:pt x="2822887" y="720827"/>
                  </a:lnTo>
                  <a:lnTo>
                    <a:pt x="2821384" y="712901"/>
                  </a:lnTo>
                  <a:lnTo>
                    <a:pt x="2790714" y="637628"/>
                  </a:lnTo>
                  <a:lnTo>
                    <a:pt x="2786248" y="630901"/>
                  </a:lnTo>
                  <a:lnTo>
                    <a:pt x="2779779" y="626560"/>
                  </a:lnTo>
                  <a:lnTo>
                    <a:pt x="2772158" y="624963"/>
                  </a:lnTo>
                  <a:close/>
                </a:path>
                <a:path w="5973445" h="1320800">
                  <a:moveTo>
                    <a:pt x="2852612" y="760869"/>
                  </a:moveTo>
                  <a:lnTo>
                    <a:pt x="2844840" y="761431"/>
                  </a:lnTo>
                  <a:lnTo>
                    <a:pt x="2837846" y="764865"/>
                  </a:lnTo>
                  <a:lnTo>
                    <a:pt x="2832522" y="770928"/>
                  </a:lnTo>
                  <a:lnTo>
                    <a:pt x="2829975" y="778580"/>
                  </a:lnTo>
                  <a:lnTo>
                    <a:pt x="2830538" y="786349"/>
                  </a:lnTo>
                  <a:lnTo>
                    <a:pt x="2833973" y="793341"/>
                  </a:lnTo>
                  <a:lnTo>
                    <a:pt x="2840041" y="798664"/>
                  </a:lnTo>
                  <a:lnTo>
                    <a:pt x="2910526" y="839139"/>
                  </a:lnTo>
                  <a:lnTo>
                    <a:pt x="2918178" y="841687"/>
                  </a:lnTo>
                  <a:lnTo>
                    <a:pt x="2925947" y="841125"/>
                  </a:lnTo>
                  <a:lnTo>
                    <a:pt x="2932939" y="837694"/>
                  </a:lnTo>
                  <a:lnTo>
                    <a:pt x="2938263" y="831634"/>
                  </a:lnTo>
                  <a:lnTo>
                    <a:pt x="2940815" y="823974"/>
                  </a:lnTo>
                  <a:lnTo>
                    <a:pt x="2940253" y="816202"/>
                  </a:lnTo>
                  <a:lnTo>
                    <a:pt x="2936820" y="809208"/>
                  </a:lnTo>
                  <a:lnTo>
                    <a:pt x="2930757" y="803884"/>
                  </a:lnTo>
                  <a:lnTo>
                    <a:pt x="2860272" y="763422"/>
                  </a:lnTo>
                  <a:lnTo>
                    <a:pt x="2852612" y="760869"/>
                  </a:lnTo>
                  <a:close/>
                </a:path>
                <a:path w="5973445" h="1320800">
                  <a:moveTo>
                    <a:pt x="2988263" y="839940"/>
                  </a:moveTo>
                  <a:lnTo>
                    <a:pt x="2981014" y="842792"/>
                  </a:lnTo>
                  <a:lnTo>
                    <a:pt x="2975360" y="848152"/>
                  </a:lnTo>
                  <a:lnTo>
                    <a:pt x="2972083" y="855522"/>
                  </a:lnTo>
                  <a:lnTo>
                    <a:pt x="2971931" y="863591"/>
                  </a:lnTo>
                  <a:lnTo>
                    <a:pt x="2974783" y="870840"/>
                  </a:lnTo>
                  <a:lnTo>
                    <a:pt x="2980143" y="876491"/>
                  </a:lnTo>
                  <a:lnTo>
                    <a:pt x="2987513" y="879767"/>
                  </a:lnTo>
                  <a:lnTo>
                    <a:pt x="3066863" y="897407"/>
                  </a:lnTo>
                  <a:lnTo>
                    <a:pt x="3074926" y="897559"/>
                  </a:lnTo>
                  <a:lnTo>
                    <a:pt x="3082176" y="894707"/>
                  </a:lnTo>
                  <a:lnTo>
                    <a:pt x="3087830" y="889347"/>
                  </a:lnTo>
                  <a:lnTo>
                    <a:pt x="3091107" y="881976"/>
                  </a:lnTo>
                  <a:lnTo>
                    <a:pt x="3091266" y="873906"/>
                  </a:lnTo>
                  <a:lnTo>
                    <a:pt x="3088416" y="866654"/>
                  </a:lnTo>
                  <a:lnTo>
                    <a:pt x="3083054" y="861002"/>
                  </a:lnTo>
                  <a:lnTo>
                    <a:pt x="3075677" y="857732"/>
                  </a:lnTo>
                  <a:lnTo>
                    <a:pt x="2996327" y="840092"/>
                  </a:lnTo>
                  <a:lnTo>
                    <a:pt x="2988263" y="839940"/>
                  </a:lnTo>
                  <a:close/>
                </a:path>
                <a:path w="5973445" h="1320800">
                  <a:moveTo>
                    <a:pt x="3148999" y="875050"/>
                  </a:moveTo>
                  <a:lnTo>
                    <a:pt x="3141493" y="877139"/>
                  </a:lnTo>
                  <a:lnTo>
                    <a:pt x="3135317" y="881889"/>
                  </a:lnTo>
                  <a:lnTo>
                    <a:pt x="3131303" y="888885"/>
                  </a:lnTo>
                  <a:lnTo>
                    <a:pt x="3130319" y="896899"/>
                  </a:lnTo>
                  <a:lnTo>
                    <a:pt x="3132409" y="904405"/>
                  </a:lnTo>
                  <a:lnTo>
                    <a:pt x="3137159" y="910577"/>
                  </a:lnTo>
                  <a:lnTo>
                    <a:pt x="3144155" y="914590"/>
                  </a:lnTo>
                  <a:lnTo>
                    <a:pt x="3221269" y="940295"/>
                  </a:lnTo>
                  <a:lnTo>
                    <a:pt x="3229275" y="941283"/>
                  </a:lnTo>
                  <a:lnTo>
                    <a:pt x="3236778" y="939193"/>
                  </a:lnTo>
                  <a:lnTo>
                    <a:pt x="3242949" y="934440"/>
                  </a:lnTo>
                  <a:lnTo>
                    <a:pt x="3246961" y="927442"/>
                  </a:lnTo>
                  <a:lnTo>
                    <a:pt x="3247952" y="919436"/>
                  </a:lnTo>
                  <a:lnTo>
                    <a:pt x="3245865" y="911933"/>
                  </a:lnTo>
                  <a:lnTo>
                    <a:pt x="3241113" y="905758"/>
                  </a:lnTo>
                  <a:lnTo>
                    <a:pt x="3234109" y="901738"/>
                  </a:lnTo>
                  <a:lnTo>
                    <a:pt x="3157007" y="876033"/>
                  </a:lnTo>
                  <a:lnTo>
                    <a:pt x="3148999" y="875050"/>
                  </a:lnTo>
                  <a:close/>
                </a:path>
                <a:path w="5973445" h="1320800">
                  <a:moveTo>
                    <a:pt x="3303217" y="926459"/>
                  </a:moveTo>
                  <a:lnTo>
                    <a:pt x="3295714" y="928549"/>
                  </a:lnTo>
                  <a:lnTo>
                    <a:pt x="3289539" y="933298"/>
                  </a:lnTo>
                  <a:lnTo>
                    <a:pt x="3285519" y="940295"/>
                  </a:lnTo>
                  <a:lnTo>
                    <a:pt x="3284535" y="948301"/>
                  </a:lnTo>
                  <a:lnTo>
                    <a:pt x="3286625" y="955805"/>
                  </a:lnTo>
                  <a:lnTo>
                    <a:pt x="3291375" y="961980"/>
                  </a:lnTo>
                  <a:lnTo>
                    <a:pt x="3298371" y="966000"/>
                  </a:lnTo>
                  <a:lnTo>
                    <a:pt x="3315541" y="971715"/>
                  </a:lnTo>
                  <a:lnTo>
                    <a:pt x="3387208" y="936536"/>
                  </a:lnTo>
                  <a:lnTo>
                    <a:pt x="3393609" y="931614"/>
                  </a:lnTo>
                  <a:lnTo>
                    <a:pt x="3305102" y="931570"/>
                  </a:lnTo>
                  <a:lnTo>
                    <a:pt x="3312584" y="927896"/>
                  </a:lnTo>
                  <a:lnTo>
                    <a:pt x="3311223" y="927442"/>
                  </a:lnTo>
                  <a:lnTo>
                    <a:pt x="3303217" y="926459"/>
                  </a:lnTo>
                  <a:close/>
                </a:path>
                <a:path w="5973445" h="1320800">
                  <a:moveTo>
                    <a:pt x="3312584" y="927896"/>
                  </a:moveTo>
                  <a:lnTo>
                    <a:pt x="3305102" y="931570"/>
                  </a:lnTo>
                  <a:lnTo>
                    <a:pt x="3320482" y="930529"/>
                  </a:lnTo>
                  <a:lnTo>
                    <a:pt x="3312584" y="927896"/>
                  </a:lnTo>
                  <a:close/>
                </a:path>
                <a:path w="5973445" h="1320800">
                  <a:moveTo>
                    <a:pt x="3377109" y="897999"/>
                  </a:moveTo>
                  <a:lnTo>
                    <a:pt x="3369301" y="900049"/>
                  </a:lnTo>
                  <a:lnTo>
                    <a:pt x="3312584" y="927896"/>
                  </a:lnTo>
                  <a:lnTo>
                    <a:pt x="3320482" y="930529"/>
                  </a:lnTo>
                  <a:lnTo>
                    <a:pt x="3305102" y="931570"/>
                  </a:lnTo>
                  <a:lnTo>
                    <a:pt x="3393634" y="931570"/>
                  </a:lnTo>
                  <a:lnTo>
                    <a:pt x="3397490" y="924860"/>
                  </a:lnTo>
                  <a:lnTo>
                    <a:pt x="3398554" y="917146"/>
                  </a:lnTo>
                  <a:lnTo>
                    <a:pt x="3396504" y="909345"/>
                  </a:lnTo>
                  <a:lnTo>
                    <a:pt x="3391582" y="902944"/>
                  </a:lnTo>
                  <a:lnTo>
                    <a:pt x="3384826" y="899063"/>
                  </a:lnTo>
                  <a:lnTo>
                    <a:pt x="3377109" y="897999"/>
                  </a:lnTo>
                  <a:close/>
                </a:path>
                <a:path w="5973445" h="1320800">
                  <a:moveTo>
                    <a:pt x="3477733" y="846823"/>
                  </a:moveTo>
                  <a:lnTo>
                    <a:pt x="3442262" y="864235"/>
                  </a:lnTo>
                  <a:lnTo>
                    <a:pt x="3435868" y="869151"/>
                  </a:lnTo>
                  <a:lnTo>
                    <a:pt x="3431991" y="875906"/>
                  </a:lnTo>
                  <a:lnTo>
                    <a:pt x="3430929" y="883623"/>
                  </a:lnTo>
                  <a:lnTo>
                    <a:pt x="3432978" y="891425"/>
                  </a:lnTo>
                  <a:lnTo>
                    <a:pt x="3437900" y="897827"/>
                  </a:lnTo>
                  <a:lnTo>
                    <a:pt x="3444656" y="901707"/>
                  </a:lnTo>
                  <a:lnTo>
                    <a:pt x="3452374" y="902771"/>
                  </a:lnTo>
                  <a:lnTo>
                    <a:pt x="3460182" y="900722"/>
                  </a:lnTo>
                  <a:lnTo>
                    <a:pt x="3485722" y="888175"/>
                  </a:lnTo>
                  <a:lnTo>
                    <a:pt x="3480222" y="887768"/>
                  </a:lnTo>
                  <a:lnTo>
                    <a:pt x="3490687" y="885736"/>
                  </a:lnTo>
                  <a:lnTo>
                    <a:pt x="3542672" y="885736"/>
                  </a:lnTo>
                  <a:lnTo>
                    <a:pt x="3546982" y="880264"/>
                  </a:lnTo>
                  <a:lnTo>
                    <a:pt x="3549158" y="872490"/>
                  </a:lnTo>
                  <a:lnTo>
                    <a:pt x="3548149" y="864486"/>
                  </a:lnTo>
                  <a:lnTo>
                    <a:pt x="3544284" y="857726"/>
                  </a:lnTo>
                  <a:lnTo>
                    <a:pt x="3538167" y="852908"/>
                  </a:lnTo>
                  <a:lnTo>
                    <a:pt x="3530400" y="850734"/>
                  </a:lnTo>
                  <a:lnTo>
                    <a:pt x="3477733" y="846823"/>
                  </a:lnTo>
                  <a:close/>
                </a:path>
                <a:path w="5973445" h="1320800">
                  <a:moveTo>
                    <a:pt x="3542672" y="885736"/>
                  </a:moveTo>
                  <a:lnTo>
                    <a:pt x="3490687" y="885736"/>
                  </a:lnTo>
                  <a:lnTo>
                    <a:pt x="3485722" y="888175"/>
                  </a:lnTo>
                  <a:lnTo>
                    <a:pt x="3527390" y="891260"/>
                  </a:lnTo>
                  <a:lnTo>
                    <a:pt x="3535396" y="890251"/>
                  </a:lnTo>
                  <a:lnTo>
                    <a:pt x="3542160" y="886385"/>
                  </a:lnTo>
                  <a:lnTo>
                    <a:pt x="3542672" y="885736"/>
                  </a:lnTo>
                  <a:close/>
                </a:path>
                <a:path w="5973445" h="1320800">
                  <a:moveTo>
                    <a:pt x="3490687" y="885736"/>
                  </a:moveTo>
                  <a:lnTo>
                    <a:pt x="3480222" y="887768"/>
                  </a:lnTo>
                  <a:lnTo>
                    <a:pt x="3485722" y="888175"/>
                  </a:lnTo>
                  <a:lnTo>
                    <a:pt x="3490687" y="885736"/>
                  </a:lnTo>
                  <a:close/>
                </a:path>
                <a:path w="5973445" h="1320800">
                  <a:moveTo>
                    <a:pt x="3611451" y="856729"/>
                  </a:moveTo>
                  <a:lnTo>
                    <a:pt x="3603448" y="857740"/>
                  </a:lnTo>
                  <a:lnTo>
                    <a:pt x="3596686" y="861609"/>
                  </a:lnTo>
                  <a:lnTo>
                    <a:pt x="3591865" y="867730"/>
                  </a:lnTo>
                  <a:lnTo>
                    <a:pt x="3589684" y="875499"/>
                  </a:lnTo>
                  <a:lnTo>
                    <a:pt x="3590695" y="883503"/>
                  </a:lnTo>
                  <a:lnTo>
                    <a:pt x="3594564" y="890265"/>
                  </a:lnTo>
                  <a:lnTo>
                    <a:pt x="3600685" y="895086"/>
                  </a:lnTo>
                  <a:lnTo>
                    <a:pt x="3608454" y="897267"/>
                  </a:lnTo>
                  <a:lnTo>
                    <a:pt x="3646719" y="900099"/>
                  </a:lnTo>
                  <a:lnTo>
                    <a:pt x="3693100" y="894943"/>
                  </a:lnTo>
                  <a:lnTo>
                    <a:pt x="3700783" y="892480"/>
                  </a:lnTo>
                  <a:lnTo>
                    <a:pt x="3706722" y="887437"/>
                  </a:lnTo>
                  <a:lnTo>
                    <a:pt x="3710339" y="880538"/>
                  </a:lnTo>
                  <a:lnTo>
                    <a:pt x="3711058" y="872502"/>
                  </a:lnTo>
                  <a:lnTo>
                    <a:pt x="3708594" y="864819"/>
                  </a:lnTo>
                  <a:lnTo>
                    <a:pt x="3704075" y="859497"/>
                  </a:lnTo>
                  <a:lnTo>
                    <a:pt x="3644103" y="859497"/>
                  </a:lnTo>
                  <a:lnTo>
                    <a:pt x="3645948" y="859293"/>
                  </a:lnTo>
                  <a:lnTo>
                    <a:pt x="3611451" y="856729"/>
                  </a:lnTo>
                  <a:close/>
                </a:path>
                <a:path w="5973445" h="1320800">
                  <a:moveTo>
                    <a:pt x="3645948" y="859293"/>
                  </a:moveTo>
                  <a:lnTo>
                    <a:pt x="3644103" y="859497"/>
                  </a:lnTo>
                  <a:lnTo>
                    <a:pt x="3647850" y="859434"/>
                  </a:lnTo>
                  <a:lnTo>
                    <a:pt x="3645948" y="859293"/>
                  </a:lnTo>
                  <a:close/>
                </a:path>
                <a:path w="5973445" h="1320800">
                  <a:moveTo>
                    <a:pt x="3688617" y="854557"/>
                  </a:moveTo>
                  <a:lnTo>
                    <a:pt x="3645948" y="859293"/>
                  </a:lnTo>
                  <a:lnTo>
                    <a:pt x="3647850" y="859434"/>
                  </a:lnTo>
                  <a:lnTo>
                    <a:pt x="3644103" y="859497"/>
                  </a:lnTo>
                  <a:lnTo>
                    <a:pt x="3704075" y="859497"/>
                  </a:lnTo>
                  <a:lnTo>
                    <a:pt x="3703552" y="858881"/>
                  </a:lnTo>
                  <a:lnTo>
                    <a:pt x="3696652" y="855268"/>
                  </a:lnTo>
                  <a:lnTo>
                    <a:pt x="3688617" y="854557"/>
                  </a:lnTo>
                  <a:close/>
                </a:path>
                <a:path w="5973445" h="1320800">
                  <a:moveTo>
                    <a:pt x="3852294" y="840308"/>
                  </a:moveTo>
                  <a:lnTo>
                    <a:pt x="3809660" y="841108"/>
                  </a:lnTo>
                  <a:lnTo>
                    <a:pt x="3769401" y="845578"/>
                  </a:lnTo>
                  <a:lnTo>
                    <a:pt x="3751444" y="868019"/>
                  </a:lnTo>
                  <a:lnTo>
                    <a:pt x="3753907" y="875702"/>
                  </a:lnTo>
                  <a:lnTo>
                    <a:pt x="3758949" y="881640"/>
                  </a:lnTo>
                  <a:lnTo>
                    <a:pt x="3765849" y="885253"/>
                  </a:lnTo>
                  <a:lnTo>
                    <a:pt x="3773884" y="885964"/>
                  </a:lnTo>
                  <a:lnTo>
                    <a:pt x="3812073" y="881722"/>
                  </a:lnTo>
                  <a:lnTo>
                    <a:pt x="3811349" y="881722"/>
                  </a:lnTo>
                  <a:lnTo>
                    <a:pt x="3813216" y="881595"/>
                  </a:lnTo>
                  <a:lnTo>
                    <a:pt x="3818185" y="881595"/>
                  </a:lnTo>
                  <a:lnTo>
                    <a:pt x="3853044" y="880948"/>
                  </a:lnTo>
                  <a:lnTo>
                    <a:pt x="3860926" y="879206"/>
                  </a:lnTo>
                  <a:lnTo>
                    <a:pt x="3867306" y="874733"/>
                  </a:lnTo>
                  <a:lnTo>
                    <a:pt x="3871542" y="868194"/>
                  </a:lnTo>
                  <a:lnTo>
                    <a:pt x="3872995" y="860259"/>
                  </a:lnTo>
                  <a:lnTo>
                    <a:pt x="3871248" y="852377"/>
                  </a:lnTo>
                  <a:lnTo>
                    <a:pt x="3866774" y="845997"/>
                  </a:lnTo>
                  <a:lnTo>
                    <a:pt x="3860235" y="841761"/>
                  </a:lnTo>
                  <a:lnTo>
                    <a:pt x="3852294" y="840308"/>
                  </a:lnTo>
                  <a:close/>
                </a:path>
                <a:path w="5973445" h="1320800">
                  <a:moveTo>
                    <a:pt x="3813216" y="881595"/>
                  </a:moveTo>
                  <a:lnTo>
                    <a:pt x="3811349" y="881722"/>
                  </a:lnTo>
                  <a:lnTo>
                    <a:pt x="3812218" y="881706"/>
                  </a:lnTo>
                  <a:lnTo>
                    <a:pt x="3813216" y="881595"/>
                  </a:lnTo>
                  <a:close/>
                </a:path>
                <a:path w="5973445" h="1320800">
                  <a:moveTo>
                    <a:pt x="3812218" y="881706"/>
                  </a:moveTo>
                  <a:lnTo>
                    <a:pt x="3811349" y="881722"/>
                  </a:lnTo>
                  <a:lnTo>
                    <a:pt x="3812073" y="881722"/>
                  </a:lnTo>
                  <a:lnTo>
                    <a:pt x="3812218" y="881706"/>
                  </a:lnTo>
                  <a:close/>
                </a:path>
                <a:path w="5973445" h="1320800">
                  <a:moveTo>
                    <a:pt x="3818185" y="881595"/>
                  </a:moveTo>
                  <a:lnTo>
                    <a:pt x="3813216" y="881595"/>
                  </a:lnTo>
                  <a:lnTo>
                    <a:pt x="3812218" y="881706"/>
                  </a:lnTo>
                  <a:lnTo>
                    <a:pt x="3818185" y="881595"/>
                  </a:lnTo>
                  <a:close/>
                </a:path>
                <a:path w="5973445" h="1320800">
                  <a:moveTo>
                    <a:pt x="4028133" y="878509"/>
                  </a:moveTo>
                  <a:lnTo>
                    <a:pt x="3973020" y="878509"/>
                  </a:lnTo>
                  <a:lnTo>
                    <a:pt x="3975967" y="878674"/>
                  </a:lnTo>
                  <a:lnTo>
                    <a:pt x="3974525" y="878701"/>
                  </a:lnTo>
                  <a:lnTo>
                    <a:pt x="4012327" y="883513"/>
                  </a:lnTo>
                  <a:lnTo>
                    <a:pt x="4020378" y="882924"/>
                  </a:lnTo>
                  <a:lnTo>
                    <a:pt x="4027335" y="879419"/>
                  </a:lnTo>
                  <a:lnTo>
                    <a:pt x="4028133" y="878509"/>
                  </a:lnTo>
                  <a:close/>
                </a:path>
                <a:path w="5973445" h="1320800">
                  <a:moveTo>
                    <a:pt x="3976691" y="838009"/>
                  </a:moveTo>
                  <a:lnTo>
                    <a:pt x="3933562" y="838809"/>
                  </a:lnTo>
                  <a:lnTo>
                    <a:pt x="3913623" y="859497"/>
                  </a:lnTo>
                  <a:lnTo>
                    <a:pt x="3915364" y="867380"/>
                  </a:lnTo>
                  <a:lnTo>
                    <a:pt x="3919838" y="873758"/>
                  </a:lnTo>
                  <a:lnTo>
                    <a:pt x="3926376" y="877991"/>
                  </a:lnTo>
                  <a:lnTo>
                    <a:pt x="3934311" y="879436"/>
                  </a:lnTo>
                  <a:lnTo>
                    <a:pt x="3974525" y="878701"/>
                  </a:lnTo>
                  <a:lnTo>
                    <a:pt x="3973020" y="878509"/>
                  </a:lnTo>
                  <a:lnTo>
                    <a:pt x="4028133" y="878509"/>
                  </a:lnTo>
                  <a:lnTo>
                    <a:pt x="4032469" y="873564"/>
                  </a:lnTo>
                  <a:lnTo>
                    <a:pt x="4035047" y="865924"/>
                  </a:lnTo>
                  <a:lnTo>
                    <a:pt x="4034465" y="857873"/>
                  </a:lnTo>
                  <a:lnTo>
                    <a:pt x="4030963" y="850915"/>
                  </a:lnTo>
                  <a:lnTo>
                    <a:pt x="4025105" y="845782"/>
                  </a:lnTo>
                  <a:lnTo>
                    <a:pt x="4017458" y="843203"/>
                  </a:lnTo>
                  <a:lnTo>
                    <a:pt x="3976691" y="838009"/>
                  </a:lnTo>
                  <a:close/>
                </a:path>
                <a:path w="5973445" h="1320800">
                  <a:moveTo>
                    <a:pt x="3973020" y="878509"/>
                  </a:moveTo>
                  <a:lnTo>
                    <a:pt x="3974525" y="878701"/>
                  </a:lnTo>
                  <a:lnTo>
                    <a:pt x="3975967" y="878674"/>
                  </a:lnTo>
                  <a:lnTo>
                    <a:pt x="3973020" y="878509"/>
                  </a:lnTo>
                  <a:close/>
                </a:path>
                <a:path w="5973445" h="1320800">
                  <a:moveTo>
                    <a:pt x="4098090" y="853465"/>
                  </a:moveTo>
                  <a:lnTo>
                    <a:pt x="4090039" y="854047"/>
                  </a:lnTo>
                  <a:lnTo>
                    <a:pt x="4083082" y="857550"/>
                  </a:lnTo>
                  <a:lnTo>
                    <a:pt x="4077948" y="863407"/>
                  </a:lnTo>
                  <a:lnTo>
                    <a:pt x="4075370" y="871054"/>
                  </a:lnTo>
                  <a:lnTo>
                    <a:pt x="4075952" y="879098"/>
                  </a:lnTo>
                  <a:lnTo>
                    <a:pt x="4141600" y="899960"/>
                  </a:lnTo>
                  <a:lnTo>
                    <a:pt x="4175649" y="901230"/>
                  </a:lnTo>
                  <a:lnTo>
                    <a:pt x="4183611" y="899922"/>
                  </a:lnTo>
                  <a:lnTo>
                    <a:pt x="4190225" y="895808"/>
                  </a:lnTo>
                  <a:lnTo>
                    <a:pt x="4194816" y="889516"/>
                  </a:lnTo>
                  <a:lnTo>
                    <a:pt x="4196706" y="881672"/>
                  </a:lnTo>
                  <a:lnTo>
                    <a:pt x="4195398" y="873709"/>
                  </a:lnTo>
                  <a:lnTo>
                    <a:pt x="4148112" y="859536"/>
                  </a:lnTo>
                  <a:lnTo>
                    <a:pt x="4145829" y="859536"/>
                  </a:lnTo>
                  <a:lnTo>
                    <a:pt x="4144013" y="859383"/>
                  </a:lnTo>
                  <a:lnTo>
                    <a:pt x="4144631" y="859383"/>
                  </a:lnTo>
                  <a:lnTo>
                    <a:pt x="4098090" y="853465"/>
                  </a:lnTo>
                  <a:close/>
                </a:path>
                <a:path w="5973445" h="1320800">
                  <a:moveTo>
                    <a:pt x="4144013" y="859383"/>
                  </a:moveTo>
                  <a:lnTo>
                    <a:pt x="4145829" y="859536"/>
                  </a:lnTo>
                  <a:lnTo>
                    <a:pt x="4144886" y="859416"/>
                  </a:lnTo>
                  <a:lnTo>
                    <a:pt x="4144013" y="859383"/>
                  </a:lnTo>
                  <a:close/>
                </a:path>
                <a:path w="5973445" h="1320800">
                  <a:moveTo>
                    <a:pt x="4144886" y="859416"/>
                  </a:moveTo>
                  <a:lnTo>
                    <a:pt x="4145829" y="859536"/>
                  </a:lnTo>
                  <a:lnTo>
                    <a:pt x="4148112" y="859536"/>
                  </a:lnTo>
                  <a:lnTo>
                    <a:pt x="4144886" y="859416"/>
                  </a:lnTo>
                  <a:close/>
                </a:path>
                <a:path w="5973445" h="1320800">
                  <a:moveTo>
                    <a:pt x="4144631" y="859383"/>
                  </a:moveTo>
                  <a:lnTo>
                    <a:pt x="4144013" y="859383"/>
                  </a:lnTo>
                  <a:lnTo>
                    <a:pt x="4144886" y="859416"/>
                  </a:lnTo>
                  <a:lnTo>
                    <a:pt x="4144631" y="859383"/>
                  </a:lnTo>
                  <a:close/>
                </a:path>
                <a:path w="5973445" h="1320800">
                  <a:moveTo>
                    <a:pt x="4258377" y="863625"/>
                  </a:moveTo>
                  <a:lnTo>
                    <a:pt x="4250413" y="864925"/>
                  </a:lnTo>
                  <a:lnTo>
                    <a:pt x="4243796" y="869035"/>
                  </a:lnTo>
                  <a:lnTo>
                    <a:pt x="4239205" y="875326"/>
                  </a:lnTo>
                  <a:lnTo>
                    <a:pt x="4237320" y="883170"/>
                  </a:lnTo>
                  <a:lnTo>
                    <a:pt x="4238620" y="891140"/>
                  </a:lnTo>
                  <a:lnTo>
                    <a:pt x="4242730" y="897758"/>
                  </a:lnTo>
                  <a:lnTo>
                    <a:pt x="4249022" y="902349"/>
                  </a:lnTo>
                  <a:lnTo>
                    <a:pt x="4256865" y="904240"/>
                  </a:lnTo>
                  <a:lnTo>
                    <a:pt x="4308262" y="906145"/>
                  </a:lnTo>
                  <a:lnTo>
                    <a:pt x="4340279" y="903770"/>
                  </a:lnTo>
                  <a:lnTo>
                    <a:pt x="4348048" y="901588"/>
                  </a:lnTo>
                  <a:lnTo>
                    <a:pt x="4354170" y="896767"/>
                  </a:lnTo>
                  <a:lnTo>
                    <a:pt x="4358038" y="890005"/>
                  </a:lnTo>
                  <a:lnTo>
                    <a:pt x="4359050" y="882002"/>
                  </a:lnTo>
                  <a:lnTo>
                    <a:pt x="4356868" y="874233"/>
                  </a:lnTo>
                  <a:lnTo>
                    <a:pt x="4352047" y="868111"/>
                  </a:lnTo>
                  <a:lnTo>
                    <a:pt x="4347536" y="865530"/>
                  </a:lnTo>
                  <a:lnTo>
                    <a:pt x="4306383" y="865530"/>
                  </a:lnTo>
                  <a:lnTo>
                    <a:pt x="4307584" y="865440"/>
                  </a:lnTo>
                  <a:lnTo>
                    <a:pt x="4258377" y="863625"/>
                  </a:lnTo>
                  <a:close/>
                </a:path>
                <a:path w="5973445" h="1320800">
                  <a:moveTo>
                    <a:pt x="4307584" y="865440"/>
                  </a:moveTo>
                  <a:lnTo>
                    <a:pt x="4306383" y="865530"/>
                  </a:lnTo>
                  <a:lnTo>
                    <a:pt x="4308631" y="865479"/>
                  </a:lnTo>
                  <a:lnTo>
                    <a:pt x="4307584" y="865440"/>
                  </a:lnTo>
                  <a:close/>
                </a:path>
                <a:path w="5973445" h="1320800">
                  <a:moveTo>
                    <a:pt x="4337282" y="863231"/>
                  </a:moveTo>
                  <a:lnTo>
                    <a:pt x="4307584" y="865440"/>
                  </a:lnTo>
                  <a:lnTo>
                    <a:pt x="4308631" y="865479"/>
                  </a:lnTo>
                  <a:lnTo>
                    <a:pt x="4306383" y="865530"/>
                  </a:lnTo>
                  <a:lnTo>
                    <a:pt x="4347536" y="865530"/>
                  </a:lnTo>
                  <a:lnTo>
                    <a:pt x="4345285" y="864242"/>
                  </a:lnTo>
                  <a:lnTo>
                    <a:pt x="4337282" y="863231"/>
                  </a:lnTo>
                  <a:close/>
                </a:path>
                <a:path w="5973445" h="1320800">
                  <a:moveTo>
                    <a:pt x="4513129" y="893699"/>
                  </a:moveTo>
                  <a:lnTo>
                    <a:pt x="4469527" y="893699"/>
                  </a:lnTo>
                  <a:lnTo>
                    <a:pt x="4473997" y="893864"/>
                  </a:lnTo>
                  <a:lnTo>
                    <a:pt x="4471762" y="894029"/>
                  </a:lnTo>
                  <a:lnTo>
                    <a:pt x="4497683" y="897864"/>
                  </a:lnTo>
                  <a:lnTo>
                    <a:pt x="4505746" y="897447"/>
                  </a:lnTo>
                  <a:lnTo>
                    <a:pt x="4512775" y="894086"/>
                  </a:lnTo>
                  <a:lnTo>
                    <a:pt x="4513129" y="893699"/>
                  </a:lnTo>
                  <a:close/>
                </a:path>
                <a:path w="5973445" h="1320800">
                  <a:moveTo>
                    <a:pt x="4473248" y="853160"/>
                  </a:moveTo>
                  <a:lnTo>
                    <a:pt x="4418333" y="857237"/>
                  </a:lnTo>
                  <a:lnTo>
                    <a:pt x="4399575" y="878992"/>
                  </a:lnTo>
                  <a:lnTo>
                    <a:pt x="4401750" y="886766"/>
                  </a:lnTo>
                  <a:lnTo>
                    <a:pt x="4406568" y="892887"/>
                  </a:lnTo>
                  <a:lnTo>
                    <a:pt x="4413332" y="896753"/>
                  </a:lnTo>
                  <a:lnTo>
                    <a:pt x="4421343" y="897763"/>
                  </a:lnTo>
                  <a:lnTo>
                    <a:pt x="4471762" y="894029"/>
                  </a:lnTo>
                  <a:lnTo>
                    <a:pt x="4469527" y="893699"/>
                  </a:lnTo>
                  <a:lnTo>
                    <a:pt x="4513129" y="893699"/>
                  </a:lnTo>
                  <a:lnTo>
                    <a:pt x="4518030" y="888334"/>
                  </a:lnTo>
                  <a:lnTo>
                    <a:pt x="4520771" y="880745"/>
                  </a:lnTo>
                  <a:lnTo>
                    <a:pt x="4520347" y="872687"/>
                  </a:lnTo>
                  <a:lnTo>
                    <a:pt x="4516982" y="865658"/>
                  </a:lnTo>
                  <a:lnTo>
                    <a:pt x="4511229" y="860404"/>
                  </a:lnTo>
                  <a:lnTo>
                    <a:pt x="4503639" y="857669"/>
                  </a:lnTo>
                  <a:lnTo>
                    <a:pt x="4473248" y="853160"/>
                  </a:lnTo>
                  <a:close/>
                </a:path>
                <a:path w="5973445" h="1320800">
                  <a:moveTo>
                    <a:pt x="4469527" y="893699"/>
                  </a:moveTo>
                  <a:lnTo>
                    <a:pt x="4471762" y="894029"/>
                  </a:lnTo>
                  <a:lnTo>
                    <a:pt x="4473997" y="893864"/>
                  </a:lnTo>
                  <a:lnTo>
                    <a:pt x="4469527" y="893699"/>
                  </a:lnTo>
                  <a:close/>
                </a:path>
                <a:path w="5973445" h="1320800">
                  <a:moveTo>
                    <a:pt x="4584043" y="869581"/>
                  </a:moveTo>
                  <a:lnTo>
                    <a:pt x="4575987" y="869999"/>
                  </a:lnTo>
                  <a:lnTo>
                    <a:pt x="4568962" y="873359"/>
                  </a:lnTo>
                  <a:lnTo>
                    <a:pt x="4563708" y="879111"/>
                  </a:lnTo>
                  <a:lnTo>
                    <a:pt x="4560967" y="886701"/>
                  </a:lnTo>
                  <a:lnTo>
                    <a:pt x="4561390" y="894759"/>
                  </a:lnTo>
                  <a:lnTo>
                    <a:pt x="4635249" y="918248"/>
                  </a:lnTo>
                  <a:lnTo>
                    <a:pt x="4660967" y="919200"/>
                  </a:lnTo>
                  <a:lnTo>
                    <a:pt x="4668931" y="917898"/>
                  </a:lnTo>
                  <a:lnTo>
                    <a:pt x="4675548" y="913784"/>
                  </a:lnTo>
                  <a:lnTo>
                    <a:pt x="4680139" y="907488"/>
                  </a:lnTo>
                  <a:lnTo>
                    <a:pt x="4682023" y="899642"/>
                  </a:lnTo>
                  <a:lnTo>
                    <a:pt x="4680723" y="891680"/>
                  </a:lnTo>
                  <a:lnTo>
                    <a:pt x="4643686" y="877887"/>
                  </a:lnTo>
                  <a:lnTo>
                    <a:pt x="4640101" y="877887"/>
                  </a:lnTo>
                  <a:lnTo>
                    <a:pt x="4637878" y="877671"/>
                  </a:lnTo>
                  <a:lnTo>
                    <a:pt x="4638644" y="877671"/>
                  </a:lnTo>
                  <a:lnTo>
                    <a:pt x="4584043" y="869581"/>
                  </a:lnTo>
                  <a:close/>
                </a:path>
                <a:path w="5973445" h="1320800">
                  <a:moveTo>
                    <a:pt x="4637878" y="877671"/>
                  </a:moveTo>
                  <a:lnTo>
                    <a:pt x="4640101" y="877887"/>
                  </a:lnTo>
                  <a:lnTo>
                    <a:pt x="4638900" y="877709"/>
                  </a:lnTo>
                  <a:lnTo>
                    <a:pt x="4637878" y="877671"/>
                  </a:lnTo>
                  <a:close/>
                </a:path>
                <a:path w="5973445" h="1320800">
                  <a:moveTo>
                    <a:pt x="4638900" y="877709"/>
                  </a:moveTo>
                  <a:lnTo>
                    <a:pt x="4640101" y="877887"/>
                  </a:lnTo>
                  <a:lnTo>
                    <a:pt x="4643686" y="877887"/>
                  </a:lnTo>
                  <a:lnTo>
                    <a:pt x="4638900" y="877709"/>
                  </a:lnTo>
                  <a:close/>
                </a:path>
                <a:path w="5973445" h="1320800">
                  <a:moveTo>
                    <a:pt x="4638644" y="877671"/>
                  </a:moveTo>
                  <a:lnTo>
                    <a:pt x="4637878" y="877671"/>
                  </a:lnTo>
                  <a:lnTo>
                    <a:pt x="4638900" y="877709"/>
                  </a:lnTo>
                  <a:lnTo>
                    <a:pt x="4638644" y="877671"/>
                  </a:lnTo>
                  <a:close/>
                </a:path>
                <a:path w="5973445" h="1320800">
                  <a:moveTo>
                    <a:pt x="4799990" y="924345"/>
                  </a:moveTo>
                  <a:lnTo>
                    <a:pt x="4821444" y="927074"/>
                  </a:lnTo>
                  <a:lnTo>
                    <a:pt x="4829487" y="926485"/>
                  </a:lnTo>
                  <a:lnTo>
                    <a:pt x="4833661" y="924382"/>
                  </a:lnTo>
                  <a:lnTo>
                    <a:pt x="4800984" y="924382"/>
                  </a:lnTo>
                  <a:lnTo>
                    <a:pt x="4799990" y="924345"/>
                  </a:lnTo>
                  <a:close/>
                </a:path>
                <a:path w="5973445" h="1320800">
                  <a:moveTo>
                    <a:pt x="4799181" y="924242"/>
                  </a:moveTo>
                  <a:lnTo>
                    <a:pt x="4799990" y="924345"/>
                  </a:lnTo>
                  <a:lnTo>
                    <a:pt x="4800984" y="924382"/>
                  </a:lnTo>
                  <a:lnTo>
                    <a:pt x="4799181" y="924242"/>
                  </a:lnTo>
                  <a:close/>
                </a:path>
                <a:path w="5973445" h="1320800">
                  <a:moveTo>
                    <a:pt x="4833938" y="924242"/>
                  </a:moveTo>
                  <a:lnTo>
                    <a:pt x="4799181" y="924242"/>
                  </a:lnTo>
                  <a:lnTo>
                    <a:pt x="4800984" y="924382"/>
                  </a:lnTo>
                  <a:lnTo>
                    <a:pt x="4833661" y="924382"/>
                  </a:lnTo>
                  <a:lnTo>
                    <a:pt x="4833938" y="924242"/>
                  </a:lnTo>
                  <a:close/>
                </a:path>
                <a:path w="5973445" h="1320800">
                  <a:moveTo>
                    <a:pt x="4743695" y="881595"/>
                  </a:moveTo>
                  <a:lnTo>
                    <a:pt x="4735732" y="882898"/>
                  </a:lnTo>
                  <a:lnTo>
                    <a:pt x="4729118" y="887012"/>
                  </a:lnTo>
                  <a:lnTo>
                    <a:pt x="4724528" y="893308"/>
                  </a:lnTo>
                  <a:lnTo>
                    <a:pt x="4722638" y="901153"/>
                  </a:lnTo>
                  <a:lnTo>
                    <a:pt x="4723940" y="909116"/>
                  </a:lnTo>
                  <a:lnTo>
                    <a:pt x="4728055" y="915730"/>
                  </a:lnTo>
                  <a:lnTo>
                    <a:pt x="4734350" y="920320"/>
                  </a:lnTo>
                  <a:lnTo>
                    <a:pt x="4742196" y="922210"/>
                  </a:lnTo>
                  <a:lnTo>
                    <a:pt x="4799990" y="924345"/>
                  </a:lnTo>
                  <a:lnTo>
                    <a:pt x="4799181" y="924242"/>
                  </a:lnTo>
                  <a:lnTo>
                    <a:pt x="4833938" y="924242"/>
                  </a:lnTo>
                  <a:lnTo>
                    <a:pt x="4836443" y="922980"/>
                  </a:lnTo>
                  <a:lnTo>
                    <a:pt x="4841579" y="917125"/>
                  </a:lnTo>
                  <a:lnTo>
                    <a:pt x="4844164" y="909485"/>
                  </a:lnTo>
                  <a:lnTo>
                    <a:pt x="4843575" y="901434"/>
                  </a:lnTo>
                  <a:lnTo>
                    <a:pt x="4840070" y="894475"/>
                  </a:lnTo>
                  <a:lnTo>
                    <a:pt x="4834215" y="889337"/>
                  </a:lnTo>
                  <a:lnTo>
                    <a:pt x="4826575" y="886752"/>
                  </a:lnTo>
                  <a:lnTo>
                    <a:pt x="4803410" y="883805"/>
                  </a:lnTo>
                  <a:lnTo>
                    <a:pt x="4743695" y="881595"/>
                  </a:lnTo>
                  <a:close/>
                </a:path>
                <a:path w="5973445" h="1320800">
                  <a:moveTo>
                    <a:pt x="4965221" y="945371"/>
                  </a:moveTo>
                  <a:lnTo>
                    <a:pt x="4978962" y="949439"/>
                  </a:lnTo>
                  <a:lnTo>
                    <a:pt x="4986997" y="950155"/>
                  </a:lnTo>
                  <a:lnTo>
                    <a:pt x="4994426" y="947816"/>
                  </a:lnTo>
                  <a:lnTo>
                    <a:pt x="4997143" y="945578"/>
                  </a:lnTo>
                  <a:lnTo>
                    <a:pt x="4966846" y="945578"/>
                  </a:lnTo>
                  <a:lnTo>
                    <a:pt x="4965221" y="945371"/>
                  </a:lnTo>
                  <a:close/>
                </a:path>
                <a:path w="5973445" h="1320800">
                  <a:moveTo>
                    <a:pt x="4963646" y="944905"/>
                  </a:moveTo>
                  <a:lnTo>
                    <a:pt x="4965221" y="945371"/>
                  </a:lnTo>
                  <a:lnTo>
                    <a:pt x="4966846" y="945578"/>
                  </a:lnTo>
                  <a:lnTo>
                    <a:pt x="4963646" y="944905"/>
                  </a:lnTo>
                  <a:close/>
                </a:path>
                <a:path w="5973445" h="1320800">
                  <a:moveTo>
                    <a:pt x="4997960" y="944905"/>
                  </a:moveTo>
                  <a:lnTo>
                    <a:pt x="4963646" y="944905"/>
                  </a:lnTo>
                  <a:lnTo>
                    <a:pt x="4966846" y="945578"/>
                  </a:lnTo>
                  <a:lnTo>
                    <a:pt x="4997143" y="945578"/>
                  </a:lnTo>
                  <a:lnTo>
                    <a:pt x="4997960" y="944905"/>
                  </a:lnTo>
                  <a:close/>
                </a:path>
                <a:path w="5973445" h="1320800">
                  <a:moveTo>
                    <a:pt x="4907194" y="897013"/>
                  </a:moveTo>
                  <a:lnTo>
                    <a:pt x="4899151" y="897603"/>
                  </a:lnTo>
                  <a:lnTo>
                    <a:pt x="4892196" y="901109"/>
                  </a:lnTo>
                  <a:lnTo>
                    <a:pt x="4887060" y="906968"/>
                  </a:lnTo>
                  <a:lnTo>
                    <a:pt x="4884474" y="914615"/>
                  </a:lnTo>
                  <a:lnTo>
                    <a:pt x="4885063" y="922659"/>
                  </a:lnTo>
                  <a:lnTo>
                    <a:pt x="4888568" y="929614"/>
                  </a:lnTo>
                  <a:lnTo>
                    <a:pt x="4894424" y="934750"/>
                  </a:lnTo>
                  <a:lnTo>
                    <a:pt x="4902064" y="937336"/>
                  </a:lnTo>
                  <a:lnTo>
                    <a:pt x="4965221" y="945371"/>
                  </a:lnTo>
                  <a:lnTo>
                    <a:pt x="4963646" y="944905"/>
                  </a:lnTo>
                  <a:lnTo>
                    <a:pt x="4997960" y="944905"/>
                  </a:lnTo>
                  <a:lnTo>
                    <a:pt x="5000438" y="942863"/>
                  </a:lnTo>
                  <a:lnTo>
                    <a:pt x="5004222" y="935736"/>
                  </a:lnTo>
                  <a:lnTo>
                    <a:pt x="5004937" y="927699"/>
                  </a:lnTo>
                  <a:lnTo>
                    <a:pt x="5002594" y="920267"/>
                  </a:lnTo>
                  <a:lnTo>
                    <a:pt x="4997636" y="914254"/>
                  </a:lnTo>
                  <a:lnTo>
                    <a:pt x="4990506" y="910475"/>
                  </a:lnTo>
                  <a:lnTo>
                    <a:pt x="4973603" y="905471"/>
                  </a:lnTo>
                  <a:lnTo>
                    <a:pt x="4907194" y="897013"/>
                  </a:lnTo>
                  <a:close/>
                </a:path>
                <a:path w="5973445" h="1320800">
                  <a:moveTo>
                    <a:pt x="5060399" y="932849"/>
                  </a:moveTo>
                  <a:lnTo>
                    <a:pt x="5052971" y="935193"/>
                  </a:lnTo>
                  <a:lnTo>
                    <a:pt x="5046963" y="940150"/>
                  </a:lnTo>
                  <a:lnTo>
                    <a:pt x="5043186" y="947280"/>
                  </a:lnTo>
                  <a:lnTo>
                    <a:pt x="5042470" y="955315"/>
                  </a:lnTo>
                  <a:lnTo>
                    <a:pt x="5044808" y="962744"/>
                  </a:lnTo>
                  <a:lnTo>
                    <a:pt x="5049762" y="968756"/>
                  </a:lnTo>
                  <a:lnTo>
                    <a:pt x="5056889" y="972540"/>
                  </a:lnTo>
                  <a:lnTo>
                    <a:pt x="5130537" y="994359"/>
                  </a:lnTo>
                  <a:lnTo>
                    <a:pt x="5139744" y="994867"/>
                  </a:lnTo>
                  <a:lnTo>
                    <a:pt x="5147728" y="993710"/>
                  </a:lnTo>
                  <a:lnTo>
                    <a:pt x="5154417" y="989718"/>
                  </a:lnTo>
                  <a:lnTo>
                    <a:pt x="5159123" y="983510"/>
                  </a:lnTo>
                  <a:lnTo>
                    <a:pt x="5161156" y="975702"/>
                  </a:lnTo>
                  <a:lnTo>
                    <a:pt x="5160000" y="967719"/>
                  </a:lnTo>
                  <a:lnTo>
                    <a:pt x="5156008" y="961029"/>
                  </a:lnTo>
                  <a:lnTo>
                    <a:pt x="5149799" y="956323"/>
                  </a:lnTo>
                  <a:lnTo>
                    <a:pt x="5143601" y="954709"/>
                  </a:lnTo>
                  <a:lnTo>
                    <a:pt x="5139808" y="954709"/>
                  </a:lnTo>
                  <a:lnTo>
                    <a:pt x="5135159" y="953909"/>
                  </a:lnTo>
                  <a:lnTo>
                    <a:pt x="5137107" y="953909"/>
                  </a:lnTo>
                  <a:lnTo>
                    <a:pt x="5068434" y="933564"/>
                  </a:lnTo>
                  <a:lnTo>
                    <a:pt x="5060399" y="932849"/>
                  </a:lnTo>
                  <a:close/>
                </a:path>
                <a:path w="5973445" h="1320800">
                  <a:moveTo>
                    <a:pt x="5135159" y="953909"/>
                  </a:moveTo>
                  <a:lnTo>
                    <a:pt x="5139808" y="954709"/>
                  </a:lnTo>
                  <a:lnTo>
                    <a:pt x="5137558" y="954043"/>
                  </a:lnTo>
                  <a:lnTo>
                    <a:pt x="5135159" y="953909"/>
                  </a:lnTo>
                  <a:close/>
                </a:path>
                <a:path w="5973445" h="1320800">
                  <a:moveTo>
                    <a:pt x="5137558" y="954043"/>
                  </a:moveTo>
                  <a:lnTo>
                    <a:pt x="5139808" y="954709"/>
                  </a:lnTo>
                  <a:lnTo>
                    <a:pt x="5143601" y="954709"/>
                  </a:lnTo>
                  <a:lnTo>
                    <a:pt x="5141992" y="954290"/>
                  </a:lnTo>
                  <a:lnTo>
                    <a:pt x="5137558" y="954043"/>
                  </a:lnTo>
                  <a:close/>
                </a:path>
                <a:path w="5973445" h="1320800">
                  <a:moveTo>
                    <a:pt x="5137107" y="953909"/>
                  </a:moveTo>
                  <a:lnTo>
                    <a:pt x="5135159" y="953909"/>
                  </a:lnTo>
                  <a:lnTo>
                    <a:pt x="5137558" y="954043"/>
                  </a:lnTo>
                  <a:lnTo>
                    <a:pt x="5137107" y="953909"/>
                  </a:lnTo>
                  <a:close/>
                </a:path>
                <a:path w="5973445" h="1320800">
                  <a:moveTo>
                    <a:pt x="5223145" y="958799"/>
                  </a:moveTo>
                  <a:lnTo>
                    <a:pt x="5215161" y="959954"/>
                  </a:lnTo>
                  <a:lnTo>
                    <a:pt x="5208472" y="963942"/>
                  </a:lnTo>
                  <a:lnTo>
                    <a:pt x="5203766" y="970150"/>
                  </a:lnTo>
                  <a:lnTo>
                    <a:pt x="5201733" y="977963"/>
                  </a:lnTo>
                  <a:lnTo>
                    <a:pt x="5202888" y="985947"/>
                  </a:lnTo>
                  <a:lnTo>
                    <a:pt x="5297897" y="1003655"/>
                  </a:lnTo>
                  <a:lnTo>
                    <a:pt x="5302812" y="1003744"/>
                  </a:lnTo>
                  <a:lnTo>
                    <a:pt x="5310747" y="1002291"/>
                  </a:lnTo>
                  <a:lnTo>
                    <a:pt x="5317285" y="998056"/>
                  </a:lnTo>
                  <a:lnTo>
                    <a:pt x="5321759" y="991680"/>
                  </a:lnTo>
                  <a:lnTo>
                    <a:pt x="5323500" y="983805"/>
                  </a:lnTo>
                  <a:lnTo>
                    <a:pt x="5322048" y="975865"/>
                  </a:lnTo>
                  <a:lnTo>
                    <a:pt x="5317812" y="969327"/>
                  </a:lnTo>
                  <a:lnTo>
                    <a:pt x="5311436" y="964856"/>
                  </a:lnTo>
                  <a:lnTo>
                    <a:pt x="5303561" y="963117"/>
                  </a:lnTo>
                  <a:lnTo>
                    <a:pt x="5299027" y="963028"/>
                  </a:lnTo>
                  <a:lnTo>
                    <a:pt x="5299319" y="963028"/>
                  </a:lnTo>
                  <a:lnTo>
                    <a:pt x="5223145" y="958799"/>
                  </a:lnTo>
                  <a:close/>
                </a:path>
                <a:path w="5973445" h="1320800">
                  <a:moveTo>
                    <a:pt x="5299479" y="963037"/>
                  </a:moveTo>
                  <a:lnTo>
                    <a:pt x="5299777" y="963053"/>
                  </a:lnTo>
                  <a:lnTo>
                    <a:pt x="5300323" y="963053"/>
                  </a:lnTo>
                  <a:lnTo>
                    <a:pt x="5299479" y="963037"/>
                  </a:lnTo>
                  <a:close/>
                </a:path>
                <a:path w="5973445" h="1320800">
                  <a:moveTo>
                    <a:pt x="5299319" y="963028"/>
                  </a:moveTo>
                  <a:lnTo>
                    <a:pt x="5299027" y="963028"/>
                  </a:lnTo>
                  <a:lnTo>
                    <a:pt x="5299479" y="963037"/>
                  </a:lnTo>
                  <a:lnTo>
                    <a:pt x="5299319" y="963028"/>
                  </a:lnTo>
                  <a:close/>
                </a:path>
                <a:path w="5973445" h="1320800">
                  <a:moveTo>
                    <a:pt x="5384829" y="964615"/>
                  </a:moveTo>
                  <a:lnTo>
                    <a:pt x="5376876" y="966076"/>
                  </a:lnTo>
                  <a:lnTo>
                    <a:pt x="5370349" y="970303"/>
                  </a:lnTo>
                  <a:lnTo>
                    <a:pt x="5365875" y="976679"/>
                  </a:lnTo>
                  <a:lnTo>
                    <a:pt x="5364128" y="984554"/>
                  </a:lnTo>
                  <a:lnTo>
                    <a:pt x="5365580" y="992495"/>
                  </a:lnTo>
                  <a:lnTo>
                    <a:pt x="5369816" y="999032"/>
                  </a:lnTo>
                  <a:lnTo>
                    <a:pt x="5376192" y="1003503"/>
                  </a:lnTo>
                  <a:lnTo>
                    <a:pt x="5384067" y="1005243"/>
                  </a:lnTo>
                  <a:lnTo>
                    <a:pt x="5463086" y="1006716"/>
                  </a:lnTo>
                  <a:lnTo>
                    <a:pt x="5465715" y="1006716"/>
                  </a:lnTo>
                  <a:lnTo>
                    <a:pt x="5473626" y="1005118"/>
                  </a:lnTo>
                  <a:lnTo>
                    <a:pt x="5480085" y="1000761"/>
                  </a:lnTo>
                  <a:lnTo>
                    <a:pt x="5484439" y="994302"/>
                  </a:lnTo>
                  <a:lnTo>
                    <a:pt x="5486035" y="986396"/>
                  </a:lnTo>
                  <a:lnTo>
                    <a:pt x="5484439" y="978484"/>
                  </a:lnTo>
                  <a:lnTo>
                    <a:pt x="5480085" y="972026"/>
                  </a:lnTo>
                  <a:lnTo>
                    <a:pt x="5473626" y="967672"/>
                  </a:lnTo>
                  <a:lnTo>
                    <a:pt x="5465715" y="966076"/>
                  </a:lnTo>
                  <a:lnTo>
                    <a:pt x="5463645" y="966076"/>
                  </a:lnTo>
                  <a:lnTo>
                    <a:pt x="5384829" y="964615"/>
                  </a:lnTo>
                  <a:close/>
                </a:path>
                <a:path w="5973445" h="1320800">
                  <a:moveTo>
                    <a:pt x="5628275" y="966076"/>
                  </a:moveTo>
                  <a:lnTo>
                    <a:pt x="5546995" y="966076"/>
                  </a:lnTo>
                  <a:lnTo>
                    <a:pt x="5539084" y="967672"/>
                  </a:lnTo>
                  <a:lnTo>
                    <a:pt x="5532625" y="972026"/>
                  </a:lnTo>
                  <a:lnTo>
                    <a:pt x="5528271" y="978484"/>
                  </a:lnTo>
                  <a:lnTo>
                    <a:pt x="5526675" y="986396"/>
                  </a:lnTo>
                  <a:lnTo>
                    <a:pt x="5528271" y="994302"/>
                  </a:lnTo>
                  <a:lnTo>
                    <a:pt x="5532625" y="1000761"/>
                  </a:lnTo>
                  <a:lnTo>
                    <a:pt x="5539084" y="1005118"/>
                  </a:lnTo>
                  <a:lnTo>
                    <a:pt x="5546995" y="1006716"/>
                  </a:lnTo>
                  <a:lnTo>
                    <a:pt x="5628275" y="1006716"/>
                  </a:lnTo>
                  <a:lnTo>
                    <a:pt x="5636186" y="1005118"/>
                  </a:lnTo>
                  <a:lnTo>
                    <a:pt x="5642645" y="1000761"/>
                  </a:lnTo>
                  <a:lnTo>
                    <a:pt x="5646999" y="994302"/>
                  </a:lnTo>
                  <a:lnTo>
                    <a:pt x="5648595" y="986396"/>
                  </a:lnTo>
                  <a:lnTo>
                    <a:pt x="5646999" y="978484"/>
                  </a:lnTo>
                  <a:lnTo>
                    <a:pt x="5642645" y="972026"/>
                  </a:lnTo>
                  <a:lnTo>
                    <a:pt x="5636186" y="967672"/>
                  </a:lnTo>
                  <a:lnTo>
                    <a:pt x="5628275" y="966076"/>
                  </a:lnTo>
                  <a:close/>
                </a:path>
                <a:path w="5973445" h="1320800">
                  <a:moveTo>
                    <a:pt x="5710253" y="968997"/>
                  </a:moveTo>
                  <a:lnTo>
                    <a:pt x="5702291" y="970297"/>
                  </a:lnTo>
                  <a:lnTo>
                    <a:pt x="5695677" y="974409"/>
                  </a:lnTo>
                  <a:lnTo>
                    <a:pt x="5691087" y="980704"/>
                  </a:lnTo>
                  <a:lnTo>
                    <a:pt x="5689197" y="988555"/>
                  </a:lnTo>
                  <a:lnTo>
                    <a:pt x="5690499" y="996517"/>
                  </a:lnTo>
                  <a:lnTo>
                    <a:pt x="5694613" y="1003131"/>
                  </a:lnTo>
                  <a:lnTo>
                    <a:pt x="5700909" y="1007721"/>
                  </a:lnTo>
                  <a:lnTo>
                    <a:pt x="5708755" y="1009611"/>
                  </a:lnTo>
                  <a:lnTo>
                    <a:pt x="5789971" y="1012609"/>
                  </a:lnTo>
                  <a:lnTo>
                    <a:pt x="5797935" y="1011308"/>
                  </a:lnTo>
                  <a:lnTo>
                    <a:pt x="5804553" y="1007198"/>
                  </a:lnTo>
                  <a:lnTo>
                    <a:pt x="5809143" y="1000907"/>
                  </a:lnTo>
                  <a:lnTo>
                    <a:pt x="5811028" y="993063"/>
                  </a:lnTo>
                  <a:lnTo>
                    <a:pt x="5809728" y="985099"/>
                  </a:lnTo>
                  <a:lnTo>
                    <a:pt x="5805618" y="978482"/>
                  </a:lnTo>
                  <a:lnTo>
                    <a:pt x="5799327" y="973891"/>
                  </a:lnTo>
                  <a:lnTo>
                    <a:pt x="5791483" y="972007"/>
                  </a:lnTo>
                  <a:lnTo>
                    <a:pt x="5710253" y="968997"/>
                  </a:lnTo>
                  <a:close/>
                </a:path>
                <a:path w="5973445" h="1320800">
                  <a:moveTo>
                    <a:pt x="5873550" y="979297"/>
                  </a:moveTo>
                  <a:lnTo>
                    <a:pt x="5865527" y="980155"/>
                  </a:lnTo>
                  <a:lnTo>
                    <a:pt x="5858694" y="983897"/>
                  </a:lnTo>
                  <a:lnTo>
                    <a:pt x="5853762" y="989930"/>
                  </a:lnTo>
                  <a:lnTo>
                    <a:pt x="5851439" y="997661"/>
                  </a:lnTo>
                  <a:lnTo>
                    <a:pt x="5852303" y="1005684"/>
                  </a:lnTo>
                  <a:lnTo>
                    <a:pt x="5856045" y="1012515"/>
                  </a:lnTo>
                  <a:lnTo>
                    <a:pt x="5862075" y="1017444"/>
                  </a:lnTo>
                  <a:lnTo>
                    <a:pt x="5869804" y="1019759"/>
                  </a:lnTo>
                  <a:lnTo>
                    <a:pt x="5950741" y="1027239"/>
                  </a:lnTo>
                  <a:lnTo>
                    <a:pt x="5958764" y="1026381"/>
                  </a:lnTo>
                  <a:lnTo>
                    <a:pt x="5965596" y="1022638"/>
                  </a:lnTo>
                  <a:lnTo>
                    <a:pt x="5970529" y="1016606"/>
                  </a:lnTo>
                  <a:lnTo>
                    <a:pt x="5972851" y="1008875"/>
                  </a:lnTo>
                  <a:lnTo>
                    <a:pt x="5971988" y="1000852"/>
                  </a:lnTo>
                  <a:lnTo>
                    <a:pt x="5968246" y="994021"/>
                  </a:lnTo>
                  <a:lnTo>
                    <a:pt x="5962216" y="989092"/>
                  </a:lnTo>
                  <a:lnTo>
                    <a:pt x="5954487" y="986777"/>
                  </a:lnTo>
                  <a:lnTo>
                    <a:pt x="5873550" y="979297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98176" y="2822642"/>
              <a:ext cx="5953125" cy="2890520"/>
            </a:xfrm>
            <a:custGeom>
              <a:avLst/>
              <a:gdLst/>
              <a:ahLst/>
              <a:cxnLst/>
              <a:rect l="l" t="t" r="r" b="b"/>
              <a:pathLst>
                <a:path w="5953125" h="2890520">
                  <a:moveTo>
                    <a:pt x="0" y="2890141"/>
                  </a:moveTo>
                  <a:lnTo>
                    <a:pt x="165675" y="2783918"/>
                  </a:lnTo>
                  <a:lnTo>
                    <a:pt x="330316" y="2622325"/>
                  </a:lnTo>
                  <a:lnTo>
                    <a:pt x="494957" y="2460733"/>
                  </a:lnTo>
                  <a:lnTo>
                    <a:pt x="662648" y="2137548"/>
                  </a:lnTo>
                  <a:lnTo>
                    <a:pt x="827289" y="1826558"/>
                  </a:lnTo>
                  <a:lnTo>
                    <a:pt x="991930" y="1640575"/>
                  </a:lnTo>
                  <a:lnTo>
                    <a:pt x="1156572" y="1466787"/>
                  </a:lnTo>
                  <a:lnTo>
                    <a:pt x="1324262" y="1305194"/>
                  </a:lnTo>
                  <a:lnTo>
                    <a:pt x="1488903" y="1158846"/>
                  </a:lnTo>
                  <a:lnTo>
                    <a:pt x="1653545" y="1027743"/>
                  </a:lnTo>
                  <a:lnTo>
                    <a:pt x="1818186" y="994205"/>
                  </a:lnTo>
                  <a:lnTo>
                    <a:pt x="1982828" y="978960"/>
                  </a:lnTo>
                  <a:lnTo>
                    <a:pt x="2150518" y="972862"/>
                  </a:lnTo>
                  <a:lnTo>
                    <a:pt x="2315159" y="978960"/>
                  </a:lnTo>
                  <a:lnTo>
                    <a:pt x="2479801" y="988107"/>
                  </a:lnTo>
                  <a:lnTo>
                    <a:pt x="2644442" y="966765"/>
                  </a:lnTo>
                  <a:lnTo>
                    <a:pt x="2812132" y="884444"/>
                  </a:lnTo>
                  <a:lnTo>
                    <a:pt x="2976774" y="792976"/>
                  </a:lnTo>
                  <a:lnTo>
                    <a:pt x="3141415" y="701509"/>
                  </a:lnTo>
                  <a:lnTo>
                    <a:pt x="3306056" y="616139"/>
                  </a:lnTo>
                  <a:lnTo>
                    <a:pt x="3473747" y="536868"/>
                  </a:lnTo>
                  <a:lnTo>
                    <a:pt x="3638388" y="454547"/>
                  </a:lnTo>
                  <a:lnTo>
                    <a:pt x="3803029" y="372226"/>
                  </a:lnTo>
                  <a:lnTo>
                    <a:pt x="3967671" y="277710"/>
                  </a:lnTo>
                  <a:lnTo>
                    <a:pt x="4135361" y="277710"/>
                  </a:lnTo>
                  <a:lnTo>
                    <a:pt x="4300002" y="277710"/>
                  </a:lnTo>
                  <a:lnTo>
                    <a:pt x="4464644" y="277710"/>
                  </a:lnTo>
                  <a:lnTo>
                    <a:pt x="4629285" y="277710"/>
                  </a:lnTo>
                  <a:lnTo>
                    <a:pt x="4793927" y="277710"/>
                  </a:lnTo>
                  <a:lnTo>
                    <a:pt x="4961617" y="353933"/>
                  </a:lnTo>
                  <a:lnTo>
                    <a:pt x="5126258" y="296003"/>
                  </a:lnTo>
                  <a:lnTo>
                    <a:pt x="5290900" y="235025"/>
                  </a:lnTo>
                  <a:lnTo>
                    <a:pt x="5455541" y="177096"/>
                  </a:lnTo>
                  <a:lnTo>
                    <a:pt x="5623231" y="119166"/>
                  </a:lnTo>
                  <a:lnTo>
                    <a:pt x="5787873" y="58188"/>
                  </a:lnTo>
                  <a:lnTo>
                    <a:pt x="5952745" y="0"/>
                  </a:lnTo>
                </a:path>
              </a:pathLst>
            </a:custGeom>
            <a:ln w="34956">
              <a:solidFill>
                <a:srgbClr val="9BBC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063613" y="5551423"/>
            <a:ext cx="131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63613" y="4917440"/>
            <a:ext cx="3473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595959"/>
                </a:solidFill>
                <a:latin typeface="Arial"/>
                <a:cs typeface="Arial"/>
              </a:rPr>
              <a:t>250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63613" y="4283455"/>
            <a:ext cx="3473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595959"/>
                </a:solidFill>
                <a:latin typeface="Arial"/>
                <a:cs typeface="Arial"/>
              </a:rPr>
              <a:t>500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63613" y="3652520"/>
            <a:ext cx="3473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595959"/>
                </a:solidFill>
                <a:latin typeface="Arial"/>
                <a:cs typeface="Arial"/>
              </a:rPr>
              <a:t>750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63613" y="3018535"/>
            <a:ext cx="4451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1000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63613" y="2384552"/>
            <a:ext cx="4451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1250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63613" y="1750567"/>
            <a:ext cx="4451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1500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36544" y="5551423"/>
            <a:ext cx="131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31082" y="4917440"/>
            <a:ext cx="2286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595959"/>
                </a:solidFill>
                <a:latin typeface="Arial"/>
                <a:cs typeface="Arial"/>
              </a:rPr>
              <a:t>25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31082" y="4283455"/>
            <a:ext cx="2286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595959"/>
                </a:solidFill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31082" y="3652520"/>
            <a:ext cx="2286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595959"/>
                </a:solidFill>
                <a:latin typeface="Arial"/>
                <a:cs typeface="Arial"/>
              </a:rPr>
              <a:t>75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25621" y="3018535"/>
            <a:ext cx="3473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595959"/>
                </a:solidFill>
                <a:latin typeface="Arial"/>
                <a:cs typeface="Arial"/>
              </a:rPr>
              <a:t>100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25621" y="2384552"/>
            <a:ext cx="3473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595959"/>
                </a:solidFill>
                <a:latin typeface="Arial"/>
                <a:cs typeface="Arial"/>
              </a:rPr>
              <a:t>125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25621" y="1750567"/>
            <a:ext cx="3473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595959"/>
                </a:solidFill>
                <a:latin typeface="Arial"/>
                <a:cs typeface="Arial"/>
              </a:rPr>
              <a:t>150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06109" y="5746495"/>
            <a:ext cx="588645" cy="4432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80645" marR="5080" indent="-68580">
              <a:lnSpc>
                <a:spcPts val="1490"/>
              </a:lnSpc>
              <a:spcBef>
                <a:spcPts val="405"/>
              </a:spcBef>
            </a:pP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Before </a:t>
            </a: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1981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01220" y="5746495"/>
            <a:ext cx="4451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1985</a:t>
            </a:r>
            <a:endParaRPr sz="1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27886" y="5746495"/>
            <a:ext cx="4451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1990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54553" y="5746495"/>
            <a:ext cx="4451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1995</a:t>
            </a:r>
            <a:endParaRPr sz="1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81220" y="5746495"/>
            <a:ext cx="4451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2000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07887" y="5746495"/>
            <a:ext cx="4451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2005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34553" y="5746495"/>
            <a:ext cx="4451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2010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61220" y="5746495"/>
            <a:ext cx="4451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2015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34599" y="2640154"/>
            <a:ext cx="394335" cy="21856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355"/>
              </a:lnSpc>
            </a:pPr>
            <a:r>
              <a:rPr sz="1500" b="1" dirty="0">
                <a:solidFill>
                  <a:srgbClr val="595959"/>
                </a:solidFill>
                <a:latin typeface="Arial"/>
                <a:cs typeface="Arial"/>
              </a:rPr>
              <a:t>Persons</a:t>
            </a:r>
            <a:r>
              <a:rPr sz="1500" b="1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595959"/>
                </a:solidFill>
                <a:latin typeface="Arial"/>
                <a:cs typeface="Arial"/>
              </a:rPr>
              <a:t>Living</a:t>
            </a:r>
            <a:r>
              <a:rPr sz="1500" b="1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sz="1500" b="1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595959"/>
                </a:solidFill>
                <a:latin typeface="Arial"/>
                <a:cs typeface="Arial"/>
              </a:rPr>
              <a:t>HIV</a:t>
            </a:r>
            <a:endParaRPr sz="1500">
              <a:latin typeface="Arial"/>
              <a:cs typeface="Arial"/>
            </a:endParaRPr>
          </a:p>
          <a:p>
            <a:pPr marL="1270" algn="ctr">
              <a:lnSpc>
                <a:spcPts val="1600"/>
              </a:lnSpc>
            </a:pP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(Thousands)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3314" y="2000648"/>
            <a:ext cx="394335" cy="345312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355"/>
              </a:lnSpc>
            </a:pPr>
            <a:r>
              <a:rPr sz="1500" b="1" dirty="0">
                <a:solidFill>
                  <a:srgbClr val="595959"/>
                </a:solidFill>
                <a:latin typeface="Arial"/>
                <a:cs typeface="Arial"/>
              </a:rPr>
              <a:t>Estimated</a:t>
            </a:r>
            <a:r>
              <a:rPr sz="1500" b="1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595959"/>
                </a:solidFill>
                <a:latin typeface="Arial"/>
                <a:cs typeface="Arial"/>
              </a:rPr>
              <a:t>Infections</a:t>
            </a:r>
            <a:r>
              <a:rPr sz="1500" b="1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500" b="1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595959"/>
                </a:solidFill>
                <a:latin typeface="Arial"/>
                <a:cs typeface="Arial"/>
              </a:rPr>
              <a:t>AIDS</a:t>
            </a:r>
            <a:r>
              <a:rPr sz="1500" b="1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595959"/>
                </a:solidFill>
                <a:latin typeface="Arial"/>
                <a:cs typeface="Arial"/>
              </a:rPr>
              <a:t>Deaths</a:t>
            </a:r>
            <a:endParaRPr sz="1500">
              <a:latin typeface="Arial"/>
              <a:cs typeface="Arial"/>
            </a:endParaRPr>
          </a:p>
          <a:p>
            <a:pPr marL="1905" algn="ctr">
              <a:lnSpc>
                <a:spcPts val="1600"/>
              </a:lnSpc>
            </a:pP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(Thousands)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030968" y="669498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418" y="1"/>
                </a:lnTo>
              </a:path>
            </a:pathLst>
          </a:custGeom>
          <a:ln w="34956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19790" y="6674663"/>
            <a:ext cx="382270" cy="40640"/>
          </a:xfrm>
          <a:custGeom>
            <a:avLst/>
            <a:gdLst/>
            <a:ahLst/>
            <a:cxnLst/>
            <a:rect l="l" t="t" r="r" b="b"/>
            <a:pathLst>
              <a:path w="382270" h="40640">
                <a:moveTo>
                  <a:pt x="101600" y="0"/>
                </a:moveTo>
                <a:lnTo>
                  <a:pt x="20320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19"/>
                </a:ln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20" y="40639"/>
                </a:lnTo>
                <a:lnTo>
                  <a:pt x="101600" y="40639"/>
                </a:lnTo>
                <a:lnTo>
                  <a:pt x="109511" y="39043"/>
                </a:lnTo>
                <a:lnTo>
                  <a:pt x="115970" y="34690"/>
                </a:lnTo>
                <a:lnTo>
                  <a:pt x="120323" y="28231"/>
                </a:lnTo>
                <a:lnTo>
                  <a:pt x="121920" y="20319"/>
                </a:lnTo>
                <a:lnTo>
                  <a:pt x="120323" y="12408"/>
                </a:lnTo>
                <a:lnTo>
                  <a:pt x="115970" y="5949"/>
                </a:lnTo>
                <a:lnTo>
                  <a:pt x="109511" y="1596"/>
                </a:lnTo>
                <a:lnTo>
                  <a:pt x="101600" y="0"/>
                </a:lnTo>
                <a:close/>
              </a:path>
              <a:path w="382270" h="40640">
                <a:moveTo>
                  <a:pt x="264160" y="0"/>
                </a:moveTo>
                <a:lnTo>
                  <a:pt x="182880" y="0"/>
                </a:lnTo>
                <a:lnTo>
                  <a:pt x="174968" y="1596"/>
                </a:lnTo>
                <a:lnTo>
                  <a:pt x="168509" y="5949"/>
                </a:lnTo>
                <a:lnTo>
                  <a:pt x="164156" y="12408"/>
                </a:lnTo>
                <a:lnTo>
                  <a:pt x="162560" y="20319"/>
                </a:lnTo>
                <a:lnTo>
                  <a:pt x="164156" y="28231"/>
                </a:lnTo>
                <a:lnTo>
                  <a:pt x="168509" y="34690"/>
                </a:lnTo>
                <a:lnTo>
                  <a:pt x="174968" y="39043"/>
                </a:lnTo>
                <a:lnTo>
                  <a:pt x="182880" y="40639"/>
                </a:lnTo>
                <a:lnTo>
                  <a:pt x="264160" y="40639"/>
                </a:lnTo>
                <a:lnTo>
                  <a:pt x="272071" y="39043"/>
                </a:lnTo>
                <a:lnTo>
                  <a:pt x="278530" y="34690"/>
                </a:lnTo>
                <a:lnTo>
                  <a:pt x="282883" y="28231"/>
                </a:lnTo>
                <a:lnTo>
                  <a:pt x="284480" y="20319"/>
                </a:lnTo>
                <a:lnTo>
                  <a:pt x="282883" y="12408"/>
                </a:lnTo>
                <a:lnTo>
                  <a:pt x="278530" y="5949"/>
                </a:lnTo>
                <a:lnTo>
                  <a:pt x="272071" y="1596"/>
                </a:lnTo>
                <a:lnTo>
                  <a:pt x="264160" y="0"/>
                </a:lnTo>
                <a:close/>
              </a:path>
              <a:path w="382270" h="40640">
                <a:moveTo>
                  <a:pt x="361696" y="0"/>
                </a:moveTo>
                <a:lnTo>
                  <a:pt x="345440" y="0"/>
                </a:lnTo>
                <a:lnTo>
                  <a:pt x="337528" y="1596"/>
                </a:lnTo>
                <a:lnTo>
                  <a:pt x="331069" y="5949"/>
                </a:lnTo>
                <a:lnTo>
                  <a:pt x="326716" y="12408"/>
                </a:lnTo>
                <a:lnTo>
                  <a:pt x="325120" y="20319"/>
                </a:lnTo>
                <a:lnTo>
                  <a:pt x="326716" y="28231"/>
                </a:lnTo>
                <a:lnTo>
                  <a:pt x="331069" y="34690"/>
                </a:lnTo>
                <a:lnTo>
                  <a:pt x="337528" y="39043"/>
                </a:lnTo>
                <a:lnTo>
                  <a:pt x="345440" y="40639"/>
                </a:lnTo>
                <a:lnTo>
                  <a:pt x="361696" y="40639"/>
                </a:lnTo>
                <a:lnTo>
                  <a:pt x="369607" y="39043"/>
                </a:lnTo>
                <a:lnTo>
                  <a:pt x="376066" y="34690"/>
                </a:lnTo>
                <a:lnTo>
                  <a:pt x="380419" y="28231"/>
                </a:lnTo>
                <a:lnTo>
                  <a:pt x="382016" y="20319"/>
                </a:lnTo>
                <a:lnTo>
                  <a:pt x="380419" y="12408"/>
                </a:lnTo>
                <a:lnTo>
                  <a:pt x="376066" y="5949"/>
                </a:lnTo>
                <a:lnTo>
                  <a:pt x="369607" y="1596"/>
                </a:lnTo>
                <a:lnTo>
                  <a:pt x="36169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271995" y="6611997"/>
            <a:ext cx="8159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0"/>
              </a:lnSpc>
            </a:pP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Prevalence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50834" y="6368032"/>
            <a:ext cx="2000250" cy="582930"/>
          </a:xfrm>
          <a:custGeom>
            <a:avLst/>
            <a:gdLst/>
            <a:ahLst/>
            <a:cxnLst/>
            <a:rect l="l" t="t" r="r" b="b"/>
            <a:pathLst>
              <a:path w="2000250" h="582929">
                <a:moveTo>
                  <a:pt x="2000110" y="0"/>
                </a:moveTo>
                <a:lnTo>
                  <a:pt x="0" y="0"/>
                </a:lnTo>
                <a:lnTo>
                  <a:pt x="0" y="582333"/>
                </a:lnTo>
                <a:lnTo>
                  <a:pt x="2000110" y="582333"/>
                </a:lnTo>
                <a:lnTo>
                  <a:pt x="2000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397234" y="6179311"/>
            <a:ext cx="6370320" cy="121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7625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595959"/>
                </a:solidFill>
                <a:latin typeface="Arial"/>
                <a:cs typeface="Arial"/>
              </a:rPr>
              <a:t>Year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1321435" algn="l"/>
              </a:tabLst>
            </a:pP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Incidence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AIDS</a:t>
            </a:r>
            <a:r>
              <a:rPr sz="13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Deaths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Arial"/>
              <a:cs typeface="Arial"/>
            </a:endParaRPr>
          </a:p>
          <a:p>
            <a:pPr marL="428625" marR="5080" indent="3590290">
              <a:lnSpc>
                <a:spcPts val="1510"/>
              </a:lnSpc>
            </a:pP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Data</a:t>
            </a:r>
            <a:r>
              <a:rPr sz="13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sz="13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various</a:t>
            </a:r>
            <a:r>
              <a:rPr sz="13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CDC</a:t>
            </a:r>
            <a:r>
              <a:rPr sz="13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sources.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1994</a:t>
            </a:r>
            <a:r>
              <a:rPr sz="13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595959"/>
                </a:solidFill>
                <a:latin typeface="Arial"/>
                <a:cs typeface="Arial"/>
              </a:rPr>
              <a:t>AIDS</a:t>
            </a:r>
            <a:r>
              <a:rPr sz="13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Arial"/>
                <a:cs typeface="Arial"/>
              </a:rPr>
              <a:t>mortality:</a:t>
            </a:r>
            <a:r>
              <a:rPr sz="13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</a:rPr>
              <a:t>https://</a:t>
            </a:r>
            <a:r>
              <a:rPr sz="1300" spc="-20" dirty="0">
                <a:solidFill>
                  <a:srgbClr val="595959"/>
                </a:solidFill>
                <a:latin typeface="Arial"/>
                <a:cs typeface="Arial"/>
                <a:hlinkClick r:id="rId2"/>
              </a:rPr>
              <a:t>www.cdc.gov/mmwr/preview/mmwrhtml/00040227.htm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697223" y="2456688"/>
            <a:ext cx="1183005" cy="1767839"/>
            <a:chOff x="3697223" y="2456688"/>
            <a:chExt cx="1183005" cy="1767839"/>
          </a:xfrm>
        </p:grpSpPr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7223" y="2456688"/>
              <a:ext cx="1182624" cy="17678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4348" y="2485098"/>
              <a:ext cx="1070190" cy="166668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754354" y="2485097"/>
              <a:ext cx="1070610" cy="1667510"/>
            </a:xfrm>
            <a:custGeom>
              <a:avLst/>
              <a:gdLst/>
              <a:ahLst/>
              <a:cxnLst/>
              <a:rect l="l" t="t" r="r" b="b"/>
              <a:pathLst>
                <a:path w="1070610" h="1667510">
                  <a:moveTo>
                    <a:pt x="0" y="1131733"/>
                  </a:moveTo>
                  <a:lnTo>
                    <a:pt x="267580" y="1131733"/>
                  </a:lnTo>
                  <a:lnTo>
                    <a:pt x="267580" y="0"/>
                  </a:lnTo>
                  <a:lnTo>
                    <a:pt x="802740" y="0"/>
                  </a:lnTo>
                  <a:lnTo>
                    <a:pt x="802740" y="1131733"/>
                  </a:lnTo>
                  <a:lnTo>
                    <a:pt x="1070320" y="1131733"/>
                  </a:lnTo>
                  <a:lnTo>
                    <a:pt x="535160" y="1666894"/>
                  </a:lnTo>
                  <a:lnTo>
                    <a:pt x="0" y="1131733"/>
                  </a:lnTo>
                  <a:close/>
                </a:path>
              </a:pathLst>
            </a:custGeom>
            <a:ln w="10161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608814" y="1331976"/>
            <a:ext cx="33635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1994: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AIDS leading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cause of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death</a:t>
            </a:r>
            <a:endParaRPr sz="17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35586" y="1588033"/>
            <a:ext cx="33077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among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all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Americans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aged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25-</a:t>
            </a:r>
            <a:r>
              <a:rPr sz="1700" spc="-25" dirty="0">
                <a:latin typeface="Arial"/>
                <a:cs typeface="Arial"/>
              </a:rPr>
              <a:t>44</a:t>
            </a:r>
            <a:endParaRPr sz="17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85522" y="2017890"/>
            <a:ext cx="24091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1995: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“cocktail”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available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993839" y="1229031"/>
            <a:ext cx="1899920" cy="1488440"/>
          </a:xfrm>
          <a:custGeom>
            <a:avLst/>
            <a:gdLst/>
            <a:ahLst/>
            <a:cxnLst/>
            <a:rect l="l" t="t" r="r" b="b"/>
            <a:pathLst>
              <a:path w="1899920" h="1488439">
                <a:moveTo>
                  <a:pt x="1899754" y="0"/>
                </a:moveTo>
                <a:lnTo>
                  <a:pt x="0" y="0"/>
                </a:lnTo>
                <a:lnTo>
                  <a:pt x="0" y="1488274"/>
                </a:lnTo>
                <a:lnTo>
                  <a:pt x="1899754" y="1488274"/>
                </a:lnTo>
                <a:lnTo>
                  <a:pt x="1899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432298" y="1175003"/>
            <a:ext cx="1024255" cy="100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ts val="4435"/>
              </a:lnSpc>
              <a:spcBef>
                <a:spcPts val="100"/>
              </a:spcBef>
            </a:pPr>
            <a:r>
              <a:rPr sz="3800" b="1" spc="-20" dirty="0">
                <a:latin typeface="Arial"/>
                <a:cs typeface="Arial"/>
              </a:rPr>
              <a:t>1.14</a:t>
            </a:r>
            <a:endParaRPr sz="3800">
              <a:latin typeface="Arial"/>
              <a:cs typeface="Arial"/>
            </a:endParaRPr>
          </a:p>
          <a:p>
            <a:pPr marL="12700">
              <a:lnSpc>
                <a:spcPts val="3235"/>
              </a:lnSpc>
            </a:pPr>
            <a:r>
              <a:rPr sz="2800" spc="-10" dirty="0">
                <a:latin typeface="Arial"/>
                <a:cs typeface="Arial"/>
              </a:rPr>
              <a:t>million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51992" y="2127503"/>
            <a:ext cx="1383665" cy="495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7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living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with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HIV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ts val="1730"/>
              </a:lnSpc>
            </a:pPr>
            <a:r>
              <a:rPr sz="1500" spc="-10" dirty="0">
                <a:latin typeface="Arial"/>
                <a:cs typeface="Arial"/>
              </a:rPr>
              <a:t>(2016)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40369" y="5568616"/>
            <a:ext cx="139700" cy="1890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Charts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 and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figures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Who has</a:t>
            </a:r>
            <a:r>
              <a:rPr spc="5" dirty="0"/>
              <a:t> </a:t>
            </a:r>
            <a:r>
              <a:rPr dirty="0"/>
              <a:t>HIV</a:t>
            </a:r>
            <a:r>
              <a:rPr spc="1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-25" dirty="0"/>
              <a:t>US?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17870" y="7239000"/>
            <a:ext cx="4159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CDC.</a:t>
            </a:r>
            <a:r>
              <a:rPr sz="11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HIV</a:t>
            </a:r>
            <a:r>
              <a:rPr sz="1100" spc="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Surveillance</a:t>
            </a:r>
            <a:r>
              <a:rPr sz="1100" spc="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Supplemental</a:t>
            </a:r>
            <a:r>
              <a:rPr sz="1100" spc="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Report.</a:t>
            </a:r>
            <a:r>
              <a:rPr sz="11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Vol</a:t>
            </a:r>
            <a:r>
              <a:rPr sz="1100" spc="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23</a:t>
            </a:r>
            <a:r>
              <a:rPr sz="1100" spc="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(No.</a:t>
            </a:r>
            <a:r>
              <a:rPr sz="11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1)</a:t>
            </a:r>
            <a:r>
              <a:rPr sz="1100" spc="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2018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69614" y="1356544"/>
            <a:ext cx="1909445" cy="1899285"/>
            <a:chOff x="4069614" y="1356544"/>
            <a:chExt cx="1909445" cy="1899285"/>
          </a:xfrm>
        </p:grpSpPr>
        <p:sp>
          <p:nvSpPr>
            <p:cNvPr id="6" name="object 6"/>
            <p:cNvSpPr/>
            <p:nvPr/>
          </p:nvSpPr>
          <p:spPr>
            <a:xfrm>
              <a:off x="4301889" y="1356544"/>
              <a:ext cx="1677035" cy="1899285"/>
            </a:xfrm>
            <a:custGeom>
              <a:avLst/>
              <a:gdLst/>
              <a:ahLst/>
              <a:cxnLst/>
              <a:rect l="l" t="t" r="r" b="b"/>
              <a:pathLst>
                <a:path w="1677035" h="1899285">
                  <a:moveTo>
                    <a:pt x="735596" y="0"/>
                  </a:moveTo>
                  <a:lnTo>
                    <a:pt x="690024" y="715"/>
                  </a:lnTo>
                  <a:lnTo>
                    <a:pt x="644558" y="3603"/>
                  </a:lnTo>
                  <a:lnTo>
                    <a:pt x="599281" y="8654"/>
                  </a:lnTo>
                  <a:lnTo>
                    <a:pt x="554277" y="15863"/>
                  </a:lnTo>
                  <a:lnTo>
                    <a:pt x="509631" y="25221"/>
                  </a:lnTo>
                  <a:lnTo>
                    <a:pt x="465426" y="36721"/>
                  </a:lnTo>
                  <a:lnTo>
                    <a:pt x="421747" y="50356"/>
                  </a:lnTo>
                  <a:lnTo>
                    <a:pt x="378677" y="66119"/>
                  </a:lnTo>
                  <a:lnTo>
                    <a:pt x="336301" y="84002"/>
                  </a:lnTo>
                  <a:lnTo>
                    <a:pt x="294703" y="103997"/>
                  </a:lnTo>
                  <a:lnTo>
                    <a:pt x="253967" y="126098"/>
                  </a:lnTo>
                  <a:lnTo>
                    <a:pt x="214176" y="150297"/>
                  </a:lnTo>
                  <a:lnTo>
                    <a:pt x="175415" y="176586"/>
                  </a:lnTo>
                  <a:lnTo>
                    <a:pt x="137768" y="204959"/>
                  </a:lnTo>
                  <a:lnTo>
                    <a:pt x="101319" y="235408"/>
                  </a:lnTo>
                  <a:lnTo>
                    <a:pt x="66152" y="267925"/>
                  </a:lnTo>
                  <a:lnTo>
                    <a:pt x="32351" y="302504"/>
                  </a:lnTo>
                  <a:lnTo>
                    <a:pt x="0" y="339137"/>
                  </a:lnTo>
                  <a:lnTo>
                    <a:pt x="727303" y="949422"/>
                  </a:lnTo>
                  <a:lnTo>
                    <a:pt x="24333" y="1587585"/>
                  </a:lnTo>
                  <a:lnTo>
                    <a:pt x="69172" y="1633727"/>
                  </a:lnTo>
                  <a:lnTo>
                    <a:pt x="117030" y="1676726"/>
                  </a:lnTo>
                  <a:lnTo>
                    <a:pt x="155251" y="1707185"/>
                  </a:lnTo>
                  <a:lnTo>
                    <a:pt x="194543" y="1735370"/>
                  </a:lnTo>
                  <a:lnTo>
                    <a:pt x="234822" y="1761288"/>
                  </a:lnTo>
                  <a:lnTo>
                    <a:pt x="276005" y="1784945"/>
                  </a:lnTo>
                  <a:lnTo>
                    <a:pt x="318006" y="1806350"/>
                  </a:lnTo>
                  <a:lnTo>
                    <a:pt x="360743" y="1825510"/>
                  </a:lnTo>
                  <a:lnTo>
                    <a:pt x="404131" y="1842432"/>
                  </a:lnTo>
                  <a:lnTo>
                    <a:pt x="448086" y="1857124"/>
                  </a:lnTo>
                  <a:lnTo>
                    <a:pt x="492525" y="1869592"/>
                  </a:lnTo>
                  <a:lnTo>
                    <a:pt x="537362" y="1879845"/>
                  </a:lnTo>
                  <a:lnTo>
                    <a:pt x="582514" y="1887889"/>
                  </a:lnTo>
                  <a:lnTo>
                    <a:pt x="627897" y="1893733"/>
                  </a:lnTo>
                  <a:lnTo>
                    <a:pt x="673426" y="1897382"/>
                  </a:lnTo>
                  <a:lnTo>
                    <a:pt x="719019" y="1898845"/>
                  </a:lnTo>
                  <a:lnTo>
                    <a:pt x="764590" y="1898130"/>
                  </a:lnTo>
                  <a:lnTo>
                    <a:pt x="810056" y="1895242"/>
                  </a:lnTo>
                  <a:lnTo>
                    <a:pt x="855333" y="1890191"/>
                  </a:lnTo>
                  <a:lnTo>
                    <a:pt x="900336" y="1882982"/>
                  </a:lnTo>
                  <a:lnTo>
                    <a:pt x="944983" y="1873624"/>
                  </a:lnTo>
                  <a:lnTo>
                    <a:pt x="989187" y="1862124"/>
                  </a:lnTo>
                  <a:lnTo>
                    <a:pt x="1032866" y="1848489"/>
                  </a:lnTo>
                  <a:lnTo>
                    <a:pt x="1075936" y="1832726"/>
                  </a:lnTo>
                  <a:lnTo>
                    <a:pt x="1118312" y="1814843"/>
                  </a:lnTo>
                  <a:lnTo>
                    <a:pt x="1159910" y="1794848"/>
                  </a:lnTo>
                  <a:lnTo>
                    <a:pt x="1200647" y="1772747"/>
                  </a:lnTo>
                  <a:lnTo>
                    <a:pt x="1240438" y="1748548"/>
                  </a:lnTo>
                  <a:lnTo>
                    <a:pt x="1279200" y="1722259"/>
                  </a:lnTo>
                  <a:lnTo>
                    <a:pt x="1316847" y="1693886"/>
                  </a:lnTo>
                  <a:lnTo>
                    <a:pt x="1353297" y="1663437"/>
                  </a:lnTo>
                  <a:lnTo>
                    <a:pt x="1388465" y="1630920"/>
                  </a:lnTo>
                  <a:lnTo>
                    <a:pt x="1422267" y="1596341"/>
                  </a:lnTo>
                  <a:lnTo>
                    <a:pt x="1454619" y="1559708"/>
                  </a:lnTo>
                  <a:lnTo>
                    <a:pt x="1485078" y="1521486"/>
                  </a:lnTo>
                  <a:lnTo>
                    <a:pt x="1513262" y="1482193"/>
                  </a:lnTo>
                  <a:lnTo>
                    <a:pt x="1539178" y="1441913"/>
                  </a:lnTo>
                  <a:lnTo>
                    <a:pt x="1562835" y="1400729"/>
                  </a:lnTo>
                  <a:lnTo>
                    <a:pt x="1584240" y="1358727"/>
                  </a:lnTo>
                  <a:lnTo>
                    <a:pt x="1603399" y="1315989"/>
                  </a:lnTo>
                  <a:lnTo>
                    <a:pt x="1620321" y="1272600"/>
                  </a:lnTo>
                  <a:lnTo>
                    <a:pt x="1635012" y="1228645"/>
                  </a:lnTo>
                  <a:lnTo>
                    <a:pt x="1647480" y="1184206"/>
                  </a:lnTo>
                  <a:lnTo>
                    <a:pt x="1657732" y="1139368"/>
                  </a:lnTo>
                  <a:lnTo>
                    <a:pt x="1665777" y="1094216"/>
                  </a:lnTo>
                  <a:lnTo>
                    <a:pt x="1671620" y="1048833"/>
                  </a:lnTo>
                  <a:lnTo>
                    <a:pt x="1675269" y="1003303"/>
                  </a:lnTo>
                  <a:lnTo>
                    <a:pt x="1676732" y="957710"/>
                  </a:lnTo>
                  <a:lnTo>
                    <a:pt x="1676017" y="912139"/>
                  </a:lnTo>
                  <a:lnTo>
                    <a:pt x="1673129" y="866672"/>
                  </a:lnTo>
                  <a:lnTo>
                    <a:pt x="1668078" y="821396"/>
                  </a:lnTo>
                  <a:lnTo>
                    <a:pt x="1660869" y="776392"/>
                  </a:lnTo>
                  <a:lnTo>
                    <a:pt x="1651511" y="731747"/>
                  </a:lnTo>
                  <a:lnTo>
                    <a:pt x="1640011" y="687542"/>
                  </a:lnTo>
                  <a:lnTo>
                    <a:pt x="1626375" y="643863"/>
                  </a:lnTo>
                  <a:lnTo>
                    <a:pt x="1610613" y="600794"/>
                  </a:lnTo>
                  <a:lnTo>
                    <a:pt x="1592730" y="558419"/>
                  </a:lnTo>
                  <a:lnTo>
                    <a:pt x="1572734" y="516821"/>
                  </a:lnTo>
                  <a:lnTo>
                    <a:pt x="1550633" y="476085"/>
                  </a:lnTo>
                  <a:lnTo>
                    <a:pt x="1526434" y="436294"/>
                  </a:lnTo>
                  <a:lnTo>
                    <a:pt x="1500144" y="397534"/>
                  </a:lnTo>
                  <a:lnTo>
                    <a:pt x="1471770" y="359887"/>
                  </a:lnTo>
                  <a:lnTo>
                    <a:pt x="1441321" y="323438"/>
                  </a:lnTo>
                  <a:lnTo>
                    <a:pt x="1408802" y="288271"/>
                  </a:lnTo>
                  <a:lnTo>
                    <a:pt x="1374223" y="254470"/>
                  </a:lnTo>
                  <a:lnTo>
                    <a:pt x="1337589" y="222119"/>
                  </a:lnTo>
                  <a:lnTo>
                    <a:pt x="1299368" y="191659"/>
                  </a:lnTo>
                  <a:lnTo>
                    <a:pt x="1260076" y="163475"/>
                  </a:lnTo>
                  <a:lnTo>
                    <a:pt x="1219796" y="137557"/>
                  </a:lnTo>
                  <a:lnTo>
                    <a:pt x="1178614" y="113899"/>
                  </a:lnTo>
                  <a:lnTo>
                    <a:pt x="1136612" y="92494"/>
                  </a:lnTo>
                  <a:lnTo>
                    <a:pt x="1093874" y="73335"/>
                  </a:lnTo>
                  <a:lnTo>
                    <a:pt x="1050486" y="56412"/>
                  </a:lnTo>
                  <a:lnTo>
                    <a:pt x="1006531" y="41721"/>
                  </a:lnTo>
                  <a:lnTo>
                    <a:pt x="962092" y="29252"/>
                  </a:lnTo>
                  <a:lnTo>
                    <a:pt x="917255" y="19000"/>
                  </a:lnTo>
                  <a:lnTo>
                    <a:pt x="872102" y="10955"/>
                  </a:lnTo>
                  <a:lnTo>
                    <a:pt x="826719" y="5112"/>
                  </a:lnTo>
                  <a:lnTo>
                    <a:pt x="781189" y="1463"/>
                  </a:lnTo>
                  <a:lnTo>
                    <a:pt x="735596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79776" y="1695682"/>
              <a:ext cx="949960" cy="1249045"/>
            </a:xfrm>
            <a:custGeom>
              <a:avLst/>
              <a:gdLst/>
              <a:ahLst/>
              <a:cxnLst/>
              <a:rect l="l" t="t" r="r" b="b"/>
              <a:pathLst>
                <a:path w="949960" h="1249045">
                  <a:moveTo>
                    <a:pt x="222118" y="0"/>
                  </a:moveTo>
                  <a:lnTo>
                    <a:pt x="191673" y="38214"/>
                  </a:lnTo>
                  <a:lnTo>
                    <a:pt x="163478" y="77552"/>
                  </a:lnTo>
                  <a:lnTo>
                    <a:pt x="137531" y="117926"/>
                  </a:lnTo>
                  <a:lnTo>
                    <a:pt x="113830" y="159251"/>
                  </a:lnTo>
                  <a:lnTo>
                    <a:pt x="92374" y="201439"/>
                  </a:lnTo>
                  <a:lnTo>
                    <a:pt x="73160" y="244405"/>
                  </a:lnTo>
                  <a:lnTo>
                    <a:pt x="56188" y="288062"/>
                  </a:lnTo>
                  <a:lnTo>
                    <a:pt x="41456" y="332323"/>
                  </a:lnTo>
                  <a:lnTo>
                    <a:pt x="28961" y="377102"/>
                  </a:lnTo>
                  <a:lnTo>
                    <a:pt x="18703" y="422314"/>
                  </a:lnTo>
                  <a:lnTo>
                    <a:pt x="10680" y="467870"/>
                  </a:lnTo>
                  <a:lnTo>
                    <a:pt x="4889" y="513686"/>
                  </a:lnTo>
                  <a:lnTo>
                    <a:pt x="1329" y="559674"/>
                  </a:lnTo>
                  <a:lnTo>
                    <a:pt x="0" y="605748"/>
                  </a:lnTo>
                  <a:lnTo>
                    <a:pt x="897" y="651822"/>
                  </a:lnTo>
                  <a:lnTo>
                    <a:pt x="4021" y="697810"/>
                  </a:lnTo>
                  <a:lnTo>
                    <a:pt x="9370" y="743624"/>
                  </a:lnTo>
                  <a:lnTo>
                    <a:pt x="16941" y="789179"/>
                  </a:lnTo>
                  <a:lnTo>
                    <a:pt x="26734" y="834388"/>
                  </a:lnTo>
                  <a:lnTo>
                    <a:pt x="38746" y="879165"/>
                  </a:lnTo>
                  <a:lnTo>
                    <a:pt x="52976" y="923423"/>
                  </a:lnTo>
                  <a:lnTo>
                    <a:pt x="69422" y="967076"/>
                  </a:lnTo>
                  <a:lnTo>
                    <a:pt x="88082" y="1010038"/>
                  </a:lnTo>
                  <a:lnTo>
                    <a:pt x="108955" y="1052221"/>
                  </a:lnTo>
                  <a:lnTo>
                    <a:pt x="132039" y="1093541"/>
                  </a:lnTo>
                  <a:lnTo>
                    <a:pt x="157332" y="1133910"/>
                  </a:lnTo>
                  <a:lnTo>
                    <a:pt x="184833" y="1173241"/>
                  </a:lnTo>
                  <a:lnTo>
                    <a:pt x="214540" y="1211449"/>
                  </a:lnTo>
                  <a:lnTo>
                    <a:pt x="246452" y="1248448"/>
                  </a:lnTo>
                  <a:lnTo>
                    <a:pt x="949422" y="610285"/>
                  </a:lnTo>
                  <a:lnTo>
                    <a:pt x="222118" y="0"/>
                  </a:lnTo>
                  <a:close/>
                </a:path>
              </a:pathLst>
            </a:custGeom>
            <a:solidFill>
              <a:srgbClr val="FF8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79775" y="1695722"/>
              <a:ext cx="949960" cy="1249045"/>
            </a:xfrm>
            <a:custGeom>
              <a:avLst/>
              <a:gdLst/>
              <a:ahLst/>
              <a:cxnLst/>
              <a:rect l="l" t="t" r="r" b="b"/>
              <a:pathLst>
                <a:path w="949960" h="1249045">
                  <a:moveTo>
                    <a:pt x="246483" y="1248606"/>
                  </a:moveTo>
                  <a:lnTo>
                    <a:pt x="214568" y="1211602"/>
                  </a:lnTo>
                  <a:lnTo>
                    <a:pt x="184857" y="1173389"/>
                  </a:lnTo>
                  <a:lnTo>
                    <a:pt x="157353" y="1134052"/>
                  </a:lnTo>
                  <a:lnTo>
                    <a:pt x="132056" y="1093677"/>
                  </a:lnTo>
                  <a:lnTo>
                    <a:pt x="108970" y="1052352"/>
                  </a:lnTo>
                  <a:lnTo>
                    <a:pt x="88094" y="1010163"/>
                  </a:lnTo>
                  <a:lnTo>
                    <a:pt x="69431" y="967196"/>
                  </a:lnTo>
                  <a:lnTo>
                    <a:pt x="52984" y="923537"/>
                  </a:lnTo>
                  <a:lnTo>
                    <a:pt x="38752" y="879273"/>
                  </a:lnTo>
                  <a:lnTo>
                    <a:pt x="26738" y="834490"/>
                  </a:lnTo>
                  <a:lnTo>
                    <a:pt x="16944" y="789275"/>
                  </a:lnTo>
                  <a:lnTo>
                    <a:pt x="9372" y="743715"/>
                  </a:lnTo>
                  <a:lnTo>
                    <a:pt x="4022" y="697894"/>
                  </a:lnTo>
                  <a:lnTo>
                    <a:pt x="898" y="651901"/>
                  </a:lnTo>
                  <a:lnTo>
                    <a:pt x="0" y="605821"/>
                  </a:lnTo>
                  <a:lnTo>
                    <a:pt x="1329" y="559741"/>
                  </a:lnTo>
                  <a:lnTo>
                    <a:pt x="4889" y="513747"/>
                  </a:lnTo>
                  <a:lnTo>
                    <a:pt x="10680" y="467926"/>
                  </a:lnTo>
                  <a:lnTo>
                    <a:pt x="18704" y="422364"/>
                  </a:lnTo>
                  <a:lnTo>
                    <a:pt x="28964" y="377147"/>
                  </a:lnTo>
                  <a:lnTo>
                    <a:pt x="41459" y="332362"/>
                  </a:lnTo>
                  <a:lnTo>
                    <a:pt x="56193" y="288096"/>
                  </a:lnTo>
                  <a:lnTo>
                    <a:pt x="73167" y="244434"/>
                  </a:lnTo>
                  <a:lnTo>
                    <a:pt x="92383" y="201463"/>
                  </a:lnTo>
                  <a:lnTo>
                    <a:pt x="113841" y="159269"/>
                  </a:lnTo>
                  <a:lnTo>
                    <a:pt x="137545" y="117940"/>
                  </a:lnTo>
                  <a:lnTo>
                    <a:pt x="163495" y="77561"/>
                  </a:lnTo>
                  <a:lnTo>
                    <a:pt x="191694" y="38219"/>
                  </a:lnTo>
                  <a:lnTo>
                    <a:pt x="222143" y="0"/>
                  </a:lnTo>
                  <a:lnTo>
                    <a:pt x="949542" y="610359"/>
                  </a:lnTo>
                  <a:lnTo>
                    <a:pt x="246483" y="1248606"/>
                  </a:lnTo>
                  <a:close/>
                </a:path>
              </a:pathLst>
            </a:custGeom>
            <a:ln w="203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325744" y="3801435"/>
            <a:ext cx="2140585" cy="2150745"/>
            <a:chOff x="7325744" y="3801435"/>
            <a:chExt cx="2140585" cy="2150745"/>
          </a:xfrm>
        </p:grpSpPr>
        <p:sp>
          <p:nvSpPr>
            <p:cNvPr id="10" name="object 10"/>
            <p:cNvSpPr/>
            <p:nvPr/>
          </p:nvSpPr>
          <p:spPr>
            <a:xfrm>
              <a:off x="8395862" y="4298856"/>
              <a:ext cx="1070610" cy="694690"/>
            </a:xfrm>
            <a:custGeom>
              <a:avLst/>
              <a:gdLst/>
              <a:ahLst/>
              <a:cxnLst/>
              <a:rect l="l" t="t" r="r" b="b"/>
              <a:pathLst>
                <a:path w="1070609" h="694689">
                  <a:moveTo>
                    <a:pt x="897534" y="0"/>
                  </a:moveTo>
                  <a:lnTo>
                    <a:pt x="0" y="582866"/>
                  </a:lnTo>
                  <a:lnTo>
                    <a:pt x="1064336" y="694563"/>
                  </a:lnTo>
                  <a:lnTo>
                    <a:pt x="1068330" y="645798"/>
                  </a:lnTo>
                  <a:lnTo>
                    <a:pt x="1070090" y="597069"/>
                  </a:lnTo>
                  <a:lnTo>
                    <a:pt x="1069631" y="548449"/>
                  </a:lnTo>
                  <a:lnTo>
                    <a:pt x="1066973" y="500011"/>
                  </a:lnTo>
                  <a:lnTo>
                    <a:pt x="1062132" y="451826"/>
                  </a:lnTo>
                  <a:lnTo>
                    <a:pt x="1055125" y="403969"/>
                  </a:lnTo>
                  <a:lnTo>
                    <a:pt x="1045971" y="356511"/>
                  </a:lnTo>
                  <a:lnTo>
                    <a:pt x="1034688" y="309527"/>
                  </a:lnTo>
                  <a:lnTo>
                    <a:pt x="1021291" y="263088"/>
                  </a:lnTo>
                  <a:lnTo>
                    <a:pt x="1005800" y="217268"/>
                  </a:lnTo>
                  <a:lnTo>
                    <a:pt x="988231" y="172140"/>
                  </a:lnTo>
                  <a:lnTo>
                    <a:pt x="968603" y="127776"/>
                  </a:lnTo>
                  <a:lnTo>
                    <a:pt x="946932" y="84249"/>
                  </a:lnTo>
                  <a:lnTo>
                    <a:pt x="923237" y="41633"/>
                  </a:lnTo>
                  <a:lnTo>
                    <a:pt x="89753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5744" y="3811600"/>
              <a:ext cx="2134460" cy="214023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84570" y="3811596"/>
              <a:ext cx="909319" cy="1070610"/>
            </a:xfrm>
            <a:custGeom>
              <a:avLst/>
              <a:gdLst/>
              <a:ahLst/>
              <a:cxnLst/>
              <a:rect l="l" t="t" r="r" b="b"/>
              <a:pathLst>
                <a:path w="909320" h="1070610">
                  <a:moveTo>
                    <a:pt x="0" y="0"/>
                  </a:moveTo>
                  <a:lnTo>
                    <a:pt x="49816" y="624"/>
                  </a:lnTo>
                  <a:lnTo>
                    <a:pt x="99274" y="3540"/>
                  </a:lnTo>
                  <a:lnTo>
                    <a:pt x="148306" y="8711"/>
                  </a:lnTo>
                  <a:lnTo>
                    <a:pt x="196844" y="16102"/>
                  </a:lnTo>
                  <a:lnTo>
                    <a:pt x="244821" y="25675"/>
                  </a:lnTo>
                  <a:lnTo>
                    <a:pt x="292169" y="37396"/>
                  </a:lnTo>
                  <a:lnTo>
                    <a:pt x="338820" y="51226"/>
                  </a:lnTo>
                  <a:lnTo>
                    <a:pt x="384708" y="67132"/>
                  </a:lnTo>
                  <a:lnTo>
                    <a:pt x="429763" y="85075"/>
                  </a:lnTo>
                  <a:lnTo>
                    <a:pt x="473920" y="105020"/>
                  </a:lnTo>
                  <a:lnTo>
                    <a:pt x="517110" y="126930"/>
                  </a:lnTo>
                  <a:lnTo>
                    <a:pt x="559266" y="150770"/>
                  </a:lnTo>
                  <a:lnTo>
                    <a:pt x="600320" y="176504"/>
                  </a:lnTo>
                  <a:lnTo>
                    <a:pt x="640204" y="204094"/>
                  </a:lnTo>
                  <a:lnTo>
                    <a:pt x="678852" y="233505"/>
                  </a:lnTo>
                  <a:lnTo>
                    <a:pt x="716194" y="264701"/>
                  </a:lnTo>
                  <a:lnTo>
                    <a:pt x="752165" y="297644"/>
                  </a:lnTo>
                  <a:lnTo>
                    <a:pt x="786696" y="332300"/>
                  </a:lnTo>
                  <a:lnTo>
                    <a:pt x="819720" y="368632"/>
                  </a:lnTo>
                  <a:lnTo>
                    <a:pt x="851169" y="406604"/>
                  </a:lnTo>
                  <a:lnTo>
                    <a:pt x="880976" y="446178"/>
                  </a:lnTo>
                  <a:lnTo>
                    <a:pt x="909072" y="487321"/>
                  </a:lnTo>
                  <a:lnTo>
                    <a:pt x="11426" y="1070259"/>
                  </a:lnTo>
                  <a:lnTo>
                    <a:pt x="0" y="0"/>
                  </a:lnTo>
                  <a:close/>
                </a:path>
              </a:pathLst>
            </a:custGeom>
            <a:ln w="203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14809" y="3811528"/>
            <a:ext cx="2140585" cy="2140585"/>
            <a:chOff x="614809" y="3811528"/>
            <a:chExt cx="2140585" cy="214058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023" y="3811536"/>
              <a:ext cx="1039939" cy="10701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14809" y="3811528"/>
              <a:ext cx="2140585" cy="2140585"/>
            </a:xfrm>
            <a:custGeom>
              <a:avLst/>
              <a:gdLst/>
              <a:ahLst/>
              <a:cxnLst/>
              <a:rect l="l" t="t" r="r" b="b"/>
              <a:pathLst>
                <a:path w="2140585" h="2140585">
                  <a:moveTo>
                    <a:pt x="1070222" y="0"/>
                  </a:moveTo>
                  <a:lnTo>
                    <a:pt x="1019205" y="1217"/>
                  </a:lnTo>
                  <a:lnTo>
                    <a:pt x="968350" y="4862"/>
                  </a:lnTo>
                  <a:lnTo>
                    <a:pt x="917742" y="10923"/>
                  </a:lnTo>
                  <a:lnTo>
                    <a:pt x="867465" y="19390"/>
                  </a:lnTo>
                  <a:lnTo>
                    <a:pt x="817607" y="30251"/>
                  </a:lnTo>
                  <a:lnTo>
                    <a:pt x="771529" y="42516"/>
                  </a:lnTo>
                  <a:lnTo>
                    <a:pt x="726455" y="56654"/>
                  </a:lnTo>
                  <a:lnTo>
                    <a:pt x="682418" y="72611"/>
                  </a:lnTo>
                  <a:lnTo>
                    <a:pt x="639449" y="90336"/>
                  </a:lnTo>
                  <a:lnTo>
                    <a:pt x="597581" y="109775"/>
                  </a:lnTo>
                  <a:lnTo>
                    <a:pt x="556845" y="130877"/>
                  </a:lnTo>
                  <a:lnTo>
                    <a:pt x="517273" y="153588"/>
                  </a:lnTo>
                  <a:lnTo>
                    <a:pt x="478898" y="177856"/>
                  </a:lnTo>
                  <a:lnTo>
                    <a:pt x="441751" y="203629"/>
                  </a:lnTo>
                  <a:lnTo>
                    <a:pt x="405864" y="230854"/>
                  </a:lnTo>
                  <a:lnTo>
                    <a:pt x="371270" y="259478"/>
                  </a:lnTo>
                  <a:lnTo>
                    <a:pt x="338000" y="289449"/>
                  </a:lnTo>
                  <a:lnTo>
                    <a:pt x="306087" y="320715"/>
                  </a:lnTo>
                  <a:lnTo>
                    <a:pt x="275562" y="353222"/>
                  </a:lnTo>
                  <a:lnTo>
                    <a:pt x="246457" y="386919"/>
                  </a:lnTo>
                  <a:lnTo>
                    <a:pt x="218805" y="421753"/>
                  </a:lnTo>
                  <a:lnTo>
                    <a:pt x="192637" y="457671"/>
                  </a:lnTo>
                  <a:lnTo>
                    <a:pt x="167985" y="494620"/>
                  </a:lnTo>
                  <a:lnTo>
                    <a:pt x="144882" y="532549"/>
                  </a:lnTo>
                  <a:lnTo>
                    <a:pt x="123359" y="571404"/>
                  </a:lnTo>
                  <a:lnTo>
                    <a:pt x="103449" y="611133"/>
                  </a:lnTo>
                  <a:lnTo>
                    <a:pt x="85183" y="651684"/>
                  </a:lnTo>
                  <a:lnTo>
                    <a:pt x="68593" y="693004"/>
                  </a:lnTo>
                  <a:lnTo>
                    <a:pt x="53711" y="735041"/>
                  </a:lnTo>
                  <a:lnTo>
                    <a:pt x="40570" y="777741"/>
                  </a:lnTo>
                  <a:lnTo>
                    <a:pt x="29201" y="821053"/>
                  </a:lnTo>
                  <a:lnTo>
                    <a:pt x="19637" y="864923"/>
                  </a:lnTo>
                  <a:lnTo>
                    <a:pt x="11909" y="909300"/>
                  </a:lnTo>
                  <a:lnTo>
                    <a:pt x="6049" y="954131"/>
                  </a:lnTo>
                  <a:lnTo>
                    <a:pt x="2089" y="999362"/>
                  </a:lnTo>
                  <a:lnTo>
                    <a:pt x="62" y="1044943"/>
                  </a:lnTo>
                  <a:lnTo>
                    <a:pt x="0" y="1090820"/>
                  </a:lnTo>
                  <a:lnTo>
                    <a:pt x="1933" y="1136940"/>
                  </a:lnTo>
                  <a:lnTo>
                    <a:pt x="5895" y="1183251"/>
                  </a:lnTo>
                  <a:lnTo>
                    <a:pt x="11917" y="1229701"/>
                  </a:lnTo>
                  <a:lnTo>
                    <a:pt x="20031" y="1276237"/>
                  </a:lnTo>
                  <a:lnTo>
                    <a:pt x="30270" y="1322806"/>
                  </a:lnTo>
                  <a:lnTo>
                    <a:pt x="42536" y="1368883"/>
                  </a:lnTo>
                  <a:lnTo>
                    <a:pt x="56675" y="1413956"/>
                  </a:lnTo>
                  <a:lnTo>
                    <a:pt x="72633" y="1457992"/>
                  </a:lnTo>
                  <a:lnTo>
                    <a:pt x="90359" y="1500960"/>
                  </a:lnTo>
                  <a:lnTo>
                    <a:pt x="109799" y="1542828"/>
                  </a:lnTo>
                  <a:lnTo>
                    <a:pt x="130901" y="1583564"/>
                  </a:lnTo>
                  <a:lnTo>
                    <a:pt x="153613" y="1623135"/>
                  </a:lnTo>
                  <a:lnTo>
                    <a:pt x="177882" y="1661510"/>
                  </a:lnTo>
                  <a:lnTo>
                    <a:pt x="203655" y="1698657"/>
                  </a:lnTo>
                  <a:lnTo>
                    <a:pt x="230881" y="1734543"/>
                  </a:lnTo>
                  <a:lnTo>
                    <a:pt x="259506" y="1769137"/>
                  </a:lnTo>
                  <a:lnTo>
                    <a:pt x="289477" y="1802407"/>
                  </a:lnTo>
                  <a:lnTo>
                    <a:pt x="320743" y="1834320"/>
                  </a:lnTo>
                  <a:lnTo>
                    <a:pt x="353251" y="1864845"/>
                  </a:lnTo>
                  <a:lnTo>
                    <a:pt x="386948" y="1893950"/>
                  </a:lnTo>
                  <a:lnTo>
                    <a:pt x="421782" y="1921602"/>
                  </a:lnTo>
                  <a:lnTo>
                    <a:pt x="457700" y="1947771"/>
                  </a:lnTo>
                  <a:lnTo>
                    <a:pt x="494650" y="1972422"/>
                  </a:lnTo>
                  <a:lnTo>
                    <a:pt x="532579" y="1995526"/>
                  </a:lnTo>
                  <a:lnTo>
                    <a:pt x="571435" y="2017049"/>
                  </a:lnTo>
                  <a:lnTo>
                    <a:pt x="611164" y="2036960"/>
                  </a:lnTo>
                  <a:lnTo>
                    <a:pt x="651715" y="2055226"/>
                  </a:lnTo>
                  <a:lnTo>
                    <a:pt x="693035" y="2071817"/>
                  </a:lnTo>
                  <a:lnTo>
                    <a:pt x="735072" y="2086698"/>
                  </a:lnTo>
                  <a:lnTo>
                    <a:pt x="777772" y="2099840"/>
                  </a:lnTo>
                  <a:lnTo>
                    <a:pt x="821084" y="2111209"/>
                  </a:lnTo>
                  <a:lnTo>
                    <a:pt x="864955" y="2120774"/>
                  </a:lnTo>
                  <a:lnTo>
                    <a:pt x="909332" y="2128502"/>
                  </a:lnTo>
                  <a:lnTo>
                    <a:pt x="954162" y="2134362"/>
                  </a:lnTo>
                  <a:lnTo>
                    <a:pt x="999394" y="2138322"/>
                  </a:lnTo>
                  <a:lnTo>
                    <a:pt x="1044975" y="2140350"/>
                  </a:lnTo>
                  <a:lnTo>
                    <a:pt x="1090851" y="2140413"/>
                  </a:lnTo>
                  <a:lnTo>
                    <a:pt x="1136972" y="2138479"/>
                  </a:lnTo>
                  <a:lnTo>
                    <a:pt x="1183283" y="2134518"/>
                  </a:lnTo>
                  <a:lnTo>
                    <a:pt x="1229733" y="2128496"/>
                  </a:lnTo>
                  <a:lnTo>
                    <a:pt x="1276269" y="2120381"/>
                  </a:lnTo>
                  <a:lnTo>
                    <a:pt x="1322838" y="2110143"/>
                  </a:lnTo>
                  <a:lnTo>
                    <a:pt x="1368915" y="2097876"/>
                  </a:lnTo>
                  <a:lnTo>
                    <a:pt x="1413988" y="2083738"/>
                  </a:lnTo>
                  <a:lnTo>
                    <a:pt x="1458024" y="2067780"/>
                  </a:lnTo>
                  <a:lnTo>
                    <a:pt x="1500992" y="2050054"/>
                  </a:lnTo>
                  <a:lnTo>
                    <a:pt x="1542860" y="2030614"/>
                  </a:lnTo>
                  <a:lnTo>
                    <a:pt x="1583596" y="2009512"/>
                  </a:lnTo>
                  <a:lnTo>
                    <a:pt x="1623167" y="1986800"/>
                  </a:lnTo>
                  <a:lnTo>
                    <a:pt x="1661542" y="1962531"/>
                  </a:lnTo>
                  <a:lnTo>
                    <a:pt x="1698688" y="1936757"/>
                  </a:lnTo>
                  <a:lnTo>
                    <a:pt x="1734575" y="1909532"/>
                  </a:lnTo>
                  <a:lnTo>
                    <a:pt x="1769169" y="1880907"/>
                  </a:lnTo>
                  <a:lnTo>
                    <a:pt x="1802438" y="1850936"/>
                  </a:lnTo>
                  <a:lnTo>
                    <a:pt x="1834352" y="1819669"/>
                  </a:lnTo>
                  <a:lnTo>
                    <a:pt x="1864877" y="1787162"/>
                  </a:lnTo>
                  <a:lnTo>
                    <a:pt x="1893981" y="1753464"/>
                  </a:lnTo>
                  <a:lnTo>
                    <a:pt x="1921633" y="1718630"/>
                  </a:lnTo>
                  <a:lnTo>
                    <a:pt x="1947801" y="1682712"/>
                  </a:lnTo>
                  <a:lnTo>
                    <a:pt x="1972453" y="1645762"/>
                  </a:lnTo>
                  <a:lnTo>
                    <a:pt x="1995556" y="1607834"/>
                  </a:lnTo>
                  <a:lnTo>
                    <a:pt x="2017079" y="1568978"/>
                  </a:lnTo>
                  <a:lnTo>
                    <a:pt x="2036990" y="1529248"/>
                  </a:lnTo>
                  <a:lnTo>
                    <a:pt x="2055256" y="1488697"/>
                  </a:lnTo>
                  <a:lnTo>
                    <a:pt x="2071845" y="1447377"/>
                  </a:lnTo>
                  <a:lnTo>
                    <a:pt x="2086727" y="1405341"/>
                  </a:lnTo>
                  <a:lnTo>
                    <a:pt x="2099868" y="1362640"/>
                  </a:lnTo>
                  <a:lnTo>
                    <a:pt x="2111237" y="1319329"/>
                  </a:lnTo>
                  <a:lnTo>
                    <a:pt x="2120801" y="1275458"/>
                  </a:lnTo>
                  <a:lnTo>
                    <a:pt x="2128529" y="1231081"/>
                  </a:lnTo>
                  <a:lnTo>
                    <a:pt x="2134388" y="1186250"/>
                  </a:lnTo>
                  <a:lnTo>
                    <a:pt x="2138347" y="1141019"/>
                  </a:lnTo>
                  <a:lnTo>
                    <a:pt x="2140374" y="1095438"/>
                  </a:lnTo>
                  <a:lnTo>
                    <a:pt x="2140436" y="1049561"/>
                  </a:lnTo>
                  <a:lnTo>
                    <a:pt x="2138502" y="1003441"/>
                  </a:lnTo>
                  <a:lnTo>
                    <a:pt x="2134540" y="957130"/>
                  </a:lnTo>
                  <a:lnTo>
                    <a:pt x="2128517" y="910680"/>
                  </a:lnTo>
                  <a:lnTo>
                    <a:pt x="2120402" y="864144"/>
                  </a:lnTo>
                  <a:lnTo>
                    <a:pt x="2110162" y="817575"/>
                  </a:lnTo>
                  <a:lnTo>
                    <a:pt x="1070222" y="1070190"/>
                  </a:lnTo>
                  <a:lnTo>
                    <a:pt x="1070222" y="0"/>
                  </a:lnTo>
                  <a:close/>
                </a:path>
              </a:pathLst>
            </a:custGeom>
            <a:solidFill>
              <a:srgbClr val="FF8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84270" y="1462532"/>
            <a:ext cx="1799589" cy="113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5" dirty="0">
                <a:latin typeface="Arial"/>
                <a:cs typeface="Arial"/>
              </a:rPr>
              <a:t>77%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ts val="2500"/>
              </a:lnSpc>
              <a:spcBef>
                <a:spcPts val="204"/>
              </a:spcBef>
            </a:pPr>
            <a:r>
              <a:rPr sz="2100" dirty="0">
                <a:latin typeface="Arial"/>
                <a:cs typeface="Arial"/>
              </a:rPr>
              <a:t>cisgender</a:t>
            </a:r>
            <a:r>
              <a:rPr sz="2100" spc="12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men </a:t>
            </a:r>
            <a:r>
              <a:rPr sz="2100" spc="-10" dirty="0">
                <a:latin typeface="Arial"/>
                <a:cs typeface="Arial"/>
              </a:rPr>
              <a:t>(n=866,400)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76307" y="1456435"/>
            <a:ext cx="2150745" cy="113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5410">
              <a:lnSpc>
                <a:spcPct val="100000"/>
              </a:lnSpc>
              <a:spcBef>
                <a:spcPts val="100"/>
              </a:spcBef>
            </a:pPr>
            <a:r>
              <a:rPr sz="3000" b="1" spc="-25" dirty="0">
                <a:latin typeface="Arial"/>
                <a:cs typeface="Arial"/>
              </a:rPr>
              <a:t>23%</a:t>
            </a:r>
            <a:endParaRPr sz="3000">
              <a:latin typeface="Arial"/>
              <a:cs typeface="Arial"/>
            </a:endParaRPr>
          </a:p>
          <a:p>
            <a:pPr marR="8890" algn="r">
              <a:lnSpc>
                <a:spcPts val="2510"/>
              </a:lnSpc>
              <a:spcBef>
                <a:spcPts val="105"/>
              </a:spcBef>
            </a:pPr>
            <a:r>
              <a:rPr sz="2100" dirty="0">
                <a:latin typeface="Arial"/>
                <a:cs typeface="Arial"/>
              </a:rPr>
              <a:t>cisgender</a:t>
            </a:r>
            <a:r>
              <a:rPr sz="2100" spc="12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women</a:t>
            </a:r>
            <a:endParaRPr sz="2100">
              <a:latin typeface="Arial"/>
              <a:cs typeface="Arial"/>
            </a:endParaRPr>
          </a:p>
          <a:p>
            <a:pPr marR="6350" algn="r">
              <a:lnSpc>
                <a:spcPts val="2510"/>
              </a:lnSpc>
            </a:pPr>
            <a:r>
              <a:rPr sz="2100" spc="-10" dirty="0">
                <a:latin typeface="Arial"/>
                <a:cs typeface="Arial"/>
              </a:rPr>
              <a:t>(n=256,500)</a:t>
            </a:r>
            <a:endParaRPr sz="210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316218" y="3688260"/>
          <a:ext cx="3413759" cy="2372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7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340">
                <a:tc>
                  <a:txBody>
                    <a:bodyPr/>
                    <a:lstStyle/>
                    <a:p>
                      <a:pPr marL="242570">
                        <a:lnSpc>
                          <a:spcPts val="3105"/>
                        </a:lnSpc>
                        <a:spcBef>
                          <a:spcPts val="1185"/>
                        </a:spcBef>
                      </a:pPr>
                      <a:r>
                        <a:rPr sz="2600" b="1" spc="-2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21%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marL="279400">
                        <a:lnSpc>
                          <a:spcPts val="1785"/>
                        </a:lnSpc>
                      </a:pPr>
                      <a:r>
                        <a:rPr sz="1500" spc="-1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54,100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50495" marB="0">
                    <a:lnL w="19050">
                      <a:solidFill>
                        <a:srgbClr val="F79646"/>
                      </a:solidFill>
                      <a:prstDash val="solid"/>
                    </a:lnL>
                    <a:lnR w="19050">
                      <a:solidFill>
                        <a:srgbClr val="F79646"/>
                      </a:solidFill>
                      <a:prstDash val="solid"/>
                    </a:lnR>
                    <a:lnT w="19050">
                      <a:solidFill>
                        <a:srgbClr val="F79646"/>
                      </a:solidFill>
                      <a:prstDash val="solid"/>
                    </a:lnT>
                    <a:lnB w="1905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70"/>
                        </a:spcBef>
                      </a:pPr>
                      <a:r>
                        <a:rPr sz="2600" b="1" spc="-2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IDU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262890" marB="0">
                    <a:lnL w="19050">
                      <a:solidFill>
                        <a:srgbClr val="F79646"/>
                      </a:solidFill>
                      <a:prstDash val="solid"/>
                    </a:lnL>
                    <a:lnR w="19050">
                      <a:solidFill>
                        <a:srgbClr val="F79646"/>
                      </a:solidFill>
                      <a:prstDash val="solid"/>
                    </a:lnR>
                    <a:lnT w="19050">
                      <a:solidFill>
                        <a:srgbClr val="F79646"/>
                      </a:solidFill>
                      <a:prstDash val="solid"/>
                    </a:lnT>
                    <a:lnB w="1905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3120"/>
                        </a:lnSpc>
                        <a:spcBef>
                          <a:spcPts val="270"/>
                        </a:spcBef>
                      </a:pPr>
                      <a:r>
                        <a:rPr sz="2600" b="1" spc="-2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16%*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marL="198120">
                        <a:lnSpc>
                          <a:spcPts val="1800"/>
                        </a:lnSpc>
                      </a:pPr>
                      <a:r>
                        <a:rPr sz="15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57,300</a:t>
                      </a:r>
                      <a:r>
                        <a:rPr sz="1500" spc="-6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500" spc="-1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81,000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79646"/>
                      </a:solidFill>
                      <a:prstDash val="solid"/>
                    </a:lnL>
                    <a:lnR w="19050">
                      <a:solidFill>
                        <a:srgbClr val="F79646"/>
                      </a:solidFill>
                      <a:prstDash val="solid"/>
                    </a:lnR>
                    <a:lnT w="19050">
                      <a:solidFill>
                        <a:srgbClr val="F79646"/>
                      </a:solidFill>
                      <a:prstDash val="solid"/>
                    </a:lnT>
                    <a:lnB w="1905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010">
                <a:tc>
                  <a:txBody>
                    <a:bodyPr/>
                    <a:lstStyle/>
                    <a:p>
                      <a:pPr marL="242570">
                        <a:lnSpc>
                          <a:spcPts val="3105"/>
                        </a:lnSpc>
                        <a:spcBef>
                          <a:spcPts val="285"/>
                        </a:spcBef>
                      </a:pPr>
                      <a:r>
                        <a:rPr sz="2600" b="1" spc="-2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78%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marL="227329">
                        <a:lnSpc>
                          <a:spcPts val="1785"/>
                        </a:lnSpc>
                      </a:pPr>
                      <a:r>
                        <a:rPr sz="1500" spc="-1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201,000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F79646"/>
                      </a:solidFill>
                      <a:prstDash val="solid"/>
                    </a:lnL>
                    <a:lnR w="19050">
                      <a:solidFill>
                        <a:srgbClr val="F79646"/>
                      </a:solidFill>
                      <a:prstDash val="solid"/>
                    </a:lnR>
                    <a:lnT w="19050">
                      <a:solidFill>
                        <a:srgbClr val="F79646"/>
                      </a:solidFill>
                      <a:prstDash val="solid"/>
                    </a:lnT>
                    <a:lnB w="1905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2600" b="1" spc="-2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Het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19050">
                      <a:solidFill>
                        <a:srgbClr val="F79646"/>
                      </a:solidFill>
                      <a:prstDash val="solid"/>
                    </a:lnL>
                    <a:lnR w="19050">
                      <a:solidFill>
                        <a:srgbClr val="F79646"/>
                      </a:solidFill>
                      <a:prstDash val="solid"/>
                    </a:lnR>
                    <a:lnT w="19050">
                      <a:solidFill>
                        <a:srgbClr val="F79646"/>
                      </a:solidFill>
                      <a:prstDash val="solid"/>
                    </a:lnT>
                    <a:lnB w="1905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ts val="3105"/>
                        </a:lnSpc>
                        <a:spcBef>
                          <a:spcPts val="285"/>
                        </a:spcBef>
                      </a:pPr>
                      <a:r>
                        <a:rPr sz="2600" b="1" spc="-2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11%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marL="279400">
                        <a:lnSpc>
                          <a:spcPts val="1785"/>
                        </a:lnSpc>
                      </a:pPr>
                      <a:r>
                        <a:rPr sz="1500" spc="-1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93,600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F79646"/>
                      </a:solidFill>
                      <a:prstDash val="solid"/>
                    </a:lnL>
                    <a:lnR w="19050">
                      <a:solidFill>
                        <a:srgbClr val="F79646"/>
                      </a:solidFill>
                      <a:prstDash val="solid"/>
                    </a:lnR>
                    <a:lnT w="19050">
                      <a:solidFill>
                        <a:srgbClr val="F79646"/>
                      </a:solidFill>
                      <a:prstDash val="solid"/>
                    </a:lnT>
                    <a:lnB w="1905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01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260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9050">
                      <a:solidFill>
                        <a:srgbClr val="F79646"/>
                      </a:solidFill>
                      <a:prstDash val="solid"/>
                    </a:lnL>
                    <a:lnR w="19050">
                      <a:solidFill>
                        <a:srgbClr val="F79646"/>
                      </a:solidFill>
                      <a:prstDash val="solid"/>
                    </a:lnR>
                    <a:lnT w="19050">
                      <a:solidFill>
                        <a:srgbClr val="F79646"/>
                      </a:solidFill>
                      <a:prstDash val="solid"/>
                    </a:lnT>
                    <a:lnB w="1905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2600" b="1" spc="-2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MSM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9050">
                      <a:solidFill>
                        <a:srgbClr val="F79646"/>
                      </a:solidFill>
                      <a:prstDash val="solid"/>
                    </a:lnL>
                    <a:lnR w="19050">
                      <a:solidFill>
                        <a:srgbClr val="F79646"/>
                      </a:solidFill>
                      <a:prstDash val="solid"/>
                    </a:lnR>
                    <a:lnT w="19050">
                      <a:solidFill>
                        <a:srgbClr val="F79646"/>
                      </a:solidFill>
                      <a:prstDash val="solid"/>
                    </a:lnT>
                    <a:lnB w="1905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ts val="3120"/>
                        </a:lnSpc>
                        <a:spcBef>
                          <a:spcPts val="270"/>
                        </a:spcBef>
                      </a:pPr>
                      <a:r>
                        <a:rPr sz="2600" b="1" spc="-2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73%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marL="226695">
                        <a:lnSpc>
                          <a:spcPts val="1800"/>
                        </a:lnSpc>
                      </a:pPr>
                      <a:r>
                        <a:rPr sz="1500" spc="-1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632,300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79646"/>
                      </a:solidFill>
                      <a:prstDash val="solid"/>
                    </a:lnL>
                    <a:lnR w="19050">
                      <a:solidFill>
                        <a:srgbClr val="F79646"/>
                      </a:solidFill>
                      <a:prstDash val="solid"/>
                    </a:lnR>
                    <a:lnT w="19050">
                      <a:solidFill>
                        <a:srgbClr val="F79646"/>
                      </a:solidFill>
                      <a:prstDash val="solid"/>
                    </a:lnT>
                    <a:lnB w="19050">
                      <a:solidFill>
                        <a:srgbClr val="F79646"/>
                      </a:solidFill>
                      <a:prstDash val="soli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493052" y="6552183"/>
            <a:ext cx="4605655" cy="77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latin typeface="Arial"/>
                <a:cs typeface="Arial"/>
              </a:rPr>
              <a:t>*</a:t>
            </a:r>
            <a:r>
              <a:rPr sz="1900" b="1" spc="3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This</a:t>
            </a:r>
            <a:r>
              <a:rPr sz="1900" b="1" spc="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chart</a:t>
            </a:r>
            <a:r>
              <a:rPr sz="1900" b="1" spc="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is</a:t>
            </a:r>
            <a:r>
              <a:rPr sz="1900" b="1" spc="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simplified</a:t>
            </a:r>
            <a:r>
              <a:rPr sz="1900" b="1" spc="4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from</a:t>
            </a:r>
            <a:r>
              <a:rPr sz="1900" b="1" spc="4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CDC</a:t>
            </a:r>
            <a:r>
              <a:rPr sz="1900" b="1" spc="45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data</a:t>
            </a:r>
            <a:endParaRPr sz="1900">
              <a:latin typeface="Arial"/>
              <a:cs typeface="Arial"/>
            </a:endParaRPr>
          </a:p>
          <a:p>
            <a:pPr marL="12700" marR="510540">
              <a:lnSpc>
                <a:spcPct val="100000"/>
              </a:lnSpc>
              <a:spcBef>
                <a:spcPts val="15"/>
              </a:spcBef>
            </a:pPr>
            <a:r>
              <a:rPr sz="1500" dirty="0">
                <a:latin typeface="Arial"/>
                <a:cs typeface="Arial"/>
              </a:rPr>
              <a:t>MSM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who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also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inject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drugs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6.6%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IDUs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here; MSM-</a:t>
            </a:r>
            <a:r>
              <a:rPr sz="1500" dirty="0">
                <a:latin typeface="Arial"/>
                <a:cs typeface="Arial"/>
              </a:rPr>
              <a:t>IDUs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included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this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MSM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figure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82436" y="2425696"/>
            <a:ext cx="313690" cy="1270000"/>
          </a:xfrm>
          <a:custGeom>
            <a:avLst/>
            <a:gdLst/>
            <a:ahLst/>
            <a:cxnLst/>
            <a:rect l="l" t="t" r="r" b="b"/>
            <a:pathLst>
              <a:path w="313690" h="1270000">
                <a:moveTo>
                  <a:pt x="0" y="12569"/>
                </a:moveTo>
                <a:lnTo>
                  <a:pt x="0" y="0"/>
                </a:lnTo>
                <a:lnTo>
                  <a:pt x="313466" y="0"/>
                </a:lnTo>
                <a:lnTo>
                  <a:pt x="313466" y="1269493"/>
                </a:lnTo>
              </a:path>
            </a:pathLst>
          </a:custGeom>
          <a:ln w="2709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65164" y="2425698"/>
            <a:ext cx="313690" cy="1270000"/>
          </a:xfrm>
          <a:custGeom>
            <a:avLst/>
            <a:gdLst/>
            <a:ahLst/>
            <a:cxnLst/>
            <a:rect l="l" t="t" r="r" b="b"/>
            <a:pathLst>
              <a:path w="313689" h="1270000">
                <a:moveTo>
                  <a:pt x="313466" y="12569"/>
                </a:moveTo>
                <a:lnTo>
                  <a:pt x="313466" y="0"/>
                </a:lnTo>
                <a:lnTo>
                  <a:pt x="0" y="0"/>
                </a:lnTo>
                <a:lnTo>
                  <a:pt x="0" y="1269493"/>
                </a:lnTo>
              </a:path>
            </a:pathLst>
          </a:custGeom>
          <a:ln w="2709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3256" y="6385438"/>
            <a:ext cx="484565" cy="56452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742663" y="6501383"/>
            <a:ext cx="27933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Who’s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missing?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Trans</a:t>
            </a:r>
            <a:r>
              <a:rPr sz="1700" spc="-20" dirty="0">
                <a:latin typeface="Arial"/>
                <a:cs typeface="Arial"/>
              </a:rPr>
              <a:t> folks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0369" y="5568616"/>
            <a:ext cx="139700" cy="1890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Charts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 and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figures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Who has</a:t>
            </a:r>
            <a:r>
              <a:rPr spc="5" dirty="0"/>
              <a:t> </a:t>
            </a:r>
            <a:r>
              <a:rPr dirty="0"/>
              <a:t>HIV</a:t>
            </a:r>
            <a:r>
              <a:rPr spc="1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-25" dirty="0"/>
              <a:t>US?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67810" y="5833871"/>
            <a:ext cx="5537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Arial"/>
                <a:cs typeface="Arial"/>
              </a:rPr>
              <a:t>Black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3247" y="5833871"/>
            <a:ext cx="8528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Arial"/>
                <a:cs typeface="Arial"/>
              </a:rPr>
              <a:t>Hispanic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7196" y="5833871"/>
            <a:ext cx="5657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Arial"/>
                <a:cs typeface="Arial"/>
              </a:rPr>
              <a:t>Asian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9638" y="5833871"/>
            <a:ext cx="10864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Arial"/>
                <a:cs typeface="Arial"/>
              </a:rPr>
              <a:t>Multi/Other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8646" y="5833871"/>
            <a:ext cx="5791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Arial"/>
                <a:cs typeface="Arial"/>
              </a:rPr>
              <a:t>White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89823" y="5910464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155054" y="0"/>
                </a:moveTo>
                <a:lnTo>
                  <a:pt x="0" y="0"/>
                </a:lnTo>
                <a:lnTo>
                  <a:pt x="0" y="155054"/>
                </a:lnTo>
                <a:lnTo>
                  <a:pt x="155054" y="155054"/>
                </a:lnTo>
                <a:lnTo>
                  <a:pt x="155054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81787" y="5910464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155054" y="0"/>
                </a:moveTo>
                <a:lnTo>
                  <a:pt x="0" y="0"/>
                </a:lnTo>
                <a:lnTo>
                  <a:pt x="0" y="155054"/>
                </a:lnTo>
                <a:lnTo>
                  <a:pt x="155054" y="155054"/>
                </a:lnTo>
                <a:lnTo>
                  <a:pt x="1550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1331" y="5910464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155054" y="0"/>
                </a:moveTo>
                <a:lnTo>
                  <a:pt x="0" y="0"/>
                </a:lnTo>
                <a:lnTo>
                  <a:pt x="0" y="155054"/>
                </a:lnTo>
                <a:lnTo>
                  <a:pt x="155054" y="155054"/>
                </a:lnTo>
                <a:lnTo>
                  <a:pt x="15505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7269" y="5911248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155054" y="0"/>
                </a:moveTo>
                <a:lnTo>
                  <a:pt x="0" y="0"/>
                </a:lnTo>
                <a:lnTo>
                  <a:pt x="0" y="155054"/>
                </a:lnTo>
                <a:lnTo>
                  <a:pt x="155054" y="155054"/>
                </a:lnTo>
                <a:lnTo>
                  <a:pt x="15505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2073" y="5910464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155054" y="0"/>
                </a:moveTo>
                <a:lnTo>
                  <a:pt x="0" y="0"/>
                </a:lnTo>
                <a:lnTo>
                  <a:pt x="0" y="155054"/>
                </a:lnTo>
                <a:lnTo>
                  <a:pt x="155054" y="155054"/>
                </a:lnTo>
                <a:lnTo>
                  <a:pt x="155054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615578" y="2572457"/>
            <a:ext cx="2626995" cy="2626995"/>
            <a:chOff x="1615578" y="2572457"/>
            <a:chExt cx="2626995" cy="2626995"/>
          </a:xfrm>
        </p:grpSpPr>
        <p:sp>
          <p:nvSpPr>
            <p:cNvPr id="15" name="object 15"/>
            <p:cNvSpPr/>
            <p:nvPr/>
          </p:nvSpPr>
          <p:spPr>
            <a:xfrm>
              <a:off x="1633361" y="2590231"/>
              <a:ext cx="1822450" cy="2590800"/>
            </a:xfrm>
            <a:custGeom>
              <a:avLst/>
              <a:gdLst/>
              <a:ahLst/>
              <a:cxnLst/>
              <a:rect l="l" t="t" r="r" b="b"/>
              <a:pathLst>
                <a:path w="1822450" h="2590800">
                  <a:moveTo>
                    <a:pt x="1287028" y="0"/>
                  </a:moveTo>
                  <a:lnTo>
                    <a:pt x="1238358" y="1232"/>
                  </a:lnTo>
                  <a:lnTo>
                    <a:pt x="1189845" y="4286"/>
                  </a:lnTo>
                  <a:lnTo>
                    <a:pt x="1141540" y="9151"/>
                  </a:lnTo>
                  <a:lnTo>
                    <a:pt x="1093494" y="15816"/>
                  </a:lnTo>
                  <a:lnTo>
                    <a:pt x="1045756" y="24269"/>
                  </a:lnTo>
                  <a:lnTo>
                    <a:pt x="998375" y="34501"/>
                  </a:lnTo>
                  <a:lnTo>
                    <a:pt x="951403" y="46501"/>
                  </a:lnTo>
                  <a:lnTo>
                    <a:pt x="904888" y="60258"/>
                  </a:lnTo>
                  <a:lnTo>
                    <a:pt x="858881" y="75761"/>
                  </a:lnTo>
                  <a:lnTo>
                    <a:pt x="813431" y="92999"/>
                  </a:lnTo>
                  <a:lnTo>
                    <a:pt x="768589" y="111963"/>
                  </a:lnTo>
                  <a:lnTo>
                    <a:pt x="724590" y="132530"/>
                  </a:lnTo>
                  <a:lnTo>
                    <a:pt x="681722" y="154528"/>
                  </a:lnTo>
                  <a:lnTo>
                    <a:pt x="639999" y="177914"/>
                  </a:lnTo>
                  <a:lnTo>
                    <a:pt x="599439" y="202647"/>
                  </a:lnTo>
                  <a:lnTo>
                    <a:pt x="560057" y="228686"/>
                  </a:lnTo>
                  <a:lnTo>
                    <a:pt x="521869" y="255989"/>
                  </a:lnTo>
                  <a:lnTo>
                    <a:pt x="484891" y="284515"/>
                  </a:lnTo>
                  <a:lnTo>
                    <a:pt x="449138" y="314224"/>
                  </a:lnTo>
                  <a:lnTo>
                    <a:pt x="414626" y="345073"/>
                  </a:lnTo>
                  <a:lnTo>
                    <a:pt x="381372" y="377021"/>
                  </a:lnTo>
                  <a:lnTo>
                    <a:pt x="349391" y="410027"/>
                  </a:lnTo>
                  <a:lnTo>
                    <a:pt x="318700" y="444049"/>
                  </a:lnTo>
                  <a:lnTo>
                    <a:pt x="289313" y="479047"/>
                  </a:lnTo>
                  <a:lnTo>
                    <a:pt x="261247" y="514978"/>
                  </a:lnTo>
                  <a:lnTo>
                    <a:pt x="234517" y="551802"/>
                  </a:lnTo>
                  <a:lnTo>
                    <a:pt x="209140" y="589477"/>
                  </a:lnTo>
                  <a:lnTo>
                    <a:pt x="185132" y="627962"/>
                  </a:lnTo>
                  <a:lnTo>
                    <a:pt x="162508" y="667215"/>
                  </a:lnTo>
                  <a:lnTo>
                    <a:pt x="141283" y="707195"/>
                  </a:lnTo>
                  <a:lnTo>
                    <a:pt x="121475" y="747861"/>
                  </a:lnTo>
                  <a:lnTo>
                    <a:pt x="103099" y="789172"/>
                  </a:lnTo>
                  <a:lnTo>
                    <a:pt x="86170" y="831086"/>
                  </a:lnTo>
                  <a:lnTo>
                    <a:pt x="70705" y="873562"/>
                  </a:lnTo>
                  <a:lnTo>
                    <a:pt x="56720" y="916558"/>
                  </a:lnTo>
                  <a:lnTo>
                    <a:pt x="44230" y="960033"/>
                  </a:lnTo>
                  <a:lnTo>
                    <a:pt x="33251" y="1003946"/>
                  </a:lnTo>
                  <a:lnTo>
                    <a:pt x="23799" y="1048255"/>
                  </a:lnTo>
                  <a:lnTo>
                    <a:pt x="15889" y="1092920"/>
                  </a:lnTo>
                  <a:lnTo>
                    <a:pt x="9539" y="1137898"/>
                  </a:lnTo>
                  <a:lnTo>
                    <a:pt x="4763" y="1183149"/>
                  </a:lnTo>
                  <a:lnTo>
                    <a:pt x="1578" y="1228631"/>
                  </a:lnTo>
                  <a:lnTo>
                    <a:pt x="0" y="1274303"/>
                  </a:lnTo>
                  <a:lnTo>
                    <a:pt x="43" y="1320123"/>
                  </a:lnTo>
                  <a:lnTo>
                    <a:pt x="1724" y="1366050"/>
                  </a:lnTo>
                  <a:lnTo>
                    <a:pt x="5060" y="1412043"/>
                  </a:lnTo>
                  <a:lnTo>
                    <a:pt x="10065" y="1458060"/>
                  </a:lnTo>
                  <a:lnTo>
                    <a:pt x="16756" y="1504061"/>
                  </a:lnTo>
                  <a:lnTo>
                    <a:pt x="25149" y="1550003"/>
                  </a:lnTo>
                  <a:lnTo>
                    <a:pt x="35259" y="1595846"/>
                  </a:lnTo>
                  <a:lnTo>
                    <a:pt x="47102" y="1641548"/>
                  </a:lnTo>
                  <a:lnTo>
                    <a:pt x="60695" y="1687067"/>
                  </a:lnTo>
                  <a:lnTo>
                    <a:pt x="76052" y="1732363"/>
                  </a:lnTo>
                  <a:lnTo>
                    <a:pt x="93191" y="1777394"/>
                  </a:lnTo>
                  <a:lnTo>
                    <a:pt x="112126" y="1822119"/>
                  </a:lnTo>
                  <a:lnTo>
                    <a:pt x="132694" y="1866118"/>
                  </a:lnTo>
                  <a:lnTo>
                    <a:pt x="154691" y="1908987"/>
                  </a:lnTo>
                  <a:lnTo>
                    <a:pt x="178077" y="1950709"/>
                  </a:lnTo>
                  <a:lnTo>
                    <a:pt x="202810" y="1991269"/>
                  </a:lnTo>
                  <a:lnTo>
                    <a:pt x="228848" y="2030652"/>
                  </a:lnTo>
                  <a:lnTo>
                    <a:pt x="256152" y="2068840"/>
                  </a:lnTo>
                  <a:lnTo>
                    <a:pt x="284678" y="2105819"/>
                  </a:lnTo>
                  <a:lnTo>
                    <a:pt x="314386" y="2141572"/>
                  </a:lnTo>
                  <a:lnTo>
                    <a:pt x="345235" y="2176083"/>
                  </a:lnTo>
                  <a:lnTo>
                    <a:pt x="377183" y="2209338"/>
                  </a:lnTo>
                  <a:lnTo>
                    <a:pt x="410188" y="2241319"/>
                  </a:lnTo>
                  <a:lnTo>
                    <a:pt x="444210" y="2272011"/>
                  </a:lnTo>
                  <a:lnTo>
                    <a:pt x="479208" y="2301398"/>
                  </a:lnTo>
                  <a:lnTo>
                    <a:pt x="515139" y="2329465"/>
                  </a:lnTo>
                  <a:lnTo>
                    <a:pt x="551962" y="2356195"/>
                  </a:lnTo>
                  <a:lnTo>
                    <a:pt x="589637" y="2381572"/>
                  </a:lnTo>
                  <a:lnTo>
                    <a:pt x="628121" y="2405581"/>
                  </a:lnTo>
                  <a:lnTo>
                    <a:pt x="667374" y="2428205"/>
                  </a:lnTo>
                  <a:lnTo>
                    <a:pt x="707354" y="2449430"/>
                  </a:lnTo>
                  <a:lnTo>
                    <a:pt x="748020" y="2469239"/>
                  </a:lnTo>
                  <a:lnTo>
                    <a:pt x="789331" y="2487615"/>
                  </a:lnTo>
                  <a:lnTo>
                    <a:pt x="831244" y="2504544"/>
                  </a:lnTo>
                  <a:lnTo>
                    <a:pt x="873720" y="2520010"/>
                  </a:lnTo>
                  <a:lnTo>
                    <a:pt x="916716" y="2533996"/>
                  </a:lnTo>
                  <a:lnTo>
                    <a:pt x="960191" y="2546486"/>
                  </a:lnTo>
                  <a:lnTo>
                    <a:pt x="1004104" y="2557466"/>
                  </a:lnTo>
                  <a:lnTo>
                    <a:pt x="1048413" y="2566918"/>
                  </a:lnTo>
                  <a:lnTo>
                    <a:pt x="1093077" y="2574828"/>
                  </a:lnTo>
                  <a:lnTo>
                    <a:pt x="1138056" y="2581178"/>
                  </a:lnTo>
                  <a:lnTo>
                    <a:pt x="1183307" y="2585954"/>
                  </a:lnTo>
                  <a:lnTo>
                    <a:pt x="1228789" y="2589140"/>
                  </a:lnTo>
                  <a:lnTo>
                    <a:pt x="1274460" y="2590719"/>
                  </a:lnTo>
                  <a:lnTo>
                    <a:pt x="1320281" y="2590676"/>
                  </a:lnTo>
                  <a:lnTo>
                    <a:pt x="1366208" y="2588995"/>
                  </a:lnTo>
                  <a:lnTo>
                    <a:pt x="1412201" y="2585660"/>
                  </a:lnTo>
                  <a:lnTo>
                    <a:pt x="1458219" y="2580655"/>
                  </a:lnTo>
                  <a:lnTo>
                    <a:pt x="1504220" y="2573964"/>
                  </a:lnTo>
                  <a:lnTo>
                    <a:pt x="1550163" y="2565571"/>
                  </a:lnTo>
                  <a:lnTo>
                    <a:pt x="1596006" y="2555462"/>
                  </a:lnTo>
                  <a:lnTo>
                    <a:pt x="1641708" y="2543618"/>
                  </a:lnTo>
                  <a:lnTo>
                    <a:pt x="1687228" y="2530026"/>
                  </a:lnTo>
                  <a:lnTo>
                    <a:pt x="1732525" y="2514669"/>
                  </a:lnTo>
                  <a:lnTo>
                    <a:pt x="1777557" y="2497530"/>
                  </a:lnTo>
                  <a:lnTo>
                    <a:pt x="1822283" y="2478595"/>
                  </a:lnTo>
                  <a:lnTo>
                    <a:pt x="1295436" y="1295285"/>
                  </a:lnTo>
                  <a:lnTo>
                    <a:pt x="1287028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3358" y="2590237"/>
              <a:ext cx="1823085" cy="2591435"/>
            </a:xfrm>
            <a:custGeom>
              <a:avLst/>
              <a:gdLst/>
              <a:ahLst/>
              <a:cxnLst/>
              <a:rect l="l" t="t" r="r" b="b"/>
              <a:pathLst>
                <a:path w="1823085" h="2591435">
                  <a:moveTo>
                    <a:pt x="1822513" y="2478898"/>
                  </a:moveTo>
                  <a:lnTo>
                    <a:pt x="1777782" y="2497835"/>
                  </a:lnTo>
                  <a:lnTo>
                    <a:pt x="1732745" y="2514976"/>
                  </a:lnTo>
                  <a:lnTo>
                    <a:pt x="1687443" y="2530335"/>
                  </a:lnTo>
                  <a:lnTo>
                    <a:pt x="1641917" y="2543929"/>
                  </a:lnTo>
                  <a:lnTo>
                    <a:pt x="1596209" y="2555774"/>
                  </a:lnTo>
                  <a:lnTo>
                    <a:pt x="1550360" y="2565885"/>
                  </a:lnTo>
                  <a:lnTo>
                    <a:pt x="1504411" y="2574279"/>
                  </a:lnTo>
                  <a:lnTo>
                    <a:pt x="1458404" y="2580970"/>
                  </a:lnTo>
                  <a:lnTo>
                    <a:pt x="1412381" y="2585976"/>
                  </a:lnTo>
                  <a:lnTo>
                    <a:pt x="1366382" y="2589312"/>
                  </a:lnTo>
                  <a:lnTo>
                    <a:pt x="1320449" y="2590993"/>
                  </a:lnTo>
                  <a:lnTo>
                    <a:pt x="1274622" y="2591037"/>
                  </a:lnTo>
                  <a:lnTo>
                    <a:pt x="1228945" y="2589457"/>
                  </a:lnTo>
                  <a:lnTo>
                    <a:pt x="1183457" y="2586272"/>
                  </a:lnTo>
                  <a:lnTo>
                    <a:pt x="1138200" y="2581495"/>
                  </a:lnTo>
                  <a:lnTo>
                    <a:pt x="1093216" y="2575144"/>
                  </a:lnTo>
                  <a:lnTo>
                    <a:pt x="1048546" y="2567233"/>
                  </a:lnTo>
                  <a:lnTo>
                    <a:pt x="1004231" y="2557780"/>
                  </a:lnTo>
                  <a:lnTo>
                    <a:pt x="960312" y="2546799"/>
                  </a:lnTo>
                  <a:lnTo>
                    <a:pt x="916832" y="2534307"/>
                  </a:lnTo>
                  <a:lnTo>
                    <a:pt x="873830" y="2520320"/>
                  </a:lnTo>
                  <a:lnTo>
                    <a:pt x="831349" y="2504853"/>
                  </a:lnTo>
                  <a:lnTo>
                    <a:pt x="789430" y="2487922"/>
                  </a:lnTo>
                  <a:lnTo>
                    <a:pt x="748115" y="2469543"/>
                  </a:lnTo>
                  <a:lnTo>
                    <a:pt x="707443" y="2449732"/>
                  </a:lnTo>
                  <a:lnTo>
                    <a:pt x="667458" y="2428505"/>
                  </a:lnTo>
                  <a:lnTo>
                    <a:pt x="628200" y="2405878"/>
                  </a:lnTo>
                  <a:lnTo>
                    <a:pt x="589710" y="2381866"/>
                  </a:lnTo>
                  <a:lnTo>
                    <a:pt x="552031" y="2356486"/>
                  </a:lnTo>
                  <a:lnTo>
                    <a:pt x="515202" y="2329753"/>
                  </a:lnTo>
                  <a:lnTo>
                    <a:pt x="479267" y="2301683"/>
                  </a:lnTo>
                  <a:lnTo>
                    <a:pt x="444265" y="2272292"/>
                  </a:lnTo>
                  <a:lnTo>
                    <a:pt x="410238" y="2241596"/>
                  </a:lnTo>
                  <a:lnTo>
                    <a:pt x="377229" y="2209611"/>
                  </a:lnTo>
                  <a:lnTo>
                    <a:pt x="345277" y="2176353"/>
                  </a:lnTo>
                  <a:lnTo>
                    <a:pt x="314424" y="2141837"/>
                  </a:lnTo>
                  <a:lnTo>
                    <a:pt x="284712" y="2106080"/>
                  </a:lnTo>
                  <a:lnTo>
                    <a:pt x="256182" y="2069097"/>
                  </a:lnTo>
                  <a:lnTo>
                    <a:pt x="228875" y="2030904"/>
                  </a:lnTo>
                  <a:lnTo>
                    <a:pt x="202833" y="1991517"/>
                  </a:lnTo>
                  <a:lnTo>
                    <a:pt x="178097" y="1950952"/>
                  </a:lnTo>
                  <a:lnTo>
                    <a:pt x="154708" y="1909224"/>
                  </a:lnTo>
                  <a:lnTo>
                    <a:pt x="132708" y="1866350"/>
                  </a:lnTo>
                  <a:lnTo>
                    <a:pt x="112138" y="1822346"/>
                  </a:lnTo>
                  <a:lnTo>
                    <a:pt x="93201" y="1777615"/>
                  </a:lnTo>
                  <a:lnTo>
                    <a:pt x="76060" y="1732578"/>
                  </a:lnTo>
                  <a:lnTo>
                    <a:pt x="60701" y="1687275"/>
                  </a:lnTo>
                  <a:lnTo>
                    <a:pt x="47107" y="1641749"/>
                  </a:lnTo>
                  <a:lnTo>
                    <a:pt x="35262" y="1596041"/>
                  </a:lnTo>
                  <a:lnTo>
                    <a:pt x="25151" y="1550192"/>
                  </a:lnTo>
                  <a:lnTo>
                    <a:pt x="16757" y="1504244"/>
                  </a:lnTo>
                  <a:lnTo>
                    <a:pt x="10066" y="1458237"/>
                  </a:lnTo>
                  <a:lnTo>
                    <a:pt x="5060" y="1412214"/>
                  </a:lnTo>
                  <a:lnTo>
                    <a:pt x="1724" y="1366215"/>
                  </a:lnTo>
                  <a:lnTo>
                    <a:pt x="43" y="1320281"/>
                  </a:lnTo>
                  <a:lnTo>
                    <a:pt x="0" y="1274455"/>
                  </a:lnTo>
                  <a:lnTo>
                    <a:pt x="1579" y="1228778"/>
                  </a:lnTo>
                  <a:lnTo>
                    <a:pt x="4765" y="1183290"/>
                  </a:lnTo>
                  <a:lnTo>
                    <a:pt x="9541" y="1138033"/>
                  </a:lnTo>
                  <a:lnTo>
                    <a:pt x="15892" y="1093049"/>
                  </a:lnTo>
                  <a:lnTo>
                    <a:pt x="23803" y="1048379"/>
                  </a:lnTo>
                  <a:lnTo>
                    <a:pt x="33256" y="1004064"/>
                  </a:lnTo>
                  <a:lnTo>
                    <a:pt x="44237" y="960145"/>
                  </a:lnTo>
                  <a:lnTo>
                    <a:pt x="56729" y="916665"/>
                  </a:lnTo>
                  <a:lnTo>
                    <a:pt x="70716" y="873663"/>
                  </a:lnTo>
                  <a:lnTo>
                    <a:pt x="86184" y="831182"/>
                  </a:lnTo>
                  <a:lnTo>
                    <a:pt x="103115" y="789263"/>
                  </a:lnTo>
                  <a:lnTo>
                    <a:pt x="121493" y="747947"/>
                  </a:lnTo>
                  <a:lnTo>
                    <a:pt x="141304" y="707276"/>
                  </a:lnTo>
                  <a:lnTo>
                    <a:pt x="162531" y="667291"/>
                  </a:lnTo>
                  <a:lnTo>
                    <a:pt x="185159" y="628033"/>
                  </a:lnTo>
                  <a:lnTo>
                    <a:pt x="209170" y="589543"/>
                  </a:lnTo>
                  <a:lnTo>
                    <a:pt x="234551" y="551864"/>
                  </a:lnTo>
                  <a:lnTo>
                    <a:pt x="261283" y="515035"/>
                  </a:lnTo>
                  <a:lnTo>
                    <a:pt x="289353" y="479099"/>
                  </a:lnTo>
                  <a:lnTo>
                    <a:pt x="318744" y="444098"/>
                  </a:lnTo>
                  <a:lnTo>
                    <a:pt x="349440" y="410071"/>
                  </a:lnTo>
                  <a:lnTo>
                    <a:pt x="381425" y="377061"/>
                  </a:lnTo>
                  <a:lnTo>
                    <a:pt x="414683" y="345109"/>
                  </a:lnTo>
                  <a:lnTo>
                    <a:pt x="449199" y="314257"/>
                  </a:lnTo>
                  <a:lnTo>
                    <a:pt x="484956" y="284545"/>
                  </a:lnTo>
                  <a:lnTo>
                    <a:pt x="521939" y="256015"/>
                  </a:lnTo>
                  <a:lnTo>
                    <a:pt x="560132" y="228708"/>
                  </a:lnTo>
                  <a:lnTo>
                    <a:pt x="599519" y="202666"/>
                  </a:lnTo>
                  <a:lnTo>
                    <a:pt x="640084" y="177930"/>
                  </a:lnTo>
                  <a:lnTo>
                    <a:pt x="681812" y="154541"/>
                  </a:lnTo>
                  <a:lnTo>
                    <a:pt x="724686" y="132541"/>
                  </a:lnTo>
                  <a:lnTo>
                    <a:pt x="768690" y="111971"/>
                  </a:lnTo>
                  <a:lnTo>
                    <a:pt x="813536" y="93005"/>
                  </a:lnTo>
                  <a:lnTo>
                    <a:pt x="858991" y="75765"/>
                  </a:lnTo>
                  <a:lnTo>
                    <a:pt x="905004" y="60260"/>
                  </a:lnTo>
                  <a:lnTo>
                    <a:pt x="951525" y="46501"/>
                  </a:lnTo>
                  <a:lnTo>
                    <a:pt x="998504" y="34500"/>
                  </a:lnTo>
                  <a:lnTo>
                    <a:pt x="1045891" y="24267"/>
                  </a:lnTo>
                  <a:lnTo>
                    <a:pt x="1093636" y="15813"/>
                  </a:lnTo>
                  <a:lnTo>
                    <a:pt x="1141689" y="9148"/>
                  </a:lnTo>
                  <a:lnTo>
                    <a:pt x="1189999" y="4284"/>
                  </a:lnTo>
                  <a:lnTo>
                    <a:pt x="1238518" y="1230"/>
                  </a:lnTo>
                  <a:lnTo>
                    <a:pt x="1287194" y="0"/>
                  </a:lnTo>
                  <a:lnTo>
                    <a:pt x="1295602" y="1295434"/>
                  </a:lnTo>
                  <a:lnTo>
                    <a:pt x="1822513" y="2478898"/>
                  </a:lnTo>
                  <a:close/>
                </a:path>
              </a:pathLst>
            </a:custGeom>
            <a:ln w="34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20392" y="2590238"/>
              <a:ext cx="851535" cy="1295400"/>
            </a:xfrm>
            <a:custGeom>
              <a:avLst/>
              <a:gdLst/>
              <a:ahLst/>
              <a:cxnLst/>
              <a:rect l="l" t="t" r="r" b="b"/>
              <a:pathLst>
                <a:path w="851535" h="1295400">
                  <a:moveTo>
                    <a:pt x="0" y="0"/>
                  </a:moveTo>
                  <a:lnTo>
                    <a:pt x="8407" y="1295273"/>
                  </a:lnTo>
                  <a:lnTo>
                    <a:pt x="851382" y="311810"/>
                  </a:lnTo>
                  <a:lnTo>
                    <a:pt x="813433" y="280510"/>
                  </a:lnTo>
                  <a:lnTo>
                    <a:pt x="774445" y="250764"/>
                  </a:lnTo>
                  <a:lnTo>
                    <a:pt x="734469" y="222589"/>
                  </a:lnTo>
                  <a:lnTo>
                    <a:pt x="693551" y="196003"/>
                  </a:lnTo>
                  <a:lnTo>
                    <a:pt x="651742" y="171023"/>
                  </a:lnTo>
                  <a:lnTo>
                    <a:pt x="609089" y="147668"/>
                  </a:lnTo>
                  <a:lnTo>
                    <a:pt x="565642" y="125955"/>
                  </a:lnTo>
                  <a:lnTo>
                    <a:pt x="521448" y="105903"/>
                  </a:lnTo>
                  <a:lnTo>
                    <a:pt x="476557" y="87528"/>
                  </a:lnTo>
                  <a:lnTo>
                    <a:pt x="431018" y="70850"/>
                  </a:lnTo>
                  <a:lnTo>
                    <a:pt x="384878" y="55885"/>
                  </a:lnTo>
                  <a:lnTo>
                    <a:pt x="338187" y="42652"/>
                  </a:lnTo>
                  <a:lnTo>
                    <a:pt x="290994" y="31168"/>
                  </a:lnTo>
                  <a:lnTo>
                    <a:pt x="243346" y="21451"/>
                  </a:lnTo>
                  <a:lnTo>
                    <a:pt x="195293" y="13519"/>
                  </a:lnTo>
                  <a:lnTo>
                    <a:pt x="146883" y="7391"/>
                  </a:lnTo>
                  <a:lnTo>
                    <a:pt x="98165" y="3082"/>
                  </a:lnTo>
                  <a:lnTo>
                    <a:pt x="49188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20552" y="2590239"/>
              <a:ext cx="851535" cy="1296035"/>
            </a:xfrm>
            <a:custGeom>
              <a:avLst/>
              <a:gdLst/>
              <a:ahLst/>
              <a:cxnLst/>
              <a:rect l="l" t="t" r="r" b="b"/>
              <a:pathLst>
                <a:path w="851535" h="1296035">
                  <a:moveTo>
                    <a:pt x="0" y="0"/>
                  </a:moveTo>
                  <a:lnTo>
                    <a:pt x="49194" y="614"/>
                  </a:lnTo>
                  <a:lnTo>
                    <a:pt x="98178" y="3085"/>
                  </a:lnTo>
                  <a:lnTo>
                    <a:pt x="146902" y="7394"/>
                  </a:lnTo>
                  <a:lnTo>
                    <a:pt x="195318" y="13524"/>
                  </a:lnTo>
                  <a:lnTo>
                    <a:pt x="243377" y="21457"/>
                  </a:lnTo>
                  <a:lnTo>
                    <a:pt x="291031" y="31175"/>
                  </a:lnTo>
                  <a:lnTo>
                    <a:pt x="338231" y="42661"/>
                  </a:lnTo>
                  <a:lnTo>
                    <a:pt x="384927" y="55896"/>
                  </a:lnTo>
                  <a:lnTo>
                    <a:pt x="431072" y="70862"/>
                  </a:lnTo>
                  <a:lnTo>
                    <a:pt x="476617" y="87543"/>
                  </a:lnTo>
                  <a:lnTo>
                    <a:pt x="521514" y="105920"/>
                  </a:lnTo>
                  <a:lnTo>
                    <a:pt x="565713" y="125975"/>
                  </a:lnTo>
                  <a:lnTo>
                    <a:pt x="609165" y="147690"/>
                  </a:lnTo>
                  <a:lnTo>
                    <a:pt x="651823" y="171048"/>
                  </a:lnTo>
                  <a:lnTo>
                    <a:pt x="693638" y="196030"/>
                  </a:lnTo>
                  <a:lnTo>
                    <a:pt x="734561" y="222620"/>
                  </a:lnTo>
                  <a:lnTo>
                    <a:pt x="774543" y="250799"/>
                  </a:lnTo>
                  <a:lnTo>
                    <a:pt x="813536" y="280549"/>
                  </a:lnTo>
                  <a:lnTo>
                    <a:pt x="851490" y="311853"/>
                  </a:lnTo>
                  <a:lnTo>
                    <a:pt x="8407" y="1295433"/>
                  </a:lnTo>
                  <a:lnTo>
                    <a:pt x="0" y="0"/>
                  </a:lnTo>
                  <a:close/>
                </a:path>
              </a:pathLst>
            </a:custGeom>
            <a:ln w="34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28802" y="2902051"/>
              <a:ext cx="1295400" cy="1263650"/>
            </a:xfrm>
            <a:custGeom>
              <a:avLst/>
              <a:gdLst/>
              <a:ahLst/>
              <a:cxnLst/>
              <a:rect l="l" t="t" r="r" b="b"/>
              <a:pathLst>
                <a:path w="1295400" h="1263650">
                  <a:moveTo>
                    <a:pt x="842975" y="0"/>
                  </a:moveTo>
                  <a:lnTo>
                    <a:pt x="0" y="983462"/>
                  </a:lnTo>
                  <a:lnTo>
                    <a:pt x="1264666" y="1263472"/>
                  </a:lnTo>
                  <a:lnTo>
                    <a:pt x="1274412" y="1215133"/>
                  </a:lnTo>
                  <a:lnTo>
                    <a:pt x="1282280" y="1166706"/>
                  </a:lnTo>
                  <a:lnTo>
                    <a:pt x="1288286" y="1118239"/>
                  </a:lnTo>
                  <a:lnTo>
                    <a:pt x="1292446" y="1069779"/>
                  </a:lnTo>
                  <a:lnTo>
                    <a:pt x="1294776" y="1021374"/>
                  </a:lnTo>
                  <a:lnTo>
                    <a:pt x="1295292" y="973072"/>
                  </a:lnTo>
                  <a:lnTo>
                    <a:pt x="1294009" y="924921"/>
                  </a:lnTo>
                  <a:lnTo>
                    <a:pt x="1290944" y="876967"/>
                  </a:lnTo>
                  <a:lnTo>
                    <a:pt x="1286112" y="829259"/>
                  </a:lnTo>
                  <a:lnTo>
                    <a:pt x="1279530" y="781844"/>
                  </a:lnTo>
                  <a:lnTo>
                    <a:pt x="1271213" y="734769"/>
                  </a:lnTo>
                  <a:lnTo>
                    <a:pt x="1261177" y="688083"/>
                  </a:lnTo>
                  <a:lnTo>
                    <a:pt x="1249438" y="641834"/>
                  </a:lnTo>
                  <a:lnTo>
                    <a:pt x="1236011" y="596068"/>
                  </a:lnTo>
                  <a:lnTo>
                    <a:pt x="1220914" y="550833"/>
                  </a:lnTo>
                  <a:lnTo>
                    <a:pt x="1204161" y="506177"/>
                  </a:lnTo>
                  <a:lnTo>
                    <a:pt x="1185769" y="462147"/>
                  </a:lnTo>
                  <a:lnTo>
                    <a:pt x="1165753" y="418792"/>
                  </a:lnTo>
                  <a:lnTo>
                    <a:pt x="1144130" y="376159"/>
                  </a:lnTo>
                  <a:lnTo>
                    <a:pt x="1120915" y="334294"/>
                  </a:lnTo>
                  <a:lnTo>
                    <a:pt x="1096124" y="293247"/>
                  </a:lnTo>
                  <a:lnTo>
                    <a:pt x="1069773" y="253065"/>
                  </a:lnTo>
                  <a:lnTo>
                    <a:pt x="1041878" y="213795"/>
                  </a:lnTo>
                  <a:lnTo>
                    <a:pt x="1012455" y="175485"/>
                  </a:lnTo>
                  <a:lnTo>
                    <a:pt x="981520" y="138182"/>
                  </a:lnTo>
                  <a:lnTo>
                    <a:pt x="949089" y="101935"/>
                  </a:lnTo>
                  <a:lnTo>
                    <a:pt x="915177" y="66790"/>
                  </a:lnTo>
                  <a:lnTo>
                    <a:pt x="879800" y="32796"/>
                  </a:lnTo>
                  <a:lnTo>
                    <a:pt x="8429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28960" y="2902090"/>
              <a:ext cx="1296035" cy="1263650"/>
            </a:xfrm>
            <a:custGeom>
              <a:avLst/>
              <a:gdLst/>
              <a:ahLst/>
              <a:cxnLst/>
              <a:rect l="l" t="t" r="r" b="b"/>
              <a:pathLst>
                <a:path w="1296035" h="1263650">
                  <a:moveTo>
                    <a:pt x="843084" y="0"/>
                  </a:moveTo>
                  <a:lnTo>
                    <a:pt x="879914" y="32800"/>
                  </a:lnTo>
                  <a:lnTo>
                    <a:pt x="915295" y="66798"/>
                  </a:lnTo>
                  <a:lnTo>
                    <a:pt x="949211" y="101947"/>
                  </a:lnTo>
                  <a:lnTo>
                    <a:pt x="981647" y="138199"/>
                  </a:lnTo>
                  <a:lnTo>
                    <a:pt x="1012586" y="175506"/>
                  </a:lnTo>
                  <a:lnTo>
                    <a:pt x="1042012" y="213821"/>
                  </a:lnTo>
                  <a:lnTo>
                    <a:pt x="1069911" y="253096"/>
                  </a:lnTo>
                  <a:lnTo>
                    <a:pt x="1096265" y="293283"/>
                  </a:lnTo>
                  <a:lnTo>
                    <a:pt x="1121059" y="334335"/>
                  </a:lnTo>
                  <a:lnTo>
                    <a:pt x="1144277" y="376204"/>
                  </a:lnTo>
                  <a:lnTo>
                    <a:pt x="1165903" y="418842"/>
                  </a:lnTo>
                  <a:lnTo>
                    <a:pt x="1185921" y="462203"/>
                  </a:lnTo>
                  <a:lnTo>
                    <a:pt x="1204315" y="506238"/>
                  </a:lnTo>
                  <a:lnTo>
                    <a:pt x="1221070" y="550899"/>
                  </a:lnTo>
                  <a:lnTo>
                    <a:pt x="1236169" y="596139"/>
                  </a:lnTo>
                  <a:lnTo>
                    <a:pt x="1249597" y="641911"/>
                  </a:lnTo>
                  <a:lnTo>
                    <a:pt x="1261338" y="688167"/>
                  </a:lnTo>
                  <a:lnTo>
                    <a:pt x="1271375" y="734858"/>
                  </a:lnTo>
                  <a:lnTo>
                    <a:pt x="1279694" y="781938"/>
                  </a:lnTo>
                  <a:lnTo>
                    <a:pt x="1286277" y="829359"/>
                  </a:lnTo>
                  <a:lnTo>
                    <a:pt x="1291110" y="877074"/>
                  </a:lnTo>
                  <a:lnTo>
                    <a:pt x="1294175" y="925033"/>
                  </a:lnTo>
                  <a:lnTo>
                    <a:pt x="1295459" y="973191"/>
                  </a:lnTo>
                  <a:lnTo>
                    <a:pt x="1294943" y="1021499"/>
                  </a:lnTo>
                  <a:lnTo>
                    <a:pt x="1292613" y="1069910"/>
                  </a:lnTo>
                  <a:lnTo>
                    <a:pt x="1288453" y="1118376"/>
                  </a:lnTo>
                  <a:lnTo>
                    <a:pt x="1282446" y="1166850"/>
                  </a:lnTo>
                  <a:lnTo>
                    <a:pt x="1274577" y="1215283"/>
                  </a:lnTo>
                  <a:lnTo>
                    <a:pt x="1264831" y="1263628"/>
                  </a:lnTo>
                  <a:lnTo>
                    <a:pt x="0" y="983582"/>
                  </a:lnTo>
                  <a:lnTo>
                    <a:pt x="843084" y="0"/>
                  </a:lnTo>
                  <a:close/>
                </a:path>
              </a:pathLst>
            </a:custGeom>
            <a:ln w="34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28804" y="3885515"/>
              <a:ext cx="1264920" cy="692785"/>
            </a:xfrm>
            <a:custGeom>
              <a:avLst/>
              <a:gdLst/>
              <a:ahLst/>
              <a:cxnLst/>
              <a:rect l="l" t="t" r="r" b="b"/>
              <a:pathLst>
                <a:path w="1264920" h="692785">
                  <a:moveTo>
                    <a:pt x="0" y="0"/>
                  </a:moveTo>
                  <a:lnTo>
                    <a:pt x="1094778" y="692289"/>
                  </a:lnTo>
                  <a:lnTo>
                    <a:pt x="1120617" y="649626"/>
                  </a:lnTo>
                  <a:lnTo>
                    <a:pt x="1144765" y="606058"/>
                  </a:lnTo>
                  <a:lnTo>
                    <a:pt x="1167200" y="561636"/>
                  </a:lnTo>
                  <a:lnTo>
                    <a:pt x="1187901" y="516410"/>
                  </a:lnTo>
                  <a:lnTo>
                    <a:pt x="1206848" y="470432"/>
                  </a:lnTo>
                  <a:lnTo>
                    <a:pt x="1224018" y="423752"/>
                  </a:lnTo>
                  <a:lnTo>
                    <a:pt x="1239392" y="376421"/>
                  </a:lnTo>
                  <a:lnTo>
                    <a:pt x="1252948" y="328490"/>
                  </a:lnTo>
                  <a:lnTo>
                    <a:pt x="1264665" y="280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28960" y="3885672"/>
              <a:ext cx="1264920" cy="692785"/>
            </a:xfrm>
            <a:custGeom>
              <a:avLst/>
              <a:gdLst/>
              <a:ahLst/>
              <a:cxnLst/>
              <a:rect l="l" t="t" r="r" b="b"/>
              <a:pathLst>
                <a:path w="1264920" h="692785">
                  <a:moveTo>
                    <a:pt x="1264829" y="280048"/>
                  </a:moveTo>
                  <a:lnTo>
                    <a:pt x="1253110" y="328534"/>
                  </a:lnTo>
                  <a:lnTo>
                    <a:pt x="1239552" y="376472"/>
                  </a:lnTo>
                  <a:lnTo>
                    <a:pt x="1224175" y="423809"/>
                  </a:lnTo>
                  <a:lnTo>
                    <a:pt x="1207002" y="470495"/>
                  </a:lnTo>
                  <a:lnTo>
                    <a:pt x="1188052" y="516479"/>
                  </a:lnTo>
                  <a:lnTo>
                    <a:pt x="1167348" y="561711"/>
                  </a:lnTo>
                  <a:lnTo>
                    <a:pt x="1144909" y="606138"/>
                  </a:lnTo>
                  <a:lnTo>
                    <a:pt x="1120757" y="649709"/>
                  </a:lnTo>
                  <a:lnTo>
                    <a:pt x="1094914" y="692375"/>
                  </a:lnTo>
                  <a:lnTo>
                    <a:pt x="0" y="0"/>
                  </a:lnTo>
                  <a:lnTo>
                    <a:pt x="1264829" y="280048"/>
                  </a:lnTo>
                  <a:close/>
                </a:path>
              </a:pathLst>
            </a:custGeom>
            <a:ln w="34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28799" y="3885509"/>
              <a:ext cx="1095375" cy="1183640"/>
            </a:xfrm>
            <a:custGeom>
              <a:avLst/>
              <a:gdLst/>
              <a:ahLst/>
              <a:cxnLst/>
              <a:rect l="l" t="t" r="r" b="b"/>
              <a:pathLst>
                <a:path w="1095375" h="1183639">
                  <a:moveTo>
                    <a:pt x="0" y="0"/>
                  </a:moveTo>
                  <a:lnTo>
                    <a:pt x="526846" y="1183322"/>
                  </a:lnTo>
                  <a:lnTo>
                    <a:pt x="573085" y="1161632"/>
                  </a:lnTo>
                  <a:lnTo>
                    <a:pt x="618318" y="1138199"/>
                  </a:lnTo>
                  <a:lnTo>
                    <a:pt x="662503" y="1113060"/>
                  </a:lnTo>
                  <a:lnTo>
                    <a:pt x="705594" y="1086253"/>
                  </a:lnTo>
                  <a:lnTo>
                    <a:pt x="747547" y="1057818"/>
                  </a:lnTo>
                  <a:lnTo>
                    <a:pt x="788319" y="1027792"/>
                  </a:lnTo>
                  <a:lnTo>
                    <a:pt x="827865" y="996213"/>
                  </a:lnTo>
                  <a:lnTo>
                    <a:pt x="866140" y="963120"/>
                  </a:lnTo>
                  <a:lnTo>
                    <a:pt x="903101" y="928552"/>
                  </a:lnTo>
                  <a:lnTo>
                    <a:pt x="938703" y="892546"/>
                  </a:lnTo>
                  <a:lnTo>
                    <a:pt x="972901" y="855140"/>
                  </a:lnTo>
                  <a:lnTo>
                    <a:pt x="1005652" y="816373"/>
                  </a:lnTo>
                  <a:lnTo>
                    <a:pt x="1036911" y="776284"/>
                  </a:lnTo>
                  <a:lnTo>
                    <a:pt x="1066635" y="734910"/>
                  </a:lnTo>
                  <a:lnTo>
                    <a:pt x="1094778" y="692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28960" y="3885672"/>
              <a:ext cx="1095375" cy="1183640"/>
            </a:xfrm>
            <a:custGeom>
              <a:avLst/>
              <a:gdLst/>
              <a:ahLst/>
              <a:cxnLst/>
              <a:rect l="l" t="t" r="r" b="b"/>
              <a:pathLst>
                <a:path w="1095375" h="1183639">
                  <a:moveTo>
                    <a:pt x="1094914" y="692375"/>
                  </a:moveTo>
                  <a:lnTo>
                    <a:pt x="1066768" y="735001"/>
                  </a:lnTo>
                  <a:lnTo>
                    <a:pt x="1037042" y="776380"/>
                  </a:lnTo>
                  <a:lnTo>
                    <a:pt x="1005780" y="816474"/>
                  </a:lnTo>
                  <a:lnTo>
                    <a:pt x="973025" y="855245"/>
                  </a:lnTo>
                  <a:lnTo>
                    <a:pt x="938823" y="892656"/>
                  </a:lnTo>
                  <a:lnTo>
                    <a:pt x="903217" y="928666"/>
                  </a:lnTo>
                  <a:lnTo>
                    <a:pt x="866251" y="963239"/>
                  </a:lnTo>
                  <a:lnTo>
                    <a:pt x="827971" y="996336"/>
                  </a:lnTo>
                  <a:lnTo>
                    <a:pt x="788420" y="1027918"/>
                  </a:lnTo>
                  <a:lnTo>
                    <a:pt x="747643" y="1057947"/>
                  </a:lnTo>
                  <a:lnTo>
                    <a:pt x="705684" y="1086386"/>
                  </a:lnTo>
                  <a:lnTo>
                    <a:pt x="662586" y="1113195"/>
                  </a:lnTo>
                  <a:lnTo>
                    <a:pt x="618396" y="1138336"/>
                  </a:lnTo>
                  <a:lnTo>
                    <a:pt x="573156" y="1161772"/>
                  </a:lnTo>
                  <a:lnTo>
                    <a:pt x="526911" y="1183464"/>
                  </a:lnTo>
                  <a:lnTo>
                    <a:pt x="0" y="0"/>
                  </a:lnTo>
                  <a:lnTo>
                    <a:pt x="1094914" y="692375"/>
                  </a:lnTo>
                  <a:close/>
                </a:path>
              </a:pathLst>
            </a:custGeom>
            <a:ln w="34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3840479"/>
              <a:ext cx="810768" cy="57912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989846" y="1643888"/>
            <a:ext cx="1875789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51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US</a:t>
            </a:r>
            <a:r>
              <a:rPr sz="2100" b="1" spc="5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Population</a:t>
            </a:r>
            <a:endParaRPr sz="2100">
              <a:latin typeface="Arial"/>
              <a:cs typeface="Arial"/>
            </a:endParaRPr>
          </a:p>
          <a:p>
            <a:pPr marL="1905" algn="ctr">
              <a:lnSpc>
                <a:spcPts val="2510"/>
              </a:lnSpc>
            </a:pPr>
            <a:r>
              <a:rPr sz="2100" spc="-20" dirty="0">
                <a:latin typeface="Arial"/>
                <a:cs typeface="Arial"/>
              </a:rPr>
              <a:t>2020</a:t>
            </a:r>
            <a:endParaRPr sz="2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94784" y="3907535"/>
            <a:ext cx="4584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62%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8167" y="2746248"/>
            <a:ext cx="810768" cy="57912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016134" y="2816352"/>
            <a:ext cx="4584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12%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8896" y="3361944"/>
            <a:ext cx="813815" cy="579120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507819" y="3429000"/>
            <a:ext cx="4584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19%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831544" y="2572429"/>
            <a:ext cx="2626995" cy="2626995"/>
            <a:chOff x="5831544" y="2572429"/>
            <a:chExt cx="2626995" cy="2626995"/>
          </a:xfrm>
        </p:grpSpPr>
        <p:sp>
          <p:nvSpPr>
            <p:cNvPr id="33" name="object 33"/>
            <p:cNvSpPr/>
            <p:nvPr/>
          </p:nvSpPr>
          <p:spPr>
            <a:xfrm>
              <a:off x="5849325" y="2590215"/>
              <a:ext cx="1296035" cy="1586865"/>
            </a:xfrm>
            <a:custGeom>
              <a:avLst/>
              <a:gdLst/>
              <a:ahLst/>
              <a:cxnLst/>
              <a:rect l="l" t="t" r="r" b="b"/>
              <a:pathLst>
                <a:path w="1296034" h="1586864">
                  <a:moveTo>
                    <a:pt x="1294678" y="0"/>
                  </a:moveTo>
                  <a:lnTo>
                    <a:pt x="1245826" y="953"/>
                  </a:lnTo>
                  <a:lnTo>
                    <a:pt x="1197079" y="3746"/>
                  </a:lnTo>
                  <a:lnTo>
                    <a:pt x="1148490" y="8374"/>
                  </a:lnTo>
                  <a:lnTo>
                    <a:pt x="1100110" y="14828"/>
                  </a:lnTo>
                  <a:lnTo>
                    <a:pt x="1051989" y="23105"/>
                  </a:lnTo>
                  <a:lnTo>
                    <a:pt x="1004179" y="33197"/>
                  </a:lnTo>
                  <a:lnTo>
                    <a:pt x="957064" y="44991"/>
                  </a:lnTo>
                  <a:lnTo>
                    <a:pt x="910786" y="58405"/>
                  </a:lnTo>
                  <a:lnTo>
                    <a:pt x="865368" y="73400"/>
                  </a:lnTo>
                  <a:lnTo>
                    <a:pt x="820834" y="89939"/>
                  </a:lnTo>
                  <a:lnTo>
                    <a:pt x="777207" y="107985"/>
                  </a:lnTo>
                  <a:lnTo>
                    <a:pt x="734511" y="127500"/>
                  </a:lnTo>
                  <a:lnTo>
                    <a:pt x="692768" y="148446"/>
                  </a:lnTo>
                  <a:lnTo>
                    <a:pt x="652004" y="170786"/>
                  </a:lnTo>
                  <a:lnTo>
                    <a:pt x="612240" y="194483"/>
                  </a:lnTo>
                  <a:lnTo>
                    <a:pt x="573501" y="219499"/>
                  </a:lnTo>
                  <a:lnTo>
                    <a:pt x="535810" y="245796"/>
                  </a:lnTo>
                  <a:lnTo>
                    <a:pt x="499190" y="273336"/>
                  </a:lnTo>
                  <a:lnTo>
                    <a:pt x="463665" y="302083"/>
                  </a:lnTo>
                  <a:lnTo>
                    <a:pt x="429258" y="331999"/>
                  </a:lnTo>
                  <a:lnTo>
                    <a:pt x="395994" y="363046"/>
                  </a:lnTo>
                  <a:lnTo>
                    <a:pt x="363894" y="395186"/>
                  </a:lnTo>
                  <a:lnTo>
                    <a:pt x="332983" y="428383"/>
                  </a:lnTo>
                  <a:lnTo>
                    <a:pt x="303285" y="462598"/>
                  </a:lnTo>
                  <a:lnTo>
                    <a:pt x="274822" y="497794"/>
                  </a:lnTo>
                  <a:lnTo>
                    <a:pt x="247618" y="533933"/>
                  </a:lnTo>
                  <a:lnTo>
                    <a:pt x="221696" y="570978"/>
                  </a:lnTo>
                  <a:lnTo>
                    <a:pt x="197081" y="608891"/>
                  </a:lnTo>
                  <a:lnTo>
                    <a:pt x="173795" y="647636"/>
                  </a:lnTo>
                  <a:lnTo>
                    <a:pt x="151862" y="687173"/>
                  </a:lnTo>
                  <a:lnTo>
                    <a:pt x="131306" y="727466"/>
                  </a:lnTo>
                  <a:lnTo>
                    <a:pt x="112149" y="768477"/>
                  </a:lnTo>
                  <a:lnTo>
                    <a:pt x="94416" y="810169"/>
                  </a:lnTo>
                  <a:lnTo>
                    <a:pt x="78129" y="852504"/>
                  </a:lnTo>
                  <a:lnTo>
                    <a:pt x="63313" y="895444"/>
                  </a:lnTo>
                  <a:lnTo>
                    <a:pt x="49990" y="938953"/>
                  </a:lnTo>
                  <a:lnTo>
                    <a:pt x="38185" y="982991"/>
                  </a:lnTo>
                  <a:lnTo>
                    <a:pt x="27920" y="1027523"/>
                  </a:lnTo>
                  <a:lnTo>
                    <a:pt x="19220" y="1072509"/>
                  </a:lnTo>
                  <a:lnTo>
                    <a:pt x="12107" y="1117914"/>
                  </a:lnTo>
                  <a:lnTo>
                    <a:pt x="6605" y="1163698"/>
                  </a:lnTo>
                  <a:lnTo>
                    <a:pt x="2737" y="1209826"/>
                  </a:lnTo>
                  <a:lnTo>
                    <a:pt x="528" y="1256258"/>
                  </a:lnTo>
                  <a:lnTo>
                    <a:pt x="0" y="1302958"/>
                  </a:lnTo>
                  <a:lnTo>
                    <a:pt x="1176" y="1349888"/>
                  </a:lnTo>
                  <a:lnTo>
                    <a:pt x="4081" y="1397011"/>
                  </a:lnTo>
                  <a:lnTo>
                    <a:pt x="8738" y="1444288"/>
                  </a:lnTo>
                  <a:lnTo>
                    <a:pt x="15170" y="1491683"/>
                  </a:lnTo>
                  <a:lnTo>
                    <a:pt x="23401" y="1539157"/>
                  </a:lnTo>
                  <a:lnTo>
                    <a:pt x="33454" y="1586674"/>
                  </a:lnTo>
                  <a:lnTo>
                    <a:pt x="1295555" y="1295298"/>
                  </a:lnTo>
                  <a:lnTo>
                    <a:pt x="1294678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49324" y="2590210"/>
              <a:ext cx="1296035" cy="1587500"/>
            </a:xfrm>
            <a:custGeom>
              <a:avLst/>
              <a:gdLst/>
              <a:ahLst/>
              <a:cxnLst/>
              <a:rect l="l" t="t" r="r" b="b"/>
              <a:pathLst>
                <a:path w="1296034" h="1587500">
                  <a:moveTo>
                    <a:pt x="33459" y="1586877"/>
                  </a:moveTo>
                  <a:lnTo>
                    <a:pt x="23405" y="1539354"/>
                  </a:lnTo>
                  <a:lnTo>
                    <a:pt x="15173" y="1491874"/>
                  </a:lnTo>
                  <a:lnTo>
                    <a:pt x="8740" y="1444473"/>
                  </a:lnTo>
                  <a:lnTo>
                    <a:pt x="4082" y="1397190"/>
                  </a:lnTo>
                  <a:lnTo>
                    <a:pt x="1176" y="1350062"/>
                  </a:lnTo>
                  <a:lnTo>
                    <a:pt x="0" y="1303126"/>
                  </a:lnTo>
                  <a:lnTo>
                    <a:pt x="528" y="1256420"/>
                  </a:lnTo>
                  <a:lnTo>
                    <a:pt x="2737" y="1209982"/>
                  </a:lnTo>
                  <a:lnTo>
                    <a:pt x="6605" y="1163848"/>
                  </a:lnTo>
                  <a:lnTo>
                    <a:pt x="12108" y="1118058"/>
                  </a:lnTo>
                  <a:lnTo>
                    <a:pt x="19222" y="1072648"/>
                  </a:lnTo>
                  <a:lnTo>
                    <a:pt x="27923" y="1027655"/>
                  </a:lnTo>
                  <a:lnTo>
                    <a:pt x="38189" y="983118"/>
                  </a:lnTo>
                  <a:lnTo>
                    <a:pt x="49996" y="939074"/>
                  </a:lnTo>
                  <a:lnTo>
                    <a:pt x="63320" y="895560"/>
                  </a:lnTo>
                  <a:lnTo>
                    <a:pt x="78138" y="852615"/>
                  </a:lnTo>
                  <a:lnTo>
                    <a:pt x="94427" y="810274"/>
                  </a:lnTo>
                  <a:lnTo>
                    <a:pt x="112162" y="768577"/>
                  </a:lnTo>
                  <a:lnTo>
                    <a:pt x="131321" y="727561"/>
                  </a:lnTo>
                  <a:lnTo>
                    <a:pt x="151880" y="687263"/>
                  </a:lnTo>
                  <a:lnTo>
                    <a:pt x="173816" y="647720"/>
                  </a:lnTo>
                  <a:lnTo>
                    <a:pt x="197104" y="608971"/>
                  </a:lnTo>
                  <a:lnTo>
                    <a:pt x="221723" y="571053"/>
                  </a:lnTo>
                  <a:lnTo>
                    <a:pt x="247647" y="534003"/>
                  </a:lnTo>
                  <a:lnTo>
                    <a:pt x="274855" y="497859"/>
                  </a:lnTo>
                  <a:lnTo>
                    <a:pt x="303321" y="462659"/>
                  </a:lnTo>
                  <a:lnTo>
                    <a:pt x="333024" y="428439"/>
                  </a:lnTo>
                  <a:lnTo>
                    <a:pt x="363938" y="395239"/>
                  </a:lnTo>
                  <a:lnTo>
                    <a:pt x="396042" y="363094"/>
                  </a:lnTo>
                  <a:lnTo>
                    <a:pt x="429311" y="332043"/>
                  </a:lnTo>
                  <a:lnTo>
                    <a:pt x="463722" y="302124"/>
                  </a:lnTo>
                  <a:lnTo>
                    <a:pt x="499251" y="273373"/>
                  </a:lnTo>
                  <a:lnTo>
                    <a:pt x="535876" y="245829"/>
                  </a:lnTo>
                  <a:lnTo>
                    <a:pt x="573572" y="219528"/>
                  </a:lnTo>
                  <a:lnTo>
                    <a:pt x="612316" y="194509"/>
                  </a:lnTo>
                  <a:lnTo>
                    <a:pt x="652084" y="170809"/>
                  </a:lnTo>
                  <a:lnTo>
                    <a:pt x="692854" y="148466"/>
                  </a:lnTo>
                  <a:lnTo>
                    <a:pt x="734601" y="127517"/>
                  </a:lnTo>
                  <a:lnTo>
                    <a:pt x="777303" y="107999"/>
                  </a:lnTo>
                  <a:lnTo>
                    <a:pt x="820935" y="89951"/>
                  </a:lnTo>
                  <a:lnTo>
                    <a:pt x="865475" y="73410"/>
                  </a:lnTo>
                  <a:lnTo>
                    <a:pt x="910899" y="58413"/>
                  </a:lnTo>
                  <a:lnTo>
                    <a:pt x="957182" y="44998"/>
                  </a:lnTo>
                  <a:lnTo>
                    <a:pt x="1004303" y="33202"/>
                  </a:lnTo>
                  <a:lnTo>
                    <a:pt x="1052119" y="23109"/>
                  </a:lnTo>
                  <a:lnTo>
                    <a:pt x="1100246" y="14832"/>
                  </a:lnTo>
                  <a:lnTo>
                    <a:pt x="1148635" y="8376"/>
                  </a:lnTo>
                  <a:lnTo>
                    <a:pt x="1197232" y="3748"/>
                  </a:lnTo>
                  <a:lnTo>
                    <a:pt x="1245986" y="954"/>
                  </a:lnTo>
                  <a:lnTo>
                    <a:pt x="1294845" y="0"/>
                  </a:lnTo>
                  <a:lnTo>
                    <a:pt x="1295719" y="1295460"/>
                  </a:lnTo>
                  <a:lnTo>
                    <a:pt x="33459" y="1586877"/>
                  </a:lnTo>
                  <a:close/>
                </a:path>
              </a:pathLst>
            </a:custGeom>
            <a:ln w="34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44009" y="2590209"/>
              <a:ext cx="1296670" cy="2366010"/>
            </a:xfrm>
            <a:custGeom>
              <a:avLst/>
              <a:gdLst/>
              <a:ahLst/>
              <a:cxnLst/>
              <a:rect l="l" t="t" r="r" b="b"/>
              <a:pathLst>
                <a:path w="1296670" h="2366010">
                  <a:moveTo>
                    <a:pt x="0" y="0"/>
                  </a:moveTo>
                  <a:lnTo>
                    <a:pt x="876" y="1295298"/>
                  </a:lnTo>
                  <a:lnTo>
                    <a:pt x="730681" y="2365438"/>
                  </a:lnTo>
                  <a:lnTo>
                    <a:pt x="770899" y="2336875"/>
                  </a:lnTo>
                  <a:lnTo>
                    <a:pt x="809830" y="2306941"/>
                  </a:lnTo>
                  <a:lnTo>
                    <a:pt x="847449" y="2275682"/>
                  </a:lnTo>
                  <a:lnTo>
                    <a:pt x="883734" y="2243142"/>
                  </a:lnTo>
                  <a:lnTo>
                    <a:pt x="918661" y="2209367"/>
                  </a:lnTo>
                  <a:lnTo>
                    <a:pt x="952205" y="2174402"/>
                  </a:lnTo>
                  <a:lnTo>
                    <a:pt x="984343" y="2138291"/>
                  </a:lnTo>
                  <a:lnTo>
                    <a:pt x="1015051" y="2101079"/>
                  </a:lnTo>
                  <a:lnTo>
                    <a:pt x="1044305" y="2062812"/>
                  </a:lnTo>
                  <a:lnTo>
                    <a:pt x="1072082" y="2023535"/>
                  </a:lnTo>
                  <a:lnTo>
                    <a:pt x="1098358" y="1983292"/>
                  </a:lnTo>
                  <a:lnTo>
                    <a:pt x="1123109" y="1942129"/>
                  </a:lnTo>
                  <a:lnTo>
                    <a:pt x="1146311" y="1900091"/>
                  </a:lnTo>
                  <a:lnTo>
                    <a:pt x="1167940" y="1857222"/>
                  </a:lnTo>
                  <a:lnTo>
                    <a:pt x="1187973" y="1813568"/>
                  </a:lnTo>
                  <a:lnTo>
                    <a:pt x="1206386" y="1769174"/>
                  </a:lnTo>
                  <a:lnTo>
                    <a:pt x="1223155" y="1724085"/>
                  </a:lnTo>
                  <a:lnTo>
                    <a:pt x="1238256" y="1678345"/>
                  </a:lnTo>
                  <a:lnTo>
                    <a:pt x="1251666" y="1632000"/>
                  </a:lnTo>
                  <a:lnTo>
                    <a:pt x="1263361" y="1585095"/>
                  </a:lnTo>
                  <a:lnTo>
                    <a:pt x="1273316" y="1537675"/>
                  </a:lnTo>
                  <a:lnTo>
                    <a:pt x="1281508" y="1489784"/>
                  </a:lnTo>
                  <a:lnTo>
                    <a:pt x="1287914" y="1441469"/>
                  </a:lnTo>
                  <a:lnTo>
                    <a:pt x="1292510" y="1392773"/>
                  </a:lnTo>
                  <a:lnTo>
                    <a:pt x="1295271" y="1343742"/>
                  </a:lnTo>
                  <a:lnTo>
                    <a:pt x="1296174" y="1294422"/>
                  </a:lnTo>
                  <a:lnTo>
                    <a:pt x="1295248" y="1245862"/>
                  </a:lnTo>
                  <a:lnTo>
                    <a:pt x="1292556" y="1197755"/>
                  </a:lnTo>
                  <a:lnTo>
                    <a:pt x="1288130" y="1150132"/>
                  </a:lnTo>
                  <a:lnTo>
                    <a:pt x="1282001" y="1103023"/>
                  </a:lnTo>
                  <a:lnTo>
                    <a:pt x="1274200" y="1056461"/>
                  </a:lnTo>
                  <a:lnTo>
                    <a:pt x="1264759" y="1010475"/>
                  </a:lnTo>
                  <a:lnTo>
                    <a:pt x="1253708" y="965099"/>
                  </a:lnTo>
                  <a:lnTo>
                    <a:pt x="1241080" y="920362"/>
                  </a:lnTo>
                  <a:lnTo>
                    <a:pt x="1226906" y="876297"/>
                  </a:lnTo>
                  <a:lnTo>
                    <a:pt x="1211217" y="832934"/>
                  </a:lnTo>
                  <a:lnTo>
                    <a:pt x="1194043" y="790305"/>
                  </a:lnTo>
                  <a:lnTo>
                    <a:pt x="1175418" y="748442"/>
                  </a:lnTo>
                  <a:lnTo>
                    <a:pt x="1155371" y="707374"/>
                  </a:lnTo>
                  <a:lnTo>
                    <a:pt x="1133935" y="667134"/>
                  </a:lnTo>
                  <a:lnTo>
                    <a:pt x="1111140" y="627754"/>
                  </a:lnTo>
                  <a:lnTo>
                    <a:pt x="1087018" y="589263"/>
                  </a:lnTo>
                  <a:lnTo>
                    <a:pt x="1061601" y="551694"/>
                  </a:lnTo>
                  <a:lnTo>
                    <a:pt x="1034919" y="515078"/>
                  </a:lnTo>
                  <a:lnTo>
                    <a:pt x="1007003" y="479446"/>
                  </a:lnTo>
                  <a:lnTo>
                    <a:pt x="977887" y="444829"/>
                  </a:lnTo>
                  <a:lnTo>
                    <a:pt x="947599" y="411259"/>
                  </a:lnTo>
                  <a:lnTo>
                    <a:pt x="916173" y="378767"/>
                  </a:lnTo>
                  <a:lnTo>
                    <a:pt x="883638" y="347385"/>
                  </a:lnTo>
                  <a:lnTo>
                    <a:pt x="850028" y="317143"/>
                  </a:lnTo>
                  <a:lnTo>
                    <a:pt x="815372" y="288072"/>
                  </a:lnTo>
                  <a:lnTo>
                    <a:pt x="779702" y="260205"/>
                  </a:lnTo>
                  <a:lnTo>
                    <a:pt x="743050" y="233573"/>
                  </a:lnTo>
                  <a:lnTo>
                    <a:pt x="705447" y="208206"/>
                  </a:lnTo>
                  <a:lnTo>
                    <a:pt x="666924" y="184136"/>
                  </a:lnTo>
                  <a:lnTo>
                    <a:pt x="627512" y="161394"/>
                  </a:lnTo>
                  <a:lnTo>
                    <a:pt x="587243" y="140012"/>
                  </a:lnTo>
                  <a:lnTo>
                    <a:pt x="546148" y="120020"/>
                  </a:lnTo>
                  <a:lnTo>
                    <a:pt x="504259" y="101451"/>
                  </a:lnTo>
                  <a:lnTo>
                    <a:pt x="461607" y="84335"/>
                  </a:lnTo>
                  <a:lnTo>
                    <a:pt x="418223" y="68704"/>
                  </a:lnTo>
                  <a:lnTo>
                    <a:pt x="374138" y="54589"/>
                  </a:lnTo>
                  <a:lnTo>
                    <a:pt x="329384" y="42021"/>
                  </a:lnTo>
                  <a:lnTo>
                    <a:pt x="283992" y="31032"/>
                  </a:lnTo>
                  <a:lnTo>
                    <a:pt x="237993" y="21653"/>
                  </a:lnTo>
                  <a:lnTo>
                    <a:pt x="191420" y="13915"/>
                  </a:lnTo>
                  <a:lnTo>
                    <a:pt x="144302" y="7849"/>
                  </a:lnTo>
                  <a:lnTo>
                    <a:pt x="96672" y="3487"/>
                  </a:lnTo>
                  <a:lnTo>
                    <a:pt x="48561" y="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44171" y="2590209"/>
              <a:ext cx="1296670" cy="2366010"/>
            </a:xfrm>
            <a:custGeom>
              <a:avLst/>
              <a:gdLst/>
              <a:ahLst/>
              <a:cxnLst/>
              <a:rect l="l" t="t" r="r" b="b"/>
              <a:pathLst>
                <a:path w="1296670" h="2366010">
                  <a:moveTo>
                    <a:pt x="0" y="0"/>
                  </a:moveTo>
                  <a:lnTo>
                    <a:pt x="48567" y="860"/>
                  </a:lnTo>
                  <a:lnTo>
                    <a:pt x="96684" y="3488"/>
                  </a:lnTo>
                  <a:lnTo>
                    <a:pt x="144319" y="7850"/>
                  </a:lnTo>
                  <a:lnTo>
                    <a:pt x="191443" y="13917"/>
                  </a:lnTo>
                  <a:lnTo>
                    <a:pt x="238022" y="21656"/>
                  </a:lnTo>
                  <a:lnTo>
                    <a:pt x="284026" y="31036"/>
                  </a:lnTo>
                  <a:lnTo>
                    <a:pt x="329423" y="42027"/>
                  </a:lnTo>
                  <a:lnTo>
                    <a:pt x="374183" y="54596"/>
                  </a:lnTo>
                  <a:lnTo>
                    <a:pt x="418273" y="68713"/>
                  </a:lnTo>
                  <a:lnTo>
                    <a:pt x="461662" y="84346"/>
                  </a:lnTo>
                  <a:lnTo>
                    <a:pt x="504320" y="101463"/>
                  </a:lnTo>
                  <a:lnTo>
                    <a:pt x="546214" y="120035"/>
                  </a:lnTo>
                  <a:lnTo>
                    <a:pt x="587314" y="140029"/>
                  </a:lnTo>
                  <a:lnTo>
                    <a:pt x="627588" y="161413"/>
                  </a:lnTo>
                  <a:lnTo>
                    <a:pt x="667004" y="184158"/>
                  </a:lnTo>
                  <a:lnTo>
                    <a:pt x="705532" y="208231"/>
                  </a:lnTo>
                  <a:lnTo>
                    <a:pt x="743140" y="233601"/>
                  </a:lnTo>
                  <a:lnTo>
                    <a:pt x="779797" y="260237"/>
                  </a:lnTo>
                  <a:lnTo>
                    <a:pt x="815471" y="288108"/>
                  </a:lnTo>
                  <a:lnTo>
                    <a:pt x="850132" y="317182"/>
                  </a:lnTo>
                  <a:lnTo>
                    <a:pt x="883746" y="347427"/>
                  </a:lnTo>
                  <a:lnTo>
                    <a:pt x="916285" y="378814"/>
                  </a:lnTo>
                  <a:lnTo>
                    <a:pt x="947715" y="411310"/>
                  </a:lnTo>
                  <a:lnTo>
                    <a:pt x="978006" y="444884"/>
                  </a:lnTo>
                  <a:lnTo>
                    <a:pt x="1007127" y="479505"/>
                  </a:lnTo>
                  <a:lnTo>
                    <a:pt x="1035046" y="515142"/>
                  </a:lnTo>
                  <a:lnTo>
                    <a:pt x="1061731" y="551762"/>
                  </a:lnTo>
                  <a:lnTo>
                    <a:pt x="1087152" y="589336"/>
                  </a:lnTo>
                  <a:lnTo>
                    <a:pt x="1111277" y="627832"/>
                  </a:lnTo>
                  <a:lnTo>
                    <a:pt x="1134074" y="667218"/>
                  </a:lnTo>
                  <a:lnTo>
                    <a:pt x="1155514" y="707462"/>
                  </a:lnTo>
                  <a:lnTo>
                    <a:pt x="1175563" y="748535"/>
                  </a:lnTo>
                  <a:lnTo>
                    <a:pt x="1194191" y="790404"/>
                  </a:lnTo>
                  <a:lnTo>
                    <a:pt x="1211366" y="833039"/>
                  </a:lnTo>
                  <a:lnTo>
                    <a:pt x="1227057" y="876407"/>
                  </a:lnTo>
                  <a:lnTo>
                    <a:pt x="1241234" y="920479"/>
                  </a:lnTo>
                  <a:lnTo>
                    <a:pt x="1253863" y="965221"/>
                  </a:lnTo>
                  <a:lnTo>
                    <a:pt x="1264915" y="1010604"/>
                  </a:lnTo>
                  <a:lnTo>
                    <a:pt x="1274357" y="1056595"/>
                  </a:lnTo>
                  <a:lnTo>
                    <a:pt x="1282159" y="1103164"/>
                  </a:lnTo>
                  <a:lnTo>
                    <a:pt x="1288289" y="1150279"/>
                  </a:lnTo>
                  <a:lnTo>
                    <a:pt x="1292716" y="1197909"/>
                  </a:lnTo>
                  <a:lnTo>
                    <a:pt x="1295408" y="1246022"/>
                  </a:lnTo>
                  <a:lnTo>
                    <a:pt x="1296334" y="1294588"/>
                  </a:lnTo>
                  <a:lnTo>
                    <a:pt x="1295431" y="1343914"/>
                  </a:lnTo>
                  <a:lnTo>
                    <a:pt x="1292669" y="1392951"/>
                  </a:lnTo>
                  <a:lnTo>
                    <a:pt x="1288073" y="1441652"/>
                  </a:lnTo>
                  <a:lnTo>
                    <a:pt x="1281666" y="1489974"/>
                  </a:lnTo>
                  <a:lnTo>
                    <a:pt x="1273473" y="1537870"/>
                  </a:lnTo>
                  <a:lnTo>
                    <a:pt x="1263516" y="1585296"/>
                  </a:lnTo>
                  <a:lnTo>
                    <a:pt x="1251821" y="1632206"/>
                  </a:lnTo>
                  <a:lnTo>
                    <a:pt x="1238409" y="1678557"/>
                  </a:lnTo>
                  <a:lnTo>
                    <a:pt x="1223307" y="1724302"/>
                  </a:lnTo>
                  <a:lnTo>
                    <a:pt x="1206536" y="1769397"/>
                  </a:lnTo>
                  <a:lnTo>
                    <a:pt x="1188121" y="1813796"/>
                  </a:lnTo>
                  <a:lnTo>
                    <a:pt x="1168086" y="1857456"/>
                  </a:lnTo>
                  <a:lnTo>
                    <a:pt x="1146454" y="1900329"/>
                  </a:lnTo>
                  <a:lnTo>
                    <a:pt x="1123249" y="1942373"/>
                  </a:lnTo>
                  <a:lnTo>
                    <a:pt x="1098496" y="1983540"/>
                  </a:lnTo>
                  <a:lnTo>
                    <a:pt x="1072217" y="2023788"/>
                  </a:lnTo>
                  <a:lnTo>
                    <a:pt x="1044437" y="2063070"/>
                  </a:lnTo>
                  <a:lnTo>
                    <a:pt x="1015179" y="2101341"/>
                  </a:lnTo>
                  <a:lnTo>
                    <a:pt x="984467" y="2138557"/>
                  </a:lnTo>
                  <a:lnTo>
                    <a:pt x="952325" y="2174672"/>
                  </a:lnTo>
                  <a:lnTo>
                    <a:pt x="918777" y="2209641"/>
                  </a:lnTo>
                  <a:lnTo>
                    <a:pt x="883846" y="2243420"/>
                  </a:lnTo>
                  <a:lnTo>
                    <a:pt x="847556" y="2275962"/>
                  </a:lnTo>
                  <a:lnTo>
                    <a:pt x="809932" y="2307225"/>
                  </a:lnTo>
                  <a:lnTo>
                    <a:pt x="770996" y="2337161"/>
                  </a:lnTo>
                  <a:lnTo>
                    <a:pt x="730772" y="2365727"/>
                  </a:lnTo>
                  <a:lnTo>
                    <a:pt x="872" y="1295462"/>
                  </a:lnTo>
                  <a:lnTo>
                    <a:pt x="0" y="0"/>
                  </a:lnTo>
                  <a:close/>
                </a:path>
              </a:pathLst>
            </a:custGeom>
            <a:ln w="34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81665" y="3885502"/>
              <a:ext cx="1793239" cy="1295400"/>
            </a:xfrm>
            <a:custGeom>
              <a:avLst/>
              <a:gdLst/>
              <a:ahLst/>
              <a:cxnLst/>
              <a:rect l="l" t="t" r="r" b="b"/>
              <a:pathLst>
                <a:path w="1793240" h="1295400">
                  <a:moveTo>
                    <a:pt x="1063218" y="0"/>
                  </a:moveTo>
                  <a:lnTo>
                    <a:pt x="0" y="739863"/>
                  </a:lnTo>
                  <a:lnTo>
                    <a:pt x="28278" y="778956"/>
                  </a:lnTo>
                  <a:lnTo>
                    <a:pt x="57735" y="816690"/>
                  </a:lnTo>
                  <a:lnTo>
                    <a:pt x="88327" y="853057"/>
                  </a:lnTo>
                  <a:lnTo>
                    <a:pt x="120014" y="888049"/>
                  </a:lnTo>
                  <a:lnTo>
                    <a:pt x="152750" y="921659"/>
                  </a:lnTo>
                  <a:lnTo>
                    <a:pt x="186495" y="953879"/>
                  </a:lnTo>
                  <a:lnTo>
                    <a:pt x="221204" y="984700"/>
                  </a:lnTo>
                  <a:lnTo>
                    <a:pt x="256836" y="1014116"/>
                  </a:lnTo>
                  <a:lnTo>
                    <a:pt x="293347" y="1042117"/>
                  </a:lnTo>
                  <a:lnTo>
                    <a:pt x="330695" y="1068696"/>
                  </a:lnTo>
                  <a:lnTo>
                    <a:pt x="368837" y="1093846"/>
                  </a:lnTo>
                  <a:lnTo>
                    <a:pt x="407730" y="1117558"/>
                  </a:lnTo>
                  <a:lnTo>
                    <a:pt x="447331" y="1139825"/>
                  </a:lnTo>
                  <a:lnTo>
                    <a:pt x="487598" y="1160638"/>
                  </a:lnTo>
                  <a:lnTo>
                    <a:pt x="528488" y="1179990"/>
                  </a:lnTo>
                  <a:lnTo>
                    <a:pt x="569958" y="1197873"/>
                  </a:lnTo>
                  <a:lnTo>
                    <a:pt x="611965" y="1214278"/>
                  </a:lnTo>
                  <a:lnTo>
                    <a:pt x="654467" y="1229199"/>
                  </a:lnTo>
                  <a:lnTo>
                    <a:pt x="697421" y="1242627"/>
                  </a:lnTo>
                  <a:lnTo>
                    <a:pt x="740783" y="1254555"/>
                  </a:lnTo>
                  <a:lnTo>
                    <a:pt x="784512" y="1264974"/>
                  </a:lnTo>
                  <a:lnTo>
                    <a:pt x="828565" y="1273876"/>
                  </a:lnTo>
                  <a:lnTo>
                    <a:pt x="872898" y="1281254"/>
                  </a:lnTo>
                  <a:lnTo>
                    <a:pt x="917470" y="1287101"/>
                  </a:lnTo>
                  <a:lnTo>
                    <a:pt x="962236" y="1291407"/>
                  </a:lnTo>
                  <a:lnTo>
                    <a:pt x="1007155" y="1294165"/>
                  </a:lnTo>
                  <a:lnTo>
                    <a:pt x="1052184" y="1295367"/>
                  </a:lnTo>
                  <a:lnTo>
                    <a:pt x="1097280" y="1295006"/>
                  </a:lnTo>
                  <a:lnTo>
                    <a:pt x="1142400" y="1293073"/>
                  </a:lnTo>
                  <a:lnTo>
                    <a:pt x="1187501" y="1289561"/>
                  </a:lnTo>
                  <a:lnTo>
                    <a:pt x="1232541" y="1284461"/>
                  </a:lnTo>
                  <a:lnTo>
                    <a:pt x="1277477" y="1277767"/>
                  </a:lnTo>
                  <a:lnTo>
                    <a:pt x="1322267" y="1269469"/>
                  </a:lnTo>
                  <a:lnTo>
                    <a:pt x="1366866" y="1259560"/>
                  </a:lnTo>
                  <a:lnTo>
                    <a:pt x="1411233" y="1248033"/>
                  </a:lnTo>
                  <a:lnTo>
                    <a:pt x="1455325" y="1234879"/>
                  </a:lnTo>
                  <a:lnTo>
                    <a:pt x="1499099" y="1220090"/>
                  </a:lnTo>
                  <a:lnTo>
                    <a:pt x="1542512" y="1203659"/>
                  </a:lnTo>
                  <a:lnTo>
                    <a:pt x="1585522" y="1185577"/>
                  </a:lnTo>
                  <a:lnTo>
                    <a:pt x="1628086" y="1165838"/>
                  </a:lnTo>
                  <a:lnTo>
                    <a:pt x="1670161" y="1144432"/>
                  </a:lnTo>
                  <a:lnTo>
                    <a:pt x="1711704" y="1121352"/>
                  </a:lnTo>
                  <a:lnTo>
                    <a:pt x="1752672" y="1096591"/>
                  </a:lnTo>
                  <a:lnTo>
                    <a:pt x="1793024" y="1070140"/>
                  </a:lnTo>
                  <a:lnTo>
                    <a:pt x="106321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81700" y="3885671"/>
              <a:ext cx="1793239" cy="1296035"/>
            </a:xfrm>
            <a:custGeom>
              <a:avLst/>
              <a:gdLst/>
              <a:ahLst/>
              <a:cxnLst/>
              <a:rect l="l" t="t" r="r" b="b"/>
              <a:pathLst>
                <a:path w="1793240" h="1296035">
                  <a:moveTo>
                    <a:pt x="1793242" y="1070266"/>
                  </a:moveTo>
                  <a:lnTo>
                    <a:pt x="1752886" y="1096720"/>
                  </a:lnTo>
                  <a:lnTo>
                    <a:pt x="1711912" y="1121485"/>
                  </a:lnTo>
                  <a:lnTo>
                    <a:pt x="1670364" y="1144567"/>
                  </a:lnTo>
                  <a:lnTo>
                    <a:pt x="1628284" y="1165976"/>
                  </a:lnTo>
                  <a:lnTo>
                    <a:pt x="1585715" y="1185718"/>
                  </a:lnTo>
                  <a:lnTo>
                    <a:pt x="1542699" y="1203802"/>
                  </a:lnTo>
                  <a:lnTo>
                    <a:pt x="1499281" y="1220235"/>
                  </a:lnTo>
                  <a:lnTo>
                    <a:pt x="1455501" y="1235026"/>
                  </a:lnTo>
                  <a:lnTo>
                    <a:pt x="1411404" y="1248181"/>
                  </a:lnTo>
                  <a:lnTo>
                    <a:pt x="1367031" y="1259710"/>
                  </a:lnTo>
                  <a:lnTo>
                    <a:pt x="1322426" y="1269620"/>
                  </a:lnTo>
                  <a:lnTo>
                    <a:pt x="1277632" y="1277919"/>
                  </a:lnTo>
                  <a:lnTo>
                    <a:pt x="1232690" y="1284615"/>
                  </a:lnTo>
                  <a:lnTo>
                    <a:pt x="1187645" y="1289715"/>
                  </a:lnTo>
                  <a:lnTo>
                    <a:pt x="1142538" y="1293228"/>
                  </a:lnTo>
                  <a:lnTo>
                    <a:pt x="1097412" y="1295161"/>
                  </a:lnTo>
                  <a:lnTo>
                    <a:pt x="1052311" y="1295522"/>
                  </a:lnTo>
                  <a:lnTo>
                    <a:pt x="1007277" y="1294320"/>
                  </a:lnTo>
                  <a:lnTo>
                    <a:pt x="962352" y="1291561"/>
                  </a:lnTo>
                  <a:lnTo>
                    <a:pt x="917580" y="1287255"/>
                  </a:lnTo>
                  <a:lnTo>
                    <a:pt x="873004" y="1281408"/>
                  </a:lnTo>
                  <a:lnTo>
                    <a:pt x="828665" y="1274029"/>
                  </a:lnTo>
                  <a:lnTo>
                    <a:pt x="784607" y="1265125"/>
                  </a:lnTo>
                  <a:lnTo>
                    <a:pt x="740873" y="1254705"/>
                  </a:lnTo>
                  <a:lnTo>
                    <a:pt x="697505" y="1242776"/>
                  </a:lnTo>
                  <a:lnTo>
                    <a:pt x="654546" y="1229347"/>
                  </a:lnTo>
                  <a:lnTo>
                    <a:pt x="612039" y="1214424"/>
                  </a:lnTo>
                  <a:lnTo>
                    <a:pt x="570027" y="1198016"/>
                  </a:lnTo>
                  <a:lnTo>
                    <a:pt x="528552" y="1180131"/>
                  </a:lnTo>
                  <a:lnTo>
                    <a:pt x="487657" y="1160777"/>
                  </a:lnTo>
                  <a:lnTo>
                    <a:pt x="447385" y="1139961"/>
                  </a:lnTo>
                  <a:lnTo>
                    <a:pt x="407779" y="1117692"/>
                  </a:lnTo>
                  <a:lnTo>
                    <a:pt x="368882" y="1093977"/>
                  </a:lnTo>
                  <a:lnTo>
                    <a:pt x="330735" y="1068824"/>
                  </a:lnTo>
                  <a:lnTo>
                    <a:pt x="293383" y="1042241"/>
                  </a:lnTo>
                  <a:lnTo>
                    <a:pt x="256868" y="1014236"/>
                  </a:lnTo>
                  <a:lnTo>
                    <a:pt x="221232" y="984817"/>
                  </a:lnTo>
                  <a:lnTo>
                    <a:pt x="186518" y="953992"/>
                  </a:lnTo>
                  <a:lnTo>
                    <a:pt x="152769" y="921768"/>
                  </a:lnTo>
                  <a:lnTo>
                    <a:pt x="120029" y="888154"/>
                  </a:lnTo>
                  <a:lnTo>
                    <a:pt x="88338" y="853157"/>
                  </a:lnTo>
                  <a:lnTo>
                    <a:pt x="57742" y="816785"/>
                  </a:lnTo>
                  <a:lnTo>
                    <a:pt x="28281" y="779047"/>
                  </a:lnTo>
                  <a:lnTo>
                    <a:pt x="0" y="739949"/>
                  </a:lnTo>
                  <a:lnTo>
                    <a:pt x="1063343" y="0"/>
                  </a:lnTo>
                  <a:lnTo>
                    <a:pt x="1793242" y="1070266"/>
                  </a:lnTo>
                  <a:close/>
                </a:path>
              </a:pathLst>
            </a:custGeom>
            <a:ln w="34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16966" y="3885502"/>
              <a:ext cx="1128395" cy="740410"/>
            </a:xfrm>
            <a:custGeom>
              <a:avLst/>
              <a:gdLst/>
              <a:ahLst/>
              <a:cxnLst/>
              <a:rect l="l" t="t" r="r" b="b"/>
              <a:pathLst>
                <a:path w="1128395" h="740410">
                  <a:moveTo>
                    <a:pt x="1127912" y="0"/>
                  </a:moveTo>
                  <a:lnTo>
                    <a:pt x="0" y="636879"/>
                  </a:lnTo>
                  <a:lnTo>
                    <a:pt x="15264" y="663188"/>
                  </a:lnTo>
                  <a:lnTo>
                    <a:pt x="31143" y="689128"/>
                  </a:lnTo>
                  <a:lnTo>
                    <a:pt x="47627" y="714691"/>
                  </a:lnTo>
                  <a:lnTo>
                    <a:pt x="64706" y="739863"/>
                  </a:lnTo>
                  <a:lnTo>
                    <a:pt x="112791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16983" y="3885671"/>
              <a:ext cx="1128395" cy="740410"/>
            </a:xfrm>
            <a:custGeom>
              <a:avLst/>
              <a:gdLst/>
              <a:ahLst/>
              <a:cxnLst/>
              <a:rect l="l" t="t" r="r" b="b"/>
              <a:pathLst>
                <a:path w="1128395" h="740410">
                  <a:moveTo>
                    <a:pt x="64718" y="739949"/>
                  </a:moveTo>
                  <a:lnTo>
                    <a:pt x="47635" y="714773"/>
                  </a:lnTo>
                  <a:lnTo>
                    <a:pt x="31149" y="689207"/>
                  </a:lnTo>
                  <a:lnTo>
                    <a:pt x="15269" y="663261"/>
                  </a:lnTo>
                  <a:lnTo>
                    <a:pt x="0" y="636945"/>
                  </a:lnTo>
                  <a:lnTo>
                    <a:pt x="1128060" y="0"/>
                  </a:lnTo>
                  <a:lnTo>
                    <a:pt x="64718" y="739949"/>
                  </a:lnTo>
                  <a:close/>
                </a:path>
              </a:pathLst>
            </a:custGeom>
            <a:ln w="34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82774" y="3885510"/>
              <a:ext cx="1262380" cy="636905"/>
            </a:xfrm>
            <a:custGeom>
              <a:avLst/>
              <a:gdLst/>
              <a:ahLst/>
              <a:cxnLst/>
              <a:rect l="l" t="t" r="r" b="b"/>
              <a:pathLst>
                <a:path w="1262379" h="636904">
                  <a:moveTo>
                    <a:pt x="1262113" y="0"/>
                  </a:moveTo>
                  <a:lnTo>
                    <a:pt x="0" y="291376"/>
                  </a:lnTo>
                  <a:lnTo>
                    <a:pt x="13026" y="342939"/>
                  </a:lnTo>
                  <a:lnTo>
                    <a:pt x="28140" y="393871"/>
                  </a:lnTo>
                  <a:lnTo>
                    <a:pt x="45318" y="444107"/>
                  </a:lnTo>
                  <a:lnTo>
                    <a:pt x="64535" y="493587"/>
                  </a:lnTo>
                  <a:lnTo>
                    <a:pt x="85769" y="542248"/>
                  </a:lnTo>
                  <a:lnTo>
                    <a:pt x="108994" y="590029"/>
                  </a:lnTo>
                  <a:lnTo>
                    <a:pt x="134188" y="636866"/>
                  </a:lnTo>
                  <a:lnTo>
                    <a:pt x="1262113" y="0"/>
                  </a:lnTo>
                  <a:close/>
                </a:path>
              </a:pathLst>
            </a:custGeom>
            <a:solidFill>
              <a:srgbClr val="C6D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82784" y="3885671"/>
              <a:ext cx="1262380" cy="637540"/>
            </a:xfrm>
            <a:custGeom>
              <a:avLst/>
              <a:gdLst/>
              <a:ahLst/>
              <a:cxnLst/>
              <a:rect l="l" t="t" r="r" b="b"/>
              <a:pathLst>
                <a:path w="1262379" h="637539">
                  <a:moveTo>
                    <a:pt x="134198" y="636946"/>
                  </a:moveTo>
                  <a:lnTo>
                    <a:pt x="109003" y="590104"/>
                  </a:lnTo>
                  <a:lnTo>
                    <a:pt x="85775" y="542318"/>
                  </a:lnTo>
                  <a:lnTo>
                    <a:pt x="64540" y="493651"/>
                  </a:lnTo>
                  <a:lnTo>
                    <a:pt x="45320" y="444164"/>
                  </a:lnTo>
                  <a:lnTo>
                    <a:pt x="28140" y="393921"/>
                  </a:lnTo>
                  <a:lnTo>
                    <a:pt x="13026" y="342984"/>
                  </a:lnTo>
                  <a:lnTo>
                    <a:pt x="0" y="291416"/>
                  </a:lnTo>
                  <a:lnTo>
                    <a:pt x="1262259" y="0"/>
                  </a:lnTo>
                  <a:lnTo>
                    <a:pt x="134198" y="636946"/>
                  </a:lnTo>
                  <a:close/>
                </a:path>
              </a:pathLst>
            </a:custGeom>
            <a:ln w="34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7064" y="3179063"/>
              <a:ext cx="810767" cy="57912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6153434" y="1622552"/>
            <a:ext cx="1981835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HIV</a:t>
            </a:r>
            <a:r>
              <a:rPr sz="2100" b="1" spc="5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Prevalence</a:t>
            </a:r>
            <a:endParaRPr sz="2100">
              <a:latin typeface="Arial"/>
              <a:cs typeface="Arial"/>
            </a:endParaRPr>
          </a:p>
          <a:p>
            <a:pPr marL="109855">
              <a:lnSpc>
                <a:spcPts val="2510"/>
              </a:lnSpc>
            </a:pPr>
            <a:r>
              <a:rPr sz="2100" dirty="0">
                <a:latin typeface="Arial"/>
                <a:cs typeface="Arial"/>
              </a:rPr>
              <a:t>2019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(estimated)</a:t>
            </a:r>
            <a:endParaRPr sz="1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74263" y="3246120"/>
            <a:ext cx="4584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28%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37119" y="3447288"/>
            <a:ext cx="810768" cy="57912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7584375" y="3514344"/>
            <a:ext cx="4584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8" name="object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14159" y="4352544"/>
            <a:ext cx="810768" cy="579120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6760377" y="4422647"/>
            <a:ext cx="4584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24%</a:t>
            </a:r>
            <a:endParaRPr sz="17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36685" y="6945883"/>
            <a:ext cx="8743315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415"/>
              </a:lnSpc>
              <a:spcBef>
                <a:spcPts val="100"/>
              </a:spcBef>
            </a:pPr>
            <a:r>
              <a:rPr sz="1200" i="1" spc="-10" dirty="0">
                <a:solidFill>
                  <a:srgbClr val="7F7F7F"/>
                </a:solidFill>
                <a:latin typeface="Arial"/>
                <a:cs typeface="Arial"/>
              </a:rPr>
              <a:t>Census</a:t>
            </a:r>
            <a:r>
              <a:rPr sz="1200" i="1" spc="-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F7F7F"/>
                </a:solidFill>
                <a:latin typeface="Arial"/>
                <a:cs typeface="Arial"/>
              </a:rPr>
              <a:t>data</a:t>
            </a:r>
            <a:r>
              <a:rPr sz="1200" i="1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F7F7F"/>
                </a:solidFill>
                <a:latin typeface="Arial"/>
                <a:cs typeface="Arial"/>
              </a:rPr>
              <a:t>from:</a:t>
            </a:r>
            <a:r>
              <a:rPr sz="1200" i="1" spc="95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sz="1200" spc="-10" dirty="0">
                <a:solidFill>
                  <a:srgbClr val="7F7F7F"/>
                </a:solidFill>
                <a:latin typeface="Arial"/>
                <a:cs typeface="Arial"/>
              </a:rPr>
              <a:t>https://factfinder.census.gov/bkmk/table/1.0/en/ACS/17_5YR/DP05/0100000US</a:t>
            </a:r>
            <a:endParaRPr sz="1200">
              <a:latin typeface="Arial"/>
              <a:cs typeface="Arial"/>
            </a:endParaRPr>
          </a:p>
          <a:p>
            <a:pPr marR="5715" algn="r">
              <a:lnSpc>
                <a:spcPts val="1415"/>
              </a:lnSpc>
            </a:pPr>
            <a:r>
              <a:rPr sz="1200" i="1" spc="-10" dirty="0">
                <a:solidFill>
                  <a:srgbClr val="7F7F7F"/>
                </a:solidFill>
                <a:latin typeface="Arial"/>
                <a:cs typeface="Arial"/>
              </a:rPr>
              <a:t>Prevalence</a:t>
            </a:r>
            <a:r>
              <a:rPr sz="1200" i="1" spc="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F7F7F"/>
                </a:solidFill>
                <a:latin typeface="Arial"/>
                <a:cs typeface="Arial"/>
              </a:rPr>
              <a:t>data</a:t>
            </a:r>
            <a:r>
              <a:rPr sz="1200" i="1" spc="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7F7F7F"/>
                </a:solidFill>
                <a:latin typeface="Arial"/>
                <a:cs typeface="Arial"/>
              </a:rPr>
              <a:t>from:</a:t>
            </a:r>
            <a:r>
              <a:rPr sz="1200" i="1" spc="285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sz="1200" spc="-20" dirty="0">
                <a:solidFill>
                  <a:srgbClr val="7F7F7F"/>
                </a:solidFill>
                <a:latin typeface="Arial"/>
                <a:cs typeface="Arial"/>
              </a:rPr>
              <a:t>https://</a:t>
            </a:r>
            <a:r>
              <a:rPr sz="1200" spc="-20" dirty="0">
                <a:solidFill>
                  <a:srgbClr val="7F7F7F"/>
                </a:solidFill>
                <a:latin typeface="Arial"/>
                <a:cs typeface="Arial"/>
                <a:hlinkClick r:id="rId8"/>
              </a:rPr>
              <a:t>www.cdc.gov/hiv/pdf/library/reports/surveillance/cdc-hiv-surveillance-supplemental-</a:t>
            </a:r>
            <a:r>
              <a:rPr sz="1200" spc="-15" dirty="0">
                <a:solidFill>
                  <a:srgbClr val="7F7F7F"/>
                </a:solidFill>
                <a:latin typeface="Arial"/>
                <a:cs typeface="Arial"/>
                <a:hlinkClick r:id="rId8"/>
              </a:rPr>
              <a:t>report-</a:t>
            </a:r>
            <a:r>
              <a:rPr sz="1200" spc="-20" dirty="0">
                <a:solidFill>
                  <a:srgbClr val="7F7F7F"/>
                </a:solidFill>
                <a:latin typeface="Arial"/>
                <a:cs typeface="Arial"/>
                <a:hlinkClick r:id="rId8"/>
              </a:rPr>
              <a:t>vol-</a:t>
            </a:r>
            <a:r>
              <a:rPr sz="1200" spc="-15" dirty="0">
                <a:solidFill>
                  <a:srgbClr val="7F7F7F"/>
                </a:solidFill>
                <a:latin typeface="Arial"/>
                <a:cs typeface="Arial"/>
                <a:hlinkClick r:id="rId8"/>
              </a:rPr>
              <a:t>26-</a:t>
            </a:r>
            <a:r>
              <a:rPr sz="1200" spc="-10" dirty="0">
                <a:solidFill>
                  <a:srgbClr val="7F7F7F"/>
                </a:solidFill>
                <a:latin typeface="Arial"/>
                <a:cs typeface="Arial"/>
                <a:hlinkClick r:id="rId8"/>
              </a:rPr>
              <a:t>1.pdf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0369" y="5568616"/>
            <a:ext cx="139700" cy="1890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Charts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 and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figures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Where</a:t>
            </a:r>
            <a:r>
              <a:rPr spc="10" dirty="0"/>
              <a:t> </a:t>
            </a:r>
            <a:r>
              <a:rPr dirty="0"/>
              <a:t>do</a:t>
            </a:r>
            <a:r>
              <a:rPr spc="10" dirty="0"/>
              <a:t> </a:t>
            </a:r>
            <a:r>
              <a:rPr dirty="0"/>
              <a:t>Americans</a:t>
            </a:r>
            <a:r>
              <a:rPr spc="10" dirty="0"/>
              <a:t> </a:t>
            </a:r>
            <a:r>
              <a:rPr dirty="0"/>
              <a:t>with</a:t>
            </a:r>
            <a:r>
              <a:rPr spc="10" dirty="0"/>
              <a:t> </a:t>
            </a:r>
            <a:r>
              <a:rPr dirty="0"/>
              <a:t>HIV</a:t>
            </a:r>
            <a:r>
              <a:rPr spc="25" dirty="0"/>
              <a:t> </a:t>
            </a:r>
            <a:r>
              <a:rPr spc="-10" dirty="0"/>
              <a:t>reside?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685" y="5025617"/>
            <a:ext cx="1840864" cy="13296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4300" spc="-25" dirty="0">
                <a:latin typeface="Arial"/>
                <a:cs typeface="Arial"/>
              </a:rPr>
              <a:t>382</a:t>
            </a:r>
            <a:endParaRPr sz="43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165"/>
              </a:spcBef>
            </a:pPr>
            <a:r>
              <a:rPr sz="1900" dirty="0">
                <a:latin typeface="Arial"/>
                <a:cs typeface="Arial"/>
              </a:rPr>
              <a:t>of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every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100,000 Americans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338" y="6625335"/>
            <a:ext cx="22244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Arial"/>
                <a:cs typeface="Arial"/>
              </a:rPr>
              <a:t>(1.07M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living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with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HIV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2020</a:t>
            </a:r>
            <a:r>
              <a:rPr sz="1300" spc="-10" dirty="0"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1246" y="6409309"/>
            <a:ext cx="9279890" cy="952500"/>
            <a:chOff x="351246" y="6409309"/>
            <a:chExt cx="9279890" cy="9525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38910" y="6409309"/>
              <a:ext cx="1775320" cy="5312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246" y="6963956"/>
              <a:ext cx="9279568" cy="397823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930" y="1278826"/>
            <a:ext cx="8838539" cy="49897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How</a:t>
            </a:r>
            <a:r>
              <a:rPr sz="3300" spc="5" dirty="0"/>
              <a:t> </a:t>
            </a:r>
            <a:r>
              <a:rPr sz="3300" dirty="0"/>
              <a:t>many new</a:t>
            </a:r>
            <a:r>
              <a:rPr sz="3300" spc="10" dirty="0"/>
              <a:t> </a:t>
            </a:r>
            <a:r>
              <a:rPr sz="3300" dirty="0"/>
              <a:t>infections occur</a:t>
            </a:r>
            <a:r>
              <a:rPr sz="3300" spc="5" dirty="0"/>
              <a:t> </a:t>
            </a:r>
            <a:r>
              <a:rPr sz="3300" dirty="0"/>
              <a:t>each </a:t>
            </a:r>
            <a:r>
              <a:rPr sz="3300" spc="-10" dirty="0"/>
              <a:t>year?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9452661" y="540511"/>
            <a:ext cx="419100" cy="41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900" spc="-25" dirty="0">
                <a:solidFill>
                  <a:srgbClr val="0070C0"/>
                </a:solidFill>
                <a:latin typeface="Arial"/>
                <a:cs typeface="Arial"/>
              </a:rPr>
              <a:t>24%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45159" y="1465302"/>
            <a:ext cx="7780020" cy="4107179"/>
            <a:chOff x="1545159" y="1465302"/>
            <a:chExt cx="7780020" cy="4107179"/>
          </a:xfrm>
        </p:grpSpPr>
        <p:sp>
          <p:nvSpPr>
            <p:cNvPr id="5" name="object 5"/>
            <p:cNvSpPr/>
            <p:nvPr/>
          </p:nvSpPr>
          <p:spPr>
            <a:xfrm>
              <a:off x="1593837" y="1469876"/>
              <a:ext cx="0" cy="4053840"/>
            </a:xfrm>
            <a:custGeom>
              <a:avLst/>
              <a:gdLst/>
              <a:ahLst/>
              <a:cxnLst/>
              <a:rect l="l" t="t" r="r" b="b"/>
              <a:pathLst>
                <a:path h="4053840">
                  <a:moveTo>
                    <a:pt x="0" y="4053821"/>
                  </a:moveTo>
                  <a:lnTo>
                    <a:pt x="1" y="0"/>
                  </a:lnTo>
                </a:path>
              </a:pathLst>
            </a:custGeom>
            <a:ln w="10161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5159" y="1470383"/>
              <a:ext cx="48895" cy="4053840"/>
            </a:xfrm>
            <a:custGeom>
              <a:avLst/>
              <a:gdLst/>
              <a:ahLst/>
              <a:cxnLst/>
              <a:rect l="l" t="t" r="r" b="b"/>
              <a:pathLst>
                <a:path w="48894" h="4053840">
                  <a:moveTo>
                    <a:pt x="12615" y="4053821"/>
                  </a:moveTo>
                  <a:lnTo>
                    <a:pt x="48683" y="4053821"/>
                  </a:lnTo>
                </a:path>
                <a:path w="48894" h="4053840">
                  <a:moveTo>
                    <a:pt x="12615" y="3764378"/>
                  </a:moveTo>
                  <a:lnTo>
                    <a:pt x="48683" y="3764378"/>
                  </a:lnTo>
                </a:path>
                <a:path w="48894" h="4053840">
                  <a:moveTo>
                    <a:pt x="12615" y="3474731"/>
                  </a:moveTo>
                  <a:lnTo>
                    <a:pt x="48683" y="3474731"/>
                  </a:lnTo>
                </a:path>
                <a:path w="48894" h="4053840">
                  <a:moveTo>
                    <a:pt x="12615" y="3185084"/>
                  </a:moveTo>
                  <a:lnTo>
                    <a:pt x="48683" y="3185084"/>
                  </a:lnTo>
                </a:path>
                <a:path w="48894" h="4053840">
                  <a:moveTo>
                    <a:pt x="12615" y="2895438"/>
                  </a:moveTo>
                  <a:lnTo>
                    <a:pt x="48683" y="2895438"/>
                  </a:lnTo>
                </a:path>
                <a:path w="48894" h="4053840">
                  <a:moveTo>
                    <a:pt x="12615" y="2605791"/>
                  </a:moveTo>
                  <a:lnTo>
                    <a:pt x="48683" y="2605791"/>
                  </a:lnTo>
                </a:path>
                <a:path w="48894" h="4053840">
                  <a:moveTo>
                    <a:pt x="12615" y="2316144"/>
                  </a:moveTo>
                  <a:lnTo>
                    <a:pt x="48683" y="2316144"/>
                  </a:lnTo>
                </a:path>
                <a:path w="48894" h="4053840">
                  <a:moveTo>
                    <a:pt x="12615" y="2026497"/>
                  </a:moveTo>
                  <a:lnTo>
                    <a:pt x="48683" y="2026497"/>
                  </a:lnTo>
                </a:path>
                <a:path w="48894" h="4053840">
                  <a:moveTo>
                    <a:pt x="12615" y="1736850"/>
                  </a:moveTo>
                  <a:lnTo>
                    <a:pt x="48683" y="1736850"/>
                  </a:lnTo>
                </a:path>
                <a:path w="48894" h="4053840">
                  <a:moveTo>
                    <a:pt x="12615" y="1447203"/>
                  </a:moveTo>
                  <a:lnTo>
                    <a:pt x="48683" y="1447203"/>
                  </a:lnTo>
                </a:path>
                <a:path w="48894" h="4053840">
                  <a:moveTo>
                    <a:pt x="12615" y="1157556"/>
                  </a:moveTo>
                  <a:lnTo>
                    <a:pt x="48683" y="1157556"/>
                  </a:lnTo>
                </a:path>
                <a:path w="48894" h="4053840">
                  <a:moveTo>
                    <a:pt x="12615" y="867910"/>
                  </a:moveTo>
                  <a:lnTo>
                    <a:pt x="48683" y="867910"/>
                  </a:lnTo>
                </a:path>
                <a:path w="48894" h="4053840">
                  <a:moveTo>
                    <a:pt x="12615" y="578263"/>
                  </a:moveTo>
                  <a:lnTo>
                    <a:pt x="48683" y="578263"/>
                  </a:lnTo>
                </a:path>
                <a:path w="48894" h="4053840">
                  <a:moveTo>
                    <a:pt x="12615" y="288616"/>
                  </a:moveTo>
                  <a:lnTo>
                    <a:pt x="48683" y="288616"/>
                  </a:lnTo>
                </a:path>
                <a:path w="48894" h="4053840">
                  <a:moveTo>
                    <a:pt x="12615" y="0"/>
                  </a:moveTo>
                  <a:lnTo>
                    <a:pt x="48683" y="0"/>
                  </a:lnTo>
                </a:path>
                <a:path w="48894" h="4053840">
                  <a:moveTo>
                    <a:pt x="0" y="4053821"/>
                  </a:moveTo>
                  <a:lnTo>
                    <a:pt x="48683" y="4053821"/>
                  </a:lnTo>
                </a:path>
                <a:path w="48894" h="4053840">
                  <a:moveTo>
                    <a:pt x="0" y="3474731"/>
                  </a:moveTo>
                  <a:lnTo>
                    <a:pt x="48683" y="3474731"/>
                  </a:lnTo>
                </a:path>
                <a:path w="48894" h="4053840">
                  <a:moveTo>
                    <a:pt x="0" y="2895438"/>
                  </a:moveTo>
                  <a:lnTo>
                    <a:pt x="48683" y="2895438"/>
                  </a:lnTo>
                </a:path>
                <a:path w="48894" h="4053840">
                  <a:moveTo>
                    <a:pt x="0" y="2316144"/>
                  </a:moveTo>
                  <a:lnTo>
                    <a:pt x="48683" y="2316144"/>
                  </a:lnTo>
                </a:path>
                <a:path w="48894" h="4053840">
                  <a:moveTo>
                    <a:pt x="0" y="1736850"/>
                  </a:moveTo>
                  <a:lnTo>
                    <a:pt x="48683" y="1736850"/>
                  </a:lnTo>
                </a:path>
                <a:path w="48894" h="4053840">
                  <a:moveTo>
                    <a:pt x="0" y="1157556"/>
                  </a:moveTo>
                  <a:lnTo>
                    <a:pt x="48683" y="1157556"/>
                  </a:lnTo>
                </a:path>
                <a:path w="48894" h="4053840">
                  <a:moveTo>
                    <a:pt x="0" y="578263"/>
                  </a:moveTo>
                  <a:lnTo>
                    <a:pt x="48683" y="578263"/>
                  </a:lnTo>
                </a:path>
                <a:path w="48894" h="4053840">
                  <a:moveTo>
                    <a:pt x="0" y="0"/>
                  </a:moveTo>
                  <a:lnTo>
                    <a:pt x="48683" y="0"/>
                  </a:lnTo>
                </a:path>
              </a:pathLst>
            </a:custGeom>
            <a:ln w="10161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3837" y="5523698"/>
              <a:ext cx="7726045" cy="48895"/>
            </a:xfrm>
            <a:custGeom>
              <a:avLst/>
              <a:gdLst/>
              <a:ahLst/>
              <a:cxnLst/>
              <a:rect l="l" t="t" r="r" b="b"/>
              <a:pathLst>
                <a:path w="7726045" h="48895">
                  <a:moveTo>
                    <a:pt x="0" y="0"/>
                  </a:moveTo>
                  <a:lnTo>
                    <a:pt x="7725983" y="1"/>
                  </a:lnTo>
                </a:path>
                <a:path w="7726045" h="48895">
                  <a:moveTo>
                    <a:pt x="0" y="0"/>
                  </a:moveTo>
                  <a:lnTo>
                    <a:pt x="0" y="48683"/>
                  </a:lnTo>
                </a:path>
                <a:path w="7726045" h="48895">
                  <a:moveTo>
                    <a:pt x="643840" y="0"/>
                  </a:moveTo>
                  <a:lnTo>
                    <a:pt x="643840" y="48683"/>
                  </a:lnTo>
                </a:path>
                <a:path w="7726045" h="48895">
                  <a:moveTo>
                    <a:pt x="1287161" y="0"/>
                  </a:moveTo>
                  <a:lnTo>
                    <a:pt x="1287161" y="48683"/>
                  </a:lnTo>
                </a:path>
                <a:path w="7726045" h="48895">
                  <a:moveTo>
                    <a:pt x="1930482" y="0"/>
                  </a:moveTo>
                  <a:lnTo>
                    <a:pt x="1930482" y="48683"/>
                  </a:lnTo>
                </a:path>
                <a:path w="7726045" h="48895">
                  <a:moveTo>
                    <a:pt x="2576852" y="0"/>
                  </a:moveTo>
                  <a:lnTo>
                    <a:pt x="2576852" y="48683"/>
                  </a:lnTo>
                </a:path>
                <a:path w="7726045" h="48895">
                  <a:moveTo>
                    <a:pt x="3220173" y="0"/>
                  </a:moveTo>
                  <a:lnTo>
                    <a:pt x="3220173" y="48683"/>
                  </a:lnTo>
                </a:path>
                <a:path w="7726045" h="48895">
                  <a:moveTo>
                    <a:pt x="3863494" y="0"/>
                  </a:moveTo>
                  <a:lnTo>
                    <a:pt x="3863494" y="48683"/>
                  </a:lnTo>
                </a:path>
                <a:path w="7726045" h="48895">
                  <a:moveTo>
                    <a:pt x="4506814" y="0"/>
                  </a:moveTo>
                  <a:lnTo>
                    <a:pt x="4506814" y="48683"/>
                  </a:lnTo>
                </a:path>
                <a:path w="7726045" h="48895">
                  <a:moveTo>
                    <a:pt x="5150135" y="0"/>
                  </a:moveTo>
                  <a:lnTo>
                    <a:pt x="5150135" y="48683"/>
                  </a:lnTo>
                </a:path>
                <a:path w="7726045" h="48895">
                  <a:moveTo>
                    <a:pt x="5793456" y="0"/>
                  </a:moveTo>
                  <a:lnTo>
                    <a:pt x="5793456" y="48683"/>
                  </a:lnTo>
                </a:path>
                <a:path w="7726045" h="48895">
                  <a:moveTo>
                    <a:pt x="6439826" y="0"/>
                  </a:moveTo>
                  <a:lnTo>
                    <a:pt x="6439826" y="48683"/>
                  </a:lnTo>
                </a:path>
                <a:path w="7726045" h="48895">
                  <a:moveTo>
                    <a:pt x="7083147" y="0"/>
                  </a:moveTo>
                  <a:lnTo>
                    <a:pt x="7083147" y="48683"/>
                  </a:lnTo>
                </a:path>
                <a:path w="7726045" h="48895">
                  <a:moveTo>
                    <a:pt x="7725983" y="0"/>
                  </a:moveTo>
                  <a:lnTo>
                    <a:pt x="7725983" y="48683"/>
                  </a:lnTo>
                </a:path>
              </a:pathLst>
            </a:custGeom>
            <a:ln w="10161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15712" y="2790606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68886"/>
                  </a:moveTo>
                  <a:lnTo>
                    <a:pt x="0" y="138988"/>
                  </a:lnTo>
                </a:path>
                <a:path h="139064">
                  <a:moveTo>
                    <a:pt x="0" y="68886"/>
                  </a:moveTo>
                  <a:lnTo>
                    <a:pt x="0" y="0"/>
                  </a:lnTo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9464" y="2906415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30">
                  <a:moveTo>
                    <a:pt x="0" y="75019"/>
                  </a:moveTo>
                  <a:lnTo>
                    <a:pt x="0" y="150570"/>
                  </a:lnTo>
                </a:path>
                <a:path h="151130">
                  <a:moveTo>
                    <a:pt x="0" y="75019"/>
                  </a:moveTo>
                  <a:lnTo>
                    <a:pt x="0" y="0"/>
                  </a:lnTo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3215" y="3085919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h="116205">
                  <a:moveTo>
                    <a:pt x="0" y="57085"/>
                  </a:moveTo>
                  <a:lnTo>
                    <a:pt x="0" y="115823"/>
                  </a:lnTo>
                </a:path>
                <a:path h="116205">
                  <a:moveTo>
                    <a:pt x="0" y="57085"/>
                  </a:moveTo>
                  <a:lnTo>
                    <a:pt x="0" y="0"/>
                  </a:lnTo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6967" y="3132242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56490"/>
                  </a:moveTo>
                  <a:lnTo>
                    <a:pt x="0" y="121615"/>
                  </a:lnTo>
                </a:path>
                <a:path h="121920">
                  <a:moveTo>
                    <a:pt x="0" y="56490"/>
                  </a:moveTo>
                  <a:lnTo>
                    <a:pt x="0" y="0"/>
                  </a:lnTo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0718" y="313224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74783"/>
                  </a:moveTo>
                  <a:lnTo>
                    <a:pt x="0" y="144779"/>
                  </a:lnTo>
                </a:path>
                <a:path h="144779">
                  <a:moveTo>
                    <a:pt x="0" y="74783"/>
                  </a:moveTo>
                  <a:lnTo>
                    <a:pt x="0" y="0"/>
                  </a:lnTo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4470" y="3190147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80898"/>
                  </a:moveTo>
                  <a:lnTo>
                    <a:pt x="0" y="162152"/>
                  </a:lnTo>
                </a:path>
                <a:path h="162560">
                  <a:moveTo>
                    <a:pt x="0" y="80898"/>
                  </a:moveTo>
                  <a:lnTo>
                    <a:pt x="0" y="0"/>
                  </a:lnTo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78220" y="3248051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74818"/>
                  </a:moveTo>
                  <a:lnTo>
                    <a:pt x="0" y="150570"/>
                  </a:lnTo>
                </a:path>
                <a:path h="151129">
                  <a:moveTo>
                    <a:pt x="0" y="74818"/>
                  </a:moveTo>
                  <a:lnTo>
                    <a:pt x="0" y="0"/>
                  </a:lnTo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21973" y="3253842"/>
              <a:ext cx="0" cy="156845"/>
            </a:xfrm>
            <a:custGeom>
              <a:avLst/>
              <a:gdLst/>
              <a:ahLst/>
              <a:cxnLst/>
              <a:rect l="l" t="t" r="r" b="b"/>
              <a:pathLst>
                <a:path h="156845">
                  <a:moveTo>
                    <a:pt x="0" y="81222"/>
                  </a:moveTo>
                  <a:lnTo>
                    <a:pt x="0" y="156360"/>
                  </a:lnTo>
                </a:path>
                <a:path h="156845">
                  <a:moveTo>
                    <a:pt x="0" y="81222"/>
                  </a:moveTo>
                  <a:lnTo>
                    <a:pt x="0" y="0"/>
                  </a:lnTo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65724" y="3242260"/>
              <a:ext cx="0" cy="173990"/>
            </a:xfrm>
            <a:custGeom>
              <a:avLst/>
              <a:gdLst/>
              <a:ahLst/>
              <a:cxnLst/>
              <a:rect l="l" t="t" r="r" b="b"/>
              <a:pathLst>
                <a:path h="173989">
                  <a:moveTo>
                    <a:pt x="0" y="86708"/>
                  </a:moveTo>
                  <a:lnTo>
                    <a:pt x="0" y="173735"/>
                  </a:lnTo>
                </a:path>
                <a:path h="173989">
                  <a:moveTo>
                    <a:pt x="0" y="86708"/>
                  </a:moveTo>
                  <a:lnTo>
                    <a:pt x="0" y="0"/>
                  </a:lnTo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09476" y="3300166"/>
              <a:ext cx="0" cy="197485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98921"/>
                  </a:moveTo>
                  <a:lnTo>
                    <a:pt x="0" y="196899"/>
                  </a:lnTo>
                </a:path>
                <a:path h="197485">
                  <a:moveTo>
                    <a:pt x="0" y="98921"/>
                  </a:moveTo>
                  <a:lnTo>
                    <a:pt x="0" y="0"/>
                  </a:lnTo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53228" y="3311747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h="226060">
                  <a:moveTo>
                    <a:pt x="0" y="114779"/>
                  </a:moveTo>
                  <a:lnTo>
                    <a:pt x="0" y="225855"/>
                  </a:lnTo>
                </a:path>
                <a:path h="226060">
                  <a:moveTo>
                    <a:pt x="0" y="114779"/>
                  </a:moveTo>
                  <a:lnTo>
                    <a:pt x="0" y="0"/>
                  </a:lnTo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96979" y="3375441"/>
              <a:ext cx="0" cy="260985"/>
            </a:xfrm>
            <a:custGeom>
              <a:avLst/>
              <a:gdLst/>
              <a:ahLst/>
              <a:cxnLst/>
              <a:rect l="l" t="t" r="r" b="b"/>
              <a:pathLst>
                <a:path h="260985">
                  <a:moveTo>
                    <a:pt x="0" y="133396"/>
                  </a:moveTo>
                  <a:lnTo>
                    <a:pt x="0" y="260603"/>
                  </a:lnTo>
                </a:path>
                <a:path h="260985">
                  <a:moveTo>
                    <a:pt x="0" y="133396"/>
                  </a:moveTo>
                  <a:lnTo>
                    <a:pt x="0" y="0"/>
                  </a:lnTo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0511" y="2779775"/>
              <a:ext cx="204215" cy="2042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3639" y="2901695"/>
              <a:ext cx="204215" cy="2042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6767" y="3063239"/>
              <a:ext cx="204216" cy="2042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2943" y="3108959"/>
              <a:ext cx="204215" cy="20421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6071" y="3127247"/>
              <a:ext cx="204215" cy="2042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199" y="3191255"/>
              <a:ext cx="204215" cy="2042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2328" y="3243071"/>
              <a:ext cx="204215" cy="2042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5455" y="3255263"/>
              <a:ext cx="204216" cy="2042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1631" y="3249168"/>
              <a:ext cx="204216" cy="2042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4760" y="3319271"/>
              <a:ext cx="204216" cy="20421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7888" y="3346703"/>
              <a:ext cx="204216" cy="20421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1015" y="3428999"/>
              <a:ext cx="204216" cy="20421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915712" y="2860090"/>
              <a:ext cx="7082155" cy="648970"/>
            </a:xfrm>
            <a:custGeom>
              <a:avLst/>
              <a:gdLst/>
              <a:ahLst/>
              <a:cxnLst/>
              <a:rect l="l" t="t" r="r" b="b"/>
              <a:pathLst>
                <a:path w="7082155" h="648970">
                  <a:moveTo>
                    <a:pt x="0" y="0"/>
                  </a:moveTo>
                  <a:lnTo>
                    <a:pt x="645108" y="121349"/>
                  </a:lnTo>
                  <a:lnTo>
                    <a:pt x="1288429" y="282942"/>
                  </a:lnTo>
                  <a:lnTo>
                    <a:pt x="1931750" y="328675"/>
                  </a:lnTo>
                  <a:lnTo>
                    <a:pt x="2575071" y="346969"/>
                  </a:lnTo>
                  <a:lnTo>
                    <a:pt x="3218392" y="410996"/>
                  </a:lnTo>
                  <a:lnTo>
                    <a:pt x="3861713" y="462827"/>
                  </a:lnTo>
                  <a:lnTo>
                    <a:pt x="4508083" y="475023"/>
                  </a:lnTo>
                  <a:lnTo>
                    <a:pt x="5151404" y="468925"/>
                  </a:lnTo>
                  <a:lnTo>
                    <a:pt x="5794725" y="539050"/>
                  </a:lnTo>
                  <a:lnTo>
                    <a:pt x="6438046" y="566491"/>
                  </a:lnTo>
                  <a:lnTo>
                    <a:pt x="7082151" y="648612"/>
                  </a:lnTo>
                </a:path>
              </a:pathLst>
            </a:custGeom>
            <a:ln w="3495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914" y="2804223"/>
              <a:ext cx="106679" cy="1066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4839" y="2799142"/>
              <a:ext cx="116854" cy="11685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3042" y="2926143"/>
              <a:ext cx="106679" cy="1066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7966" y="2921062"/>
              <a:ext cx="116854" cy="11685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6170" y="3087687"/>
              <a:ext cx="106679" cy="10667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1095" y="3082606"/>
              <a:ext cx="116854" cy="11685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2346" y="3133407"/>
              <a:ext cx="106679" cy="1066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7271" y="3128326"/>
              <a:ext cx="116854" cy="11685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35474" y="3151695"/>
              <a:ext cx="106679" cy="1066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0398" y="3146614"/>
              <a:ext cx="116854" cy="11685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78602" y="3215703"/>
              <a:ext cx="106679" cy="10667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73527" y="3210621"/>
              <a:ext cx="116854" cy="11685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21730" y="3267520"/>
              <a:ext cx="106679" cy="10667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16654" y="3262437"/>
              <a:ext cx="116854" cy="11685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64858" y="3279711"/>
              <a:ext cx="106679" cy="1066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9783" y="3274630"/>
              <a:ext cx="116854" cy="11685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11034" y="3273615"/>
              <a:ext cx="106679" cy="10667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05959" y="3268534"/>
              <a:ext cx="116854" cy="11685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54162" y="3343719"/>
              <a:ext cx="106679" cy="1066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49086" y="3338637"/>
              <a:ext cx="116854" cy="11685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97290" y="3371151"/>
              <a:ext cx="106679" cy="1066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2215" y="3366070"/>
              <a:ext cx="116854" cy="11685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40418" y="3453447"/>
              <a:ext cx="106679" cy="10667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935342" y="3448365"/>
              <a:ext cx="116854" cy="116854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1773287" y="3164840"/>
            <a:ext cx="23685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Arial"/>
                <a:cs typeface="Arial"/>
              </a:rPr>
              <a:t>46</a:t>
            </a:r>
            <a:endParaRPr sz="15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65870" y="3256279"/>
            <a:ext cx="3956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Arial"/>
                <a:cs typeface="Arial"/>
              </a:rPr>
              <a:t>43.9</a:t>
            </a:r>
            <a:endParaRPr sz="15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94095" y="3408679"/>
            <a:ext cx="3956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Arial"/>
                <a:cs typeface="Arial"/>
              </a:rPr>
              <a:t>41.1</a:t>
            </a:r>
            <a:endParaRPr sz="15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537848" y="3399535"/>
            <a:ext cx="3956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Arial"/>
                <a:cs typeface="Arial"/>
              </a:rPr>
              <a:t>40.3</a:t>
            </a:r>
            <a:endParaRPr sz="15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25961" y="3460496"/>
            <a:ext cx="23685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Arial"/>
                <a:cs typeface="Arial"/>
              </a:rPr>
              <a:t>40</a:t>
            </a:r>
            <a:endParaRPr sz="15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869713" y="3472688"/>
            <a:ext cx="3956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Arial"/>
                <a:cs typeface="Arial"/>
              </a:rPr>
              <a:t>38.9</a:t>
            </a:r>
            <a:endParaRPr sz="15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513463" y="3524503"/>
            <a:ext cx="23685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Arial"/>
                <a:cs typeface="Arial"/>
              </a:rPr>
              <a:t>38</a:t>
            </a:r>
            <a:endParaRPr sz="15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176291" y="3515359"/>
            <a:ext cx="10896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6120" algn="l"/>
              </a:tabLst>
            </a:pPr>
            <a:r>
              <a:rPr sz="2250" spc="-30" baseline="1851" dirty="0">
                <a:latin typeface="Arial"/>
                <a:cs typeface="Arial"/>
              </a:rPr>
              <a:t>37.8</a:t>
            </a:r>
            <a:r>
              <a:rPr sz="2250" baseline="1851" dirty="0">
                <a:latin typeface="Arial"/>
                <a:cs typeface="Arial"/>
              </a:rPr>
              <a:t>	</a:t>
            </a:r>
            <a:r>
              <a:rPr sz="1500" spc="-20" dirty="0">
                <a:latin typeface="Arial"/>
                <a:cs typeface="Arial"/>
              </a:rPr>
              <a:t>37.9</a:t>
            </a:r>
            <a:endParaRPr sz="15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512235" y="3463544"/>
            <a:ext cx="3956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Arial"/>
                <a:cs typeface="Arial"/>
              </a:rPr>
              <a:t>36.7</a:t>
            </a:r>
            <a:endParaRPr sz="15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155986" y="3490976"/>
            <a:ext cx="3956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Arial"/>
                <a:cs typeface="Arial"/>
              </a:rPr>
              <a:t>36.2</a:t>
            </a:r>
            <a:endParaRPr sz="15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847724" y="3683000"/>
            <a:ext cx="3956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Arial"/>
                <a:cs typeface="Arial"/>
              </a:rPr>
              <a:t>34.8</a:t>
            </a:r>
            <a:endParaRPr sz="15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26743" y="4204208"/>
            <a:ext cx="236854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0" algn="r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Arial"/>
                <a:cs typeface="Arial"/>
              </a:rPr>
              <a:t>20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035"/>
              </a:spcBef>
            </a:pPr>
            <a:r>
              <a:rPr sz="1500" spc="-25" dirty="0">
                <a:latin typeface="Arial"/>
                <a:cs typeface="Arial"/>
              </a:rPr>
              <a:t>10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35"/>
              </a:spcBef>
            </a:pPr>
            <a:r>
              <a:rPr sz="1500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26743" y="3625088"/>
            <a:ext cx="2286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Arial"/>
                <a:cs typeface="Arial"/>
              </a:rPr>
              <a:t>30</a:t>
            </a:r>
            <a:endParaRPr sz="15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26743" y="3045967"/>
            <a:ext cx="2286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Arial"/>
                <a:cs typeface="Arial"/>
              </a:rPr>
              <a:t>40</a:t>
            </a:r>
            <a:endParaRPr sz="15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26743" y="1887728"/>
            <a:ext cx="228600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Arial"/>
                <a:cs typeface="Arial"/>
              </a:rPr>
              <a:t>60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500" spc="-25" dirty="0"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226743" y="1308608"/>
            <a:ext cx="2286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Arial"/>
                <a:cs typeface="Arial"/>
              </a:rPr>
              <a:t>70</a:t>
            </a:r>
            <a:endParaRPr sz="15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 rot="20340000">
            <a:off x="1485437" y="5690324"/>
            <a:ext cx="46383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500" b="1" spc="-20" dirty="0">
                <a:latin typeface="Arial"/>
                <a:cs typeface="Arial"/>
              </a:rPr>
              <a:t>20</a:t>
            </a:r>
            <a:r>
              <a:rPr sz="2250" b="1" spc="-30" baseline="1851" dirty="0">
                <a:latin typeface="Arial"/>
                <a:cs typeface="Arial"/>
              </a:rPr>
              <a:t>08</a:t>
            </a:r>
            <a:endParaRPr sz="2250" baseline="1851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 rot="20340000">
            <a:off x="2129188" y="5690324"/>
            <a:ext cx="46383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500" b="1" spc="-20" dirty="0">
                <a:latin typeface="Arial"/>
                <a:cs typeface="Arial"/>
              </a:rPr>
              <a:t>20</a:t>
            </a:r>
            <a:r>
              <a:rPr sz="2250" b="1" spc="-30" baseline="1851" dirty="0">
                <a:latin typeface="Arial"/>
                <a:cs typeface="Arial"/>
              </a:rPr>
              <a:t>09</a:t>
            </a:r>
            <a:endParaRPr sz="2250" baseline="1851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 rot="20340000">
            <a:off x="2772940" y="5690324"/>
            <a:ext cx="46383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500" b="1" spc="-20" dirty="0">
                <a:latin typeface="Arial"/>
                <a:cs typeface="Arial"/>
              </a:rPr>
              <a:t>20</a:t>
            </a:r>
            <a:r>
              <a:rPr sz="2250" b="1" spc="-30" baseline="1851" dirty="0">
                <a:latin typeface="Arial"/>
                <a:cs typeface="Arial"/>
              </a:rPr>
              <a:t>10</a:t>
            </a:r>
            <a:endParaRPr sz="2250" baseline="1851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 rot="20340000">
            <a:off x="3416691" y="5690324"/>
            <a:ext cx="46383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500" b="1" spc="-20" dirty="0">
                <a:latin typeface="Arial"/>
                <a:cs typeface="Arial"/>
              </a:rPr>
              <a:t>20</a:t>
            </a:r>
            <a:r>
              <a:rPr sz="2250" b="1" spc="-30" baseline="1851" dirty="0">
                <a:latin typeface="Arial"/>
                <a:cs typeface="Arial"/>
              </a:rPr>
              <a:t>11</a:t>
            </a:r>
            <a:endParaRPr sz="2250" baseline="1851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 rot="20340000">
            <a:off x="4060443" y="5690323"/>
            <a:ext cx="46383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500" b="1" spc="-20" dirty="0">
                <a:latin typeface="Arial"/>
                <a:cs typeface="Arial"/>
              </a:rPr>
              <a:t>20</a:t>
            </a:r>
            <a:r>
              <a:rPr sz="2250" b="1" spc="-30" baseline="1851" dirty="0">
                <a:latin typeface="Arial"/>
                <a:cs typeface="Arial"/>
              </a:rPr>
              <a:t>12</a:t>
            </a:r>
            <a:endParaRPr sz="2250" baseline="1851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 rot="20340000">
            <a:off x="4704195" y="5690323"/>
            <a:ext cx="46383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500" b="1" spc="-20" dirty="0">
                <a:latin typeface="Arial"/>
                <a:cs typeface="Arial"/>
              </a:rPr>
              <a:t>20</a:t>
            </a:r>
            <a:r>
              <a:rPr sz="2250" b="1" spc="-30" baseline="1851" dirty="0">
                <a:latin typeface="Arial"/>
                <a:cs typeface="Arial"/>
              </a:rPr>
              <a:t>13</a:t>
            </a:r>
            <a:endParaRPr sz="2250" baseline="1851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 rot="20340000">
            <a:off x="5347945" y="5690323"/>
            <a:ext cx="46383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500" b="1" spc="-20" dirty="0">
                <a:latin typeface="Arial"/>
                <a:cs typeface="Arial"/>
              </a:rPr>
              <a:t>20</a:t>
            </a:r>
            <a:r>
              <a:rPr sz="2250" b="1" spc="-30" baseline="1851" dirty="0">
                <a:latin typeface="Arial"/>
                <a:cs typeface="Arial"/>
              </a:rPr>
              <a:t>14</a:t>
            </a:r>
            <a:endParaRPr sz="2250" baseline="1851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 rot="20340000">
            <a:off x="5991698" y="5690323"/>
            <a:ext cx="46383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500" b="1" spc="-20" dirty="0">
                <a:latin typeface="Arial"/>
                <a:cs typeface="Arial"/>
              </a:rPr>
              <a:t>20</a:t>
            </a:r>
            <a:r>
              <a:rPr sz="2250" b="1" spc="-30" baseline="1851" dirty="0">
                <a:latin typeface="Arial"/>
                <a:cs typeface="Arial"/>
              </a:rPr>
              <a:t>15</a:t>
            </a:r>
            <a:endParaRPr sz="2250" baseline="1851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 rot="20340000">
            <a:off x="6635448" y="5690323"/>
            <a:ext cx="46383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500" b="1" spc="-20" dirty="0">
                <a:latin typeface="Arial"/>
                <a:cs typeface="Arial"/>
              </a:rPr>
              <a:t>20</a:t>
            </a:r>
            <a:r>
              <a:rPr sz="2250" b="1" spc="-30" baseline="1851" dirty="0">
                <a:latin typeface="Arial"/>
                <a:cs typeface="Arial"/>
              </a:rPr>
              <a:t>16</a:t>
            </a:r>
            <a:endParaRPr sz="2250" baseline="1851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 rot="20340000">
            <a:off x="7279200" y="5690323"/>
            <a:ext cx="46383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500" b="1" spc="-20" dirty="0">
                <a:latin typeface="Arial"/>
                <a:cs typeface="Arial"/>
              </a:rPr>
              <a:t>20</a:t>
            </a:r>
            <a:r>
              <a:rPr sz="2250" b="1" spc="-30" baseline="1851" dirty="0">
                <a:latin typeface="Arial"/>
                <a:cs typeface="Arial"/>
              </a:rPr>
              <a:t>17</a:t>
            </a:r>
            <a:endParaRPr sz="2250" baseline="1851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 rot="20340000">
            <a:off x="7922951" y="5690323"/>
            <a:ext cx="46383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500" b="1" spc="-20" dirty="0">
                <a:latin typeface="Arial"/>
                <a:cs typeface="Arial"/>
              </a:rPr>
              <a:t>20</a:t>
            </a:r>
            <a:r>
              <a:rPr sz="2250" b="1" spc="-30" baseline="1851" dirty="0">
                <a:latin typeface="Arial"/>
                <a:cs typeface="Arial"/>
              </a:rPr>
              <a:t>18</a:t>
            </a:r>
            <a:endParaRPr sz="2250" baseline="1851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 rot="20340000">
            <a:off x="8566703" y="5690323"/>
            <a:ext cx="46383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500" b="1" spc="-20" dirty="0">
                <a:latin typeface="Arial"/>
                <a:cs typeface="Arial"/>
              </a:rPr>
              <a:t>20</a:t>
            </a:r>
            <a:r>
              <a:rPr sz="2250" b="1" spc="-30" baseline="1851" dirty="0">
                <a:latin typeface="Arial"/>
                <a:cs typeface="Arial"/>
              </a:rPr>
              <a:t>19</a:t>
            </a:r>
            <a:endParaRPr sz="2250" baseline="1851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66000" y="1956848"/>
            <a:ext cx="394335" cy="221678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591820" marR="5080" indent="-579120">
              <a:lnSpc>
                <a:spcPct val="77800"/>
              </a:lnSpc>
              <a:spcBef>
                <a:spcPts val="155"/>
              </a:spcBef>
            </a:pPr>
            <a:r>
              <a:rPr sz="1500" b="1" dirty="0">
                <a:latin typeface="Arial"/>
                <a:cs typeface="Arial"/>
              </a:rPr>
              <a:t>Thousands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Infections (Estimated)</a:t>
            </a:r>
            <a:endParaRPr sz="15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879871" y="6989571"/>
            <a:ext cx="5871210" cy="47053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2607310" algn="r">
              <a:lnSpc>
                <a:spcPct val="96000"/>
              </a:lnSpc>
              <a:spcBef>
                <a:spcPts val="145"/>
              </a:spcBef>
            </a:pPr>
            <a:r>
              <a:rPr sz="1000" spc="-10" dirty="0">
                <a:solidFill>
                  <a:srgbClr val="7F7F7F"/>
                </a:solidFill>
                <a:latin typeface="Arial"/>
                <a:cs typeface="Arial"/>
              </a:rPr>
              <a:t>Hall</a:t>
            </a:r>
            <a:r>
              <a:rPr sz="10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F7F7F"/>
                </a:solidFill>
                <a:latin typeface="Arial"/>
                <a:cs typeface="Arial"/>
              </a:rPr>
              <a:t>HI</a:t>
            </a:r>
            <a:r>
              <a:rPr sz="10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7F7F7F"/>
                </a:solidFill>
                <a:latin typeface="Arial"/>
                <a:cs typeface="Arial"/>
              </a:rPr>
              <a:t>et</a:t>
            </a:r>
            <a:r>
              <a:rPr sz="1000" i="1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7F7F7F"/>
                </a:solidFill>
                <a:latin typeface="Arial"/>
                <a:cs typeface="Arial"/>
              </a:rPr>
              <a:t>al</a:t>
            </a:r>
            <a:r>
              <a:rPr sz="1000" dirty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r>
              <a:rPr sz="10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7F7F7F"/>
                </a:solidFill>
                <a:latin typeface="Arial"/>
                <a:cs typeface="Arial"/>
              </a:rPr>
              <a:t>JMIR</a:t>
            </a:r>
            <a:r>
              <a:rPr sz="1000" spc="-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7F7F7F"/>
                </a:solidFill>
                <a:latin typeface="Arial"/>
                <a:cs typeface="Arial"/>
              </a:rPr>
              <a:t>Public</a:t>
            </a:r>
            <a:r>
              <a:rPr sz="10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7F7F7F"/>
                </a:solidFill>
                <a:latin typeface="Arial"/>
                <a:cs typeface="Arial"/>
              </a:rPr>
              <a:t>Health</a:t>
            </a:r>
            <a:r>
              <a:rPr sz="1000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7F7F7F"/>
                </a:solidFill>
                <a:latin typeface="Arial"/>
                <a:cs typeface="Arial"/>
              </a:rPr>
              <a:t>Surveill</a:t>
            </a:r>
            <a:r>
              <a:rPr sz="10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7F7F7F"/>
                </a:solidFill>
                <a:latin typeface="Arial"/>
                <a:cs typeface="Arial"/>
              </a:rPr>
              <a:t>2017</a:t>
            </a:r>
            <a:r>
              <a:rPr sz="10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7F7F7F"/>
                </a:solidFill>
                <a:latin typeface="Arial"/>
                <a:cs typeface="Arial"/>
              </a:rPr>
              <a:t>Feb</a:t>
            </a:r>
            <a:r>
              <a:rPr sz="10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7F7F7F"/>
                </a:solidFill>
                <a:latin typeface="Arial"/>
                <a:cs typeface="Arial"/>
              </a:rPr>
              <a:t>3;3(1):e8 Satcher </a:t>
            </a:r>
            <a:r>
              <a:rPr sz="1000" spc="-25" dirty="0">
                <a:solidFill>
                  <a:srgbClr val="7F7F7F"/>
                </a:solidFill>
                <a:latin typeface="Arial"/>
                <a:cs typeface="Arial"/>
              </a:rPr>
              <a:t>Johnson</a:t>
            </a:r>
            <a:r>
              <a:rPr sz="10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7F7F7F"/>
                </a:solidFill>
                <a:latin typeface="Arial"/>
                <a:cs typeface="Arial"/>
              </a:rPr>
              <a:t>et</a:t>
            </a:r>
            <a:r>
              <a:rPr sz="1000" i="1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7F7F7F"/>
                </a:solidFill>
                <a:latin typeface="Arial"/>
                <a:cs typeface="Arial"/>
              </a:rPr>
              <a:t>al</a:t>
            </a:r>
            <a:r>
              <a:rPr sz="1000" dirty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r>
              <a:rPr sz="1000" spc="-20" dirty="0">
                <a:solidFill>
                  <a:srgbClr val="7F7F7F"/>
                </a:solidFill>
                <a:latin typeface="Arial"/>
                <a:cs typeface="Arial"/>
              </a:rPr>
              <a:t> JAIDS</a:t>
            </a:r>
            <a:r>
              <a:rPr sz="10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7F7F7F"/>
                </a:solidFill>
                <a:latin typeface="Arial"/>
                <a:cs typeface="Arial"/>
              </a:rPr>
              <a:t>2017</a:t>
            </a:r>
            <a:r>
              <a:rPr sz="100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7F7F7F"/>
                </a:solidFill>
                <a:latin typeface="Arial"/>
                <a:cs typeface="Arial"/>
              </a:rPr>
              <a:t>Oct</a:t>
            </a:r>
            <a:r>
              <a:rPr sz="10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7F7F7F"/>
                </a:solidFill>
                <a:latin typeface="Arial"/>
                <a:cs typeface="Arial"/>
              </a:rPr>
              <a:t>1;76(2):116-</a:t>
            </a:r>
            <a:r>
              <a:rPr sz="1000" spc="-25" dirty="0">
                <a:solidFill>
                  <a:srgbClr val="7F7F7F"/>
                </a:solidFill>
                <a:latin typeface="Arial"/>
                <a:cs typeface="Arial"/>
              </a:rPr>
              <a:t>22 </a:t>
            </a:r>
            <a:r>
              <a:rPr sz="1000" spc="-20" dirty="0">
                <a:solidFill>
                  <a:srgbClr val="7F7F7F"/>
                </a:solidFill>
                <a:latin typeface="Arial"/>
                <a:cs typeface="Arial"/>
              </a:rPr>
              <a:t>https://</a:t>
            </a:r>
            <a:r>
              <a:rPr sz="1000" spc="-20" dirty="0">
                <a:solidFill>
                  <a:srgbClr val="7F7F7F"/>
                </a:solidFill>
                <a:latin typeface="Arial"/>
                <a:cs typeface="Arial"/>
                <a:hlinkClick r:id="rId20"/>
              </a:rPr>
              <a:t>www.cdc.gov/hiv/pdf/library/reports/surveillance/cdc-</a:t>
            </a:r>
            <a:r>
              <a:rPr sz="1000" spc="-25" dirty="0">
                <a:solidFill>
                  <a:srgbClr val="7F7F7F"/>
                </a:solidFill>
                <a:latin typeface="Arial"/>
                <a:cs typeface="Arial"/>
                <a:hlinkClick r:id="rId20"/>
              </a:rPr>
              <a:t>hiv-</a:t>
            </a:r>
            <a:r>
              <a:rPr sz="1000" spc="-20" dirty="0">
                <a:solidFill>
                  <a:srgbClr val="7F7F7F"/>
                </a:solidFill>
                <a:latin typeface="Arial"/>
                <a:cs typeface="Arial"/>
                <a:hlinkClick r:id="rId20"/>
              </a:rPr>
              <a:t>surveillance-</a:t>
            </a:r>
            <a:r>
              <a:rPr sz="1000" spc="-30" dirty="0">
                <a:solidFill>
                  <a:srgbClr val="7F7F7F"/>
                </a:solidFill>
                <a:latin typeface="Arial"/>
                <a:cs typeface="Arial"/>
                <a:hlinkClick r:id="rId20"/>
              </a:rPr>
              <a:t>supplemental-</a:t>
            </a:r>
            <a:r>
              <a:rPr sz="1000" spc="-25" dirty="0">
                <a:solidFill>
                  <a:srgbClr val="7F7F7F"/>
                </a:solidFill>
                <a:latin typeface="Arial"/>
                <a:cs typeface="Arial"/>
                <a:hlinkClick r:id="rId20"/>
              </a:rPr>
              <a:t>report-vol-</a:t>
            </a:r>
            <a:r>
              <a:rPr sz="1000" spc="-30" dirty="0">
                <a:solidFill>
                  <a:srgbClr val="7F7F7F"/>
                </a:solidFill>
                <a:latin typeface="Arial"/>
                <a:cs typeface="Arial"/>
                <a:hlinkClick r:id="rId20"/>
              </a:rPr>
              <a:t>26-</a:t>
            </a:r>
            <a:r>
              <a:rPr sz="1000" spc="-10" dirty="0">
                <a:solidFill>
                  <a:srgbClr val="7F7F7F"/>
                </a:solidFill>
                <a:latin typeface="Arial"/>
                <a:cs typeface="Arial"/>
                <a:hlinkClick r:id="rId20"/>
              </a:rPr>
              <a:t>1.pdf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91486" y="7117588"/>
            <a:ext cx="30575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marR="5080" indent="-12573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919191"/>
                </a:solidFill>
                <a:latin typeface="Arial"/>
                <a:cs typeface="Arial"/>
              </a:rPr>
              <a:t>*</a:t>
            </a:r>
            <a:r>
              <a:rPr sz="1000" spc="-25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919191"/>
                </a:solidFill>
                <a:latin typeface="Arial"/>
                <a:cs typeface="Arial"/>
              </a:rPr>
              <a:t>This</a:t>
            </a:r>
            <a:r>
              <a:rPr sz="1000" spc="-30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919191"/>
                </a:solidFill>
                <a:latin typeface="Arial"/>
                <a:cs typeface="Arial"/>
              </a:rPr>
              <a:t>date</a:t>
            </a:r>
            <a:r>
              <a:rPr sz="1000" spc="-35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919191"/>
                </a:solidFill>
                <a:latin typeface="Arial"/>
                <a:cs typeface="Arial"/>
              </a:rPr>
              <a:t>range</a:t>
            </a:r>
            <a:r>
              <a:rPr sz="1000" spc="-30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919191"/>
                </a:solidFill>
                <a:latin typeface="Arial"/>
                <a:cs typeface="Arial"/>
              </a:rPr>
              <a:t>uses</a:t>
            </a:r>
            <a:r>
              <a:rPr sz="1000" spc="-30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19191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919191"/>
                </a:solidFill>
                <a:latin typeface="Arial"/>
                <a:cs typeface="Arial"/>
              </a:rPr>
              <a:t>updated,</a:t>
            </a:r>
            <a:r>
              <a:rPr sz="1000" spc="-20" dirty="0">
                <a:solidFill>
                  <a:srgbClr val="919191"/>
                </a:solidFill>
                <a:latin typeface="Arial"/>
                <a:cs typeface="Arial"/>
              </a:rPr>
              <a:t> consistent</a:t>
            </a:r>
            <a:r>
              <a:rPr sz="1000" spc="-15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919191"/>
                </a:solidFill>
                <a:latin typeface="Arial"/>
                <a:cs typeface="Arial"/>
              </a:rPr>
              <a:t>method </a:t>
            </a:r>
            <a:r>
              <a:rPr sz="1000" dirty="0">
                <a:solidFill>
                  <a:srgbClr val="919191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919191"/>
                </a:solidFill>
                <a:latin typeface="Arial"/>
                <a:cs typeface="Arial"/>
              </a:rPr>
              <a:t>estimation</a:t>
            </a:r>
            <a:r>
              <a:rPr sz="1000" spc="-15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19191"/>
                </a:solidFill>
                <a:latin typeface="Arial"/>
                <a:cs typeface="Arial"/>
              </a:rPr>
              <a:t>of </a:t>
            </a:r>
            <a:r>
              <a:rPr sz="1000" spc="-25" dirty="0">
                <a:solidFill>
                  <a:srgbClr val="919191"/>
                </a:solidFill>
                <a:latin typeface="Arial"/>
                <a:cs typeface="Arial"/>
              </a:rPr>
              <a:t>incidence</a:t>
            </a:r>
            <a:r>
              <a:rPr sz="1000" spc="-15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919191"/>
                </a:solidFill>
                <a:latin typeface="Arial"/>
                <a:cs typeface="Arial"/>
              </a:rPr>
              <a:t>(CD4</a:t>
            </a:r>
            <a:r>
              <a:rPr sz="1000" spc="-15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919191"/>
                </a:solidFill>
                <a:latin typeface="Arial"/>
                <a:cs typeface="Arial"/>
              </a:rPr>
              <a:t>T-</a:t>
            </a:r>
            <a:r>
              <a:rPr sz="1000" spc="-25" dirty="0">
                <a:solidFill>
                  <a:srgbClr val="919191"/>
                </a:solidFill>
                <a:latin typeface="Arial"/>
                <a:cs typeface="Arial"/>
              </a:rPr>
              <a:t>lymphocyte</a:t>
            </a:r>
            <a:r>
              <a:rPr sz="1000" spc="-10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919191"/>
                </a:solidFill>
                <a:latin typeface="Arial"/>
                <a:cs typeface="Arial"/>
              </a:rPr>
              <a:t>model)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123848" y="1305559"/>
            <a:ext cx="44900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marR="5080" indent="-4826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353535"/>
                </a:solidFill>
                <a:latin typeface="Arial"/>
                <a:cs typeface="Arial"/>
              </a:rPr>
              <a:t>Incidence</a:t>
            </a:r>
            <a:r>
              <a:rPr sz="1500" b="1" spc="-5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535"/>
                </a:solidFill>
                <a:latin typeface="Arial"/>
                <a:cs typeface="Arial"/>
              </a:rPr>
              <a:t>is</a:t>
            </a:r>
            <a:r>
              <a:rPr sz="1500" spc="-3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535"/>
                </a:solidFill>
                <a:latin typeface="Arial"/>
                <a:cs typeface="Arial"/>
              </a:rPr>
              <a:t>the</a:t>
            </a:r>
            <a:r>
              <a:rPr sz="1500" spc="-4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535"/>
                </a:solidFill>
                <a:latin typeface="Arial"/>
                <a:cs typeface="Arial"/>
              </a:rPr>
              <a:t>number</a:t>
            </a:r>
            <a:r>
              <a:rPr sz="1500" spc="-3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535"/>
                </a:solidFill>
                <a:latin typeface="Arial"/>
                <a:cs typeface="Arial"/>
              </a:rPr>
              <a:t>of</a:t>
            </a:r>
            <a:r>
              <a:rPr sz="1500" spc="-3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535"/>
                </a:solidFill>
                <a:latin typeface="Arial"/>
                <a:cs typeface="Arial"/>
              </a:rPr>
              <a:t>new</a:t>
            </a:r>
            <a:r>
              <a:rPr sz="1500" spc="-3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535"/>
                </a:solidFill>
                <a:latin typeface="Arial"/>
                <a:cs typeface="Arial"/>
              </a:rPr>
              <a:t>cases</a:t>
            </a:r>
            <a:r>
              <a:rPr sz="1500" spc="-3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535"/>
                </a:solidFill>
                <a:latin typeface="Arial"/>
                <a:cs typeface="Arial"/>
              </a:rPr>
              <a:t>that</a:t>
            </a:r>
            <a:r>
              <a:rPr sz="1500" spc="-3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535"/>
                </a:solidFill>
                <a:latin typeface="Arial"/>
                <a:cs typeface="Arial"/>
              </a:rPr>
              <a:t>occur</a:t>
            </a:r>
            <a:r>
              <a:rPr sz="1500" spc="-3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535"/>
                </a:solidFill>
                <a:latin typeface="Arial"/>
                <a:cs typeface="Arial"/>
              </a:rPr>
              <a:t>in</a:t>
            </a:r>
            <a:r>
              <a:rPr sz="1500" spc="-4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353535"/>
                </a:solidFill>
                <a:latin typeface="Arial"/>
                <a:cs typeface="Arial"/>
              </a:rPr>
              <a:t>a </a:t>
            </a:r>
            <a:r>
              <a:rPr sz="1500" dirty="0">
                <a:solidFill>
                  <a:srgbClr val="353535"/>
                </a:solidFill>
                <a:latin typeface="Arial"/>
                <a:cs typeface="Arial"/>
              </a:rPr>
              <a:t>population</a:t>
            </a:r>
            <a:r>
              <a:rPr sz="1500" spc="-5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535"/>
                </a:solidFill>
                <a:latin typeface="Arial"/>
                <a:cs typeface="Arial"/>
              </a:rPr>
              <a:t>over</a:t>
            </a:r>
            <a:r>
              <a:rPr sz="1500" spc="-5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535"/>
                </a:solidFill>
                <a:latin typeface="Arial"/>
                <a:cs typeface="Arial"/>
              </a:rPr>
              <a:t>a</a:t>
            </a:r>
            <a:r>
              <a:rPr sz="1500" spc="-5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535"/>
                </a:solidFill>
                <a:latin typeface="Arial"/>
                <a:cs typeface="Arial"/>
              </a:rPr>
              <a:t>specified</a:t>
            </a:r>
            <a:r>
              <a:rPr sz="1500" spc="-5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535"/>
                </a:solidFill>
                <a:latin typeface="Arial"/>
                <a:cs typeface="Arial"/>
              </a:rPr>
              <a:t>period</a:t>
            </a:r>
            <a:r>
              <a:rPr sz="1500" spc="-50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53535"/>
                </a:solidFill>
                <a:latin typeface="Arial"/>
                <a:cs typeface="Arial"/>
              </a:rPr>
              <a:t>of</a:t>
            </a:r>
            <a:r>
              <a:rPr sz="1500" spc="-45" dirty="0">
                <a:solidFill>
                  <a:srgbClr val="353535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53535"/>
                </a:solidFill>
                <a:latin typeface="Arial"/>
                <a:cs typeface="Arial"/>
              </a:rPr>
              <a:t>time.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40369" y="5096176"/>
            <a:ext cx="139700" cy="1890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Charts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 and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figures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Who is</a:t>
            </a:r>
            <a:r>
              <a:rPr sz="3300" spc="5" dirty="0"/>
              <a:t> </a:t>
            </a:r>
            <a:r>
              <a:rPr sz="3300" dirty="0"/>
              <a:t>acquiring HIV in the</a:t>
            </a:r>
            <a:r>
              <a:rPr sz="3300" spc="10" dirty="0"/>
              <a:t> </a:t>
            </a:r>
            <a:r>
              <a:rPr sz="3300" spc="-25" dirty="0"/>
              <a:t>US?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9452661" y="540511"/>
            <a:ext cx="419100" cy="41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900" spc="-25" dirty="0">
                <a:solidFill>
                  <a:srgbClr val="0070C0"/>
                </a:solidFill>
                <a:latin typeface="Arial"/>
                <a:cs typeface="Arial"/>
              </a:rPr>
              <a:t>24%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1556" y="3705921"/>
            <a:ext cx="1619885" cy="750570"/>
          </a:xfrm>
          <a:custGeom>
            <a:avLst/>
            <a:gdLst/>
            <a:ahLst/>
            <a:cxnLst/>
            <a:rect l="l" t="t" r="r" b="b"/>
            <a:pathLst>
              <a:path w="1619884" h="750570">
                <a:moveTo>
                  <a:pt x="1619846" y="0"/>
                </a:moveTo>
                <a:lnTo>
                  <a:pt x="1619846" y="750048"/>
                </a:lnTo>
                <a:lnTo>
                  <a:pt x="0" y="750048"/>
                </a:lnTo>
              </a:path>
            </a:pathLst>
          </a:custGeom>
          <a:ln w="27096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05552" y="2317496"/>
            <a:ext cx="1889760" cy="1300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sz="2100" dirty="0">
                <a:latin typeface="Arial"/>
                <a:cs typeface="Arial"/>
              </a:rPr>
              <a:t>Men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Who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Have </a:t>
            </a:r>
            <a:r>
              <a:rPr sz="2100" dirty="0">
                <a:latin typeface="Arial"/>
                <a:cs typeface="Arial"/>
              </a:rPr>
              <a:t>Sex</a:t>
            </a:r>
            <a:r>
              <a:rPr sz="2100" spc="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with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Men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4940"/>
              </a:lnSpc>
            </a:pPr>
            <a:r>
              <a:rPr sz="4300" spc="-25" dirty="0">
                <a:latin typeface="Arial"/>
                <a:cs typeface="Arial"/>
              </a:rPr>
              <a:t>66%</a:t>
            </a:r>
            <a:endParaRPr sz="4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831" y="5941567"/>
            <a:ext cx="8711565" cy="144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5"/>
              </a:lnSpc>
              <a:spcBef>
                <a:spcPts val="100"/>
              </a:spcBef>
            </a:pPr>
            <a:r>
              <a:rPr sz="2100" spc="-10" dirty="0">
                <a:latin typeface="Arial"/>
                <a:cs typeface="Arial"/>
              </a:rPr>
              <a:t>Heterosexuals</a:t>
            </a:r>
            <a:endParaRPr sz="2100">
              <a:latin typeface="Arial"/>
              <a:cs typeface="Arial"/>
            </a:endParaRPr>
          </a:p>
          <a:p>
            <a:pPr marL="659130">
              <a:lnSpc>
                <a:spcPts val="5045"/>
              </a:lnSpc>
            </a:pPr>
            <a:r>
              <a:rPr sz="4300" spc="-25" dirty="0">
                <a:latin typeface="Arial"/>
                <a:cs typeface="Arial"/>
              </a:rPr>
              <a:t>22%</a:t>
            </a:r>
            <a:endParaRPr sz="4300">
              <a:latin typeface="Arial"/>
              <a:cs typeface="Arial"/>
            </a:endParaRPr>
          </a:p>
          <a:p>
            <a:pPr marL="1557655">
              <a:lnSpc>
                <a:spcPct val="100000"/>
              </a:lnSpc>
              <a:spcBef>
                <a:spcPts val="2260"/>
              </a:spcBef>
            </a:pPr>
            <a:r>
              <a:rPr sz="1200" spc="-20" dirty="0">
                <a:solidFill>
                  <a:srgbClr val="7F7F7F"/>
                </a:solidFill>
                <a:latin typeface="Arial"/>
                <a:cs typeface="Arial"/>
              </a:rPr>
              <a:t>https://</a:t>
            </a:r>
            <a:r>
              <a:rPr sz="1200" spc="-20" dirty="0">
                <a:solidFill>
                  <a:srgbClr val="7F7F7F"/>
                </a:solidFill>
                <a:latin typeface="Arial"/>
                <a:cs typeface="Arial"/>
                <a:hlinkClick r:id="rId2"/>
              </a:rPr>
              <a:t>www.cdc.gov/hiv/pdf/library/reports/surveillance/cdc-hiv-surveillance-supplemental-</a:t>
            </a:r>
            <a:r>
              <a:rPr sz="1200" spc="-15" dirty="0">
                <a:solidFill>
                  <a:srgbClr val="7F7F7F"/>
                </a:solidFill>
                <a:latin typeface="Arial"/>
                <a:cs typeface="Arial"/>
                <a:hlinkClick r:id="rId2"/>
              </a:rPr>
              <a:t>report-</a:t>
            </a:r>
            <a:r>
              <a:rPr sz="1200" spc="-20" dirty="0">
                <a:solidFill>
                  <a:srgbClr val="7F7F7F"/>
                </a:solidFill>
                <a:latin typeface="Arial"/>
                <a:cs typeface="Arial"/>
                <a:hlinkClick r:id="rId2"/>
              </a:rPr>
              <a:t>vol-</a:t>
            </a:r>
            <a:r>
              <a:rPr sz="1200" spc="-15" dirty="0">
                <a:solidFill>
                  <a:srgbClr val="7F7F7F"/>
                </a:solidFill>
                <a:latin typeface="Arial"/>
                <a:cs typeface="Arial"/>
                <a:hlinkClick r:id="rId2"/>
              </a:rPr>
              <a:t>26-</a:t>
            </a:r>
            <a:r>
              <a:rPr sz="1200" spc="-10" dirty="0">
                <a:solidFill>
                  <a:srgbClr val="7F7F7F"/>
                </a:solidFill>
                <a:latin typeface="Arial"/>
                <a:cs typeface="Arial"/>
                <a:hlinkClick r:id="rId2"/>
              </a:rPr>
              <a:t>1.pdf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69618" y="4293115"/>
            <a:ext cx="1276985" cy="1625600"/>
          </a:xfrm>
          <a:custGeom>
            <a:avLst/>
            <a:gdLst/>
            <a:ahLst/>
            <a:cxnLst/>
            <a:rect l="l" t="t" r="r" b="b"/>
            <a:pathLst>
              <a:path w="1276985" h="1625600">
                <a:moveTo>
                  <a:pt x="0" y="1625106"/>
                </a:moveTo>
                <a:lnTo>
                  <a:pt x="0" y="827130"/>
                </a:lnTo>
                <a:lnTo>
                  <a:pt x="1276764" y="827130"/>
                </a:lnTo>
                <a:lnTo>
                  <a:pt x="1276764" y="0"/>
                </a:lnTo>
              </a:path>
            </a:pathLst>
          </a:custGeom>
          <a:ln w="2709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25867" y="3469640"/>
            <a:ext cx="1396365" cy="13036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6985" indent="360045">
              <a:lnSpc>
                <a:spcPts val="2500"/>
              </a:lnSpc>
              <a:spcBef>
                <a:spcPts val="200"/>
              </a:spcBef>
            </a:pPr>
            <a:r>
              <a:rPr sz="2100" spc="-10" dirty="0">
                <a:latin typeface="Arial"/>
                <a:cs typeface="Arial"/>
              </a:rPr>
              <a:t>Injection </a:t>
            </a:r>
            <a:r>
              <a:rPr sz="2100" dirty="0">
                <a:latin typeface="Arial"/>
                <a:cs typeface="Arial"/>
              </a:rPr>
              <a:t>Drug</a:t>
            </a:r>
            <a:r>
              <a:rPr sz="2100" spc="7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Users</a:t>
            </a:r>
            <a:endParaRPr sz="2100">
              <a:latin typeface="Arial"/>
              <a:cs typeface="Arial"/>
            </a:endParaRPr>
          </a:p>
          <a:p>
            <a:pPr marL="598170">
              <a:lnSpc>
                <a:spcPts val="4965"/>
              </a:lnSpc>
            </a:pPr>
            <a:r>
              <a:rPr sz="4300" spc="-25" dirty="0">
                <a:latin typeface="Arial"/>
                <a:cs typeface="Arial"/>
              </a:rPr>
              <a:t>7%</a:t>
            </a:r>
            <a:endParaRPr sz="43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57468" y="2170209"/>
            <a:ext cx="5108575" cy="4477385"/>
            <a:chOff x="1957468" y="2170209"/>
            <a:chExt cx="5108575" cy="4477385"/>
          </a:xfrm>
        </p:grpSpPr>
        <p:sp>
          <p:nvSpPr>
            <p:cNvPr id="10" name="object 10"/>
            <p:cNvSpPr/>
            <p:nvPr/>
          </p:nvSpPr>
          <p:spPr>
            <a:xfrm>
              <a:off x="2286655" y="2766267"/>
              <a:ext cx="2002789" cy="681990"/>
            </a:xfrm>
            <a:custGeom>
              <a:avLst/>
              <a:gdLst/>
              <a:ahLst/>
              <a:cxnLst/>
              <a:rect l="l" t="t" r="r" b="b"/>
              <a:pathLst>
                <a:path w="2002789" h="681989">
                  <a:moveTo>
                    <a:pt x="0" y="681448"/>
                  </a:moveTo>
                  <a:lnTo>
                    <a:pt x="10733" y="681448"/>
                  </a:lnTo>
                  <a:lnTo>
                    <a:pt x="10733" y="0"/>
                  </a:lnTo>
                  <a:lnTo>
                    <a:pt x="2002672" y="0"/>
                  </a:lnTo>
                </a:path>
              </a:pathLst>
            </a:custGeom>
            <a:ln w="27096">
              <a:solidFill>
                <a:srgbClr val="95B3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71017" y="2183757"/>
              <a:ext cx="2878455" cy="582930"/>
            </a:xfrm>
            <a:custGeom>
              <a:avLst/>
              <a:gdLst/>
              <a:ahLst/>
              <a:cxnLst/>
              <a:rect l="l" t="t" r="r" b="b"/>
              <a:pathLst>
                <a:path w="2878454" h="582930">
                  <a:moveTo>
                    <a:pt x="0" y="0"/>
                  </a:moveTo>
                  <a:lnTo>
                    <a:pt x="2878148" y="0"/>
                  </a:lnTo>
                  <a:lnTo>
                    <a:pt x="2878148" y="582669"/>
                  </a:lnTo>
                  <a:lnTo>
                    <a:pt x="2871917" y="582669"/>
                  </a:lnTo>
                </a:path>
              </a:pathLst>
            </a:custGeom>
            <a:ln w="27096">
              <a:solidFill>
                <a:srgbClr val="B9CD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3224" y="2575083"/>
              <a:ext cx="4072412" cy="407237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61041" y="2012696"/>
            <a:ext cx="1424940" cy="97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5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MSM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–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IDU</a:t>
            </a:r>
            <a:endParaRPr sz="2100">
              <a:latin typeface="Arial"/>
              <a:cs typeface="Arial"/>
            </a:endParaRPr>
          </a:p>
          <a:p>
            <a:pPr marL="627380">
              <a:lnSpc>
                <a:spcPts val="5045"/>
              </a:lnSpc>
            </a:pPr>
            <a:r>
              <a:rPr sz="4300" spc="-25" dirty="0">
                <a:latin typeface="Arial"/>
                <a:cs typeface="Arial"/>
              </a:rPr>
              <a:t>4%</a:t>
            </a:r>
            <a:endParaRPr sz="4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6946" y="1338071"/>
            <a:ext cx="81178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latin typeface="Arial"/>
                <a:cs typeface="Arial"/>
              </a:rPr>
              <a:t>Estimated</a:t>
            </a:r>
            <a:r>
              <a:rPr sz="2300" b="1" spc="17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new</a:t>
            </a:r>
            <a:r>
              <a:rPr sz="2300" b="1" spc="18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infections</a:t>
            </a:r>
            <a:r>
              <a:rPr sz="2300" b="1" spc="17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by</a:t>
            </a:r>
            <a:r>
              <a:rPr sz="2300" b="1" spc="17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transmission</a:t>
            </a:r>
            <a:r>
              <a:rPr sz="2300" b="1" spc="18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category,</a:t>
            </a:r>
            <a:r>
              <a:rPr sz="2300" b="1" spc="150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2019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369" y="5568616"/>
            <a:ext cx="139700" cy="1890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Charts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 and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figures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3155" y="2033523"/>
            <a:ext cx="8914765" cy="4742180"/>
            <a:chOff x="613155" y="2033523"/>
            <a:chExt cx="8914765" cy="4742180"/>
          </a:xfrm>
        </p:grpSpPr>
        <p:sp>
          <p:nvSpPr>
            <p:cNvPr id="4" name="object 4"/>
            <p:cNvSpPr/>
            <p:nvPr/>
          </p:nvSpPr>
          <p:spPr>
            <a:xfrm>
              <a:off x="623316" y="2043684"/>
              <a:ext cx="3834765" cy="287020"/>
            </a:xfrm>
            <a:custGeom>
              <a:avLst/>
              <a:gdLst/>
              <a:ahLst/>
              <a:cxnLst/>
              <a:rect l="l" t="t" r="r" b="b"/>
              <a:pathLst>
                <a:path w="3834765" h="287019">
                  <a:moveTo>
                    <a:pt x="3834384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3834384" y="286512"/>
                  </a:lnTo>
                  <a:lnTo>
                    <a:pt x="383438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59708" y="2330196"/>
              <a:ext cx="698500" cy="2399030"/>
            </a:xfrm>
            <a:custGeom>
              <a:avLst/>
              <a:gdLst/>
              <a:ahLst/>
              <a:cxnLst/>
              <a:rect l="l" t="t" r="r" b="b"/>
              <a:pathLst>
                <a:path w="698500" h="2399029">
                  <a:moveTo>
                    <a:pt x="0" y="0"/>
                  </a:moveTo>
                  <a:lnTo>
                    <a:pt x="697991" y="0"/>
                  </a:lnTo>
                  <a:lnTo>
                    <a:pt x="697991" y="2398775"/>
                  </a:lnTo>
                  <a:lnTo>
                    <a:pt x="0" y="239877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59708" y="4728972"/>
              <a:ext cx="698500" cy="530860"/>
            </a:xfrm>
            <a:custGeom>
              <a:avLst/>
              <a:gdLst/>
              <a:ahLst/>
              <a:cxnLst/>
              <a:rect l="l" t="t" r="r" b="b"/>
              <a:pathLst>
                <a:path w="698500" h="530860">
                  <a:moveTo>
                    <a:pt x="0" y="0"/>
                  </a:moveTo>
                  <a:lnTo>
                    <a:pt x="697991" y="0"/>
                  </a:lnTo>
                  <a:lnTo>
                    <a:pt x="697991" y="530351"/>
                  </a:lnTo>
                  <a:lnTo>
                    <a:pt x="0" y="53035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59708" y="5259324"/>
              <a:ext cx="698500" cy="463550"/>
            </a:xfrm>
            <a:custGeom>
              <a:avLst/>
              <a:gdLst/>
              <a:ahLst/>
              <a:cxnLst/>
              <a:rect l="l" t="t" r="r" b="b"/>
              <a:pathLst>
                <a:path w="698500" h="463550">
                  <a:moveTo>
                    <a:pt x="0" y="0"/>
                  </a:moveTo>
                  <a:lnTo>
                    <a:pt x="697991" y="0"/>
                  </a:lnTo>
                  <a:lnTo>
                    <a:pt x="697991" y="463295"/>
                  </a:lnTo>
                  <a:lnTo>
                    <a:pt x="0" y="46329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80331" y="5722620"/>
              <a:ext cx="277495" cy="1042669"/>
            </a:xfrm>
            <a:custGeom>
              <a:avLst/>
              <a:gdLst/>
              <a:ahLst/>
              <a:cxnLst/>
              <a:rect l="l" t="t" r="r" b="b"/>
              <a:pathLst>
                <a:path w="277495" h="1042670">
                  <a:moveTo>
                    <a:pt x="0" y="0"/>
                  </a:moveTo>
                  <a:lnTo>
                    <a:pt x="277367" y="0"/>
                  </a:lnTo>
                  <a:lnTo>
                    <a:pt x="277367" y="1042415"/>
                  </a:lnTo>
                  <a:lnTo>
                    <a:pt x="0" y="104241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3316" y="2330196"/>
              <a:ext cx="3136900" cy="3392804"/>
            </a:xfrm>
            <a:custGeom>
              <a:avLst/>
              <a:gdLst/>
              <a:ahLst/>
              <a:cxnLst/>
              <a:rect l="l" t="t" r="r" b="b"/>
              <a:pathLst>
                <a:path w="3136900" h="3392804">
                  <a:moveTo>
                    <a:pt x="3136392" y="0"/>
                  </a:moveTo>
                  <a:lnTo>
                    <a:pt x="0" y="0"/>
                  </a:lnTo>
                  <a:lnTo>
                    <a:pt x="0" y="3392424"/>
                  </a:lnTo>
                  <a:lnTo>
                    <a:pt x="3136392" y="3392424"/>
                  </a:lnTo>
                  <a:lnTo>
                    <a:pt x="31363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3316" y="2330196"/>
              <a:ext cx="3136900" cy="3392804"/>
            </a:xfrm>
            <a:custGeom>
              <a:avLst/>
              <a:gdLst/>
              <a:ahLst/>
              <a:cxnLst/>
              <a:rect l="l" t="t" r="r" b="b"/>
              <a:pathLst>
                <a:path w="3136900" h="3392804">
                  <a:moveTo>
                    <a:pt x="0" y="0"/>
                  </a:moveTo>
                  <a:lnTo>
                    <a:pt x="3136391" y="0"/>
                  </a:lnTo>
                  <a:lnTo>
                    <a:pt x="3136391" y="3392423"/>
                  </a:lnTo>
                  <a:lnTo>
                    <a:pt x="0" y="3392423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9708" y="2330196"/>
              <a:ext cx="698500" cy="2399030"/>
            </a:xfrm>
            <a:custGeom>
              <a:avLst/>
              <a:gdLst/>
              <a:ahLst/>
              <a:cxnLst/>
              <a:rect l="l" t="t" r="r" b="b"/>
              <a:pathLst>
                <a:path w="698500" h="2399029">
                  <a:moveTo>
                    <a:pt x="697992" y="0"/>
                  </a:moveTo>
                  <a:lnTo>
                    <a:pt x="0" y="0"/>
                  </a:lnTo>
                  <a:lnTo>
                    <a:pt x="0" y="2398776"/>
                  </a:lnTo>
                  <a:lnTo>
                    <a:pt x="697992" y="2398776"/>
                  </a:lnTo>
                  <a:lnTo>
                    <a:pt x="6979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59708" y="2330196"/>
              <a:ext cx="698500" cy="2399030"/>
            </a:xfrm>
            <a:custGeom>
              <a:avLst/>
              <a:gdLst/>
              <a:ahLst/>
              <a:cxnLst/>
              <a:rect l="l" t="t" r="r" b="b"/>
              <a:pathLst>
                <a:path w="698500" h="2399029">
                  <a:moveTo>
                    <a:pt x="0" y="0"/>
                  </a:moveTo>
                  <a:lnTo>
                    <a:pt x="697991" y="0"/>
                  </a:lnTo>
                  <a:lnTo>
                    <a:pt x="697991" y="2398775"/>
                  </a:lnTo>
                  <a:lnTo>
                    <a:pt x="0" y="239877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59708" y="4728972"/>
              <a:ext cx="698500" cy="530860"/>
            </a:xfrm>
            <a:custGeom>
              <a:avLst/>
              <a:gdLst/>
              <a:ahLst/>
              <a:cxnLst/>
              <a:rect l="l" t="t" r="r" b="b"/>
              <a:pathLst>
                <a:path w="698500" h="530860">
                  <a:moveTo>
                    <a:pt x="697992" y="0"/>
                  </a:moveTo>
                  <a:lnTo>
                    <a:pt x="0" y="0"/>
                  </a:lnTo>
                  <a:lnTo>
                    <a:pt x="0" y="530352"/>
                  </a:lnTo>
                  <a:lnTo>
                    <a:pt x="697992" y="530352"/>
                  </a:lnTo>
                  <a:lnTo>
                    <a:pt x="6979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9708" y="4728972"/>
              <a:ext cx="698500" cy="530860"/>
            </a:xfrm>
            <a:custGeom>
              <a:avLst/>
              <a:gdLst/>
              <a:ahLst/>
              <a:cxnLst/>
              <a:rect l="l" t="t" r="r" b="b"/>
              <a:pathLst>
                <a:path w="698500" h="530860">
                  <a:moveTo>
                    <a:pt x="0" y="0"/>
                  </a:moveTo>
                  <a:lnTo>
                    <a:pt x="697991" y="0"/>
                  </a:lnTo>
                  <a:lnTo>
                    <a:pt x="697991" y="530351"/>
                  </a:lnTo>
                  <a:lnTo>
                    <a:pt x="0" y="53035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59708" y="5259324"/>
              <a:ext cx="698500" cy="463550"/>
            </a:xfrm>
            <a:custGeom>
              <a:avLst/>
              <a:gdLst/>
              <a:ahLst/>
              <a:cxnLst/>
              <a:rect l="l" t="t" r="r" b="b"/>
              <a:pathLst>
                <a:path w="698500" h="463550">
                  <a:moveTo>
                    <a:pt x="697992" y="0"/>
                  </a:moveTo>
                  <a:lnTo>
                    <a:pt x="0" y="0"/>
                  </a:lnTo>
                  <a:lnTo>
                    <a:pt x="0" y="463295"/>
                  </a:lnTo>
                  <a:lnTo>
                    <a:pt x="697992" y="463295"/>
                  </a:lnTo>
                  <a:lnTo>
                    <a:pt x="6979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59708" y="5259324"/>
              <a:ext cx="698500" cy="463550"/>
            </a:xfrm>
            <a:custGeom>
              <a:avLst/>
              <a:gdLst/>
              <a:ahLst/>
              <a:cxnLst/>
              <a:rect l="l" t="t" r="r" b="b"/>
              <a:pathLst>
                <a:path w="698500" h="463550">
                  <a:moveTo>
                    <a:pt x="0" y="0"/>
                  </a:moveTo>
                  <a:lnTo>
                    <a:pt x="697991" y="0"/>
                  </a:lnTo>
                  <a:lnTo>
                    <a:pt x="697991" y="463295"/>
                  </a:lnTo>
                  <a:lnTo>
                    <a:pt x="0" y="46329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3316" y="5722620"/>
              <a:ext cx="3557270" cy="1042669"/>
            </a:xfrm>
            <a:custGeom>
              <a:avLst/>
              <a:gdLst/>
              <a:ahLst/>
              <a:cxnLst/>
              <a:rect l="l" t="t" r="r" b="b"/>
              <a:pathLst>
                <a:path w="3557270" h="1042670">
                  <a:moveTo>
                    <a:pt x="3557016" y="0"/>
                  </a:moveTo>
                  <a:lnTo>
                    <a:pt x="0" y="0"/>
                  </a:lnTo>
                  <a:lnTo>
                    <a:pt x="0" y="1042415"/>
                  </a:lnTo>
                  <a:lnTo>
                    <a:pt x="3557016" y="1042415"/>
                  </a:lnTo>
                  <a:lnTo>
                    <a:pt x="3557016" y="0"/>
                  </a:lnTo>
                  <a:close/>
                </a:path>
              </a:pathLst>
            </a:custGeom>
            <a:solidFill>
              <a:srgbClr val="FF4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3316" y="5722620"/>
              <a:ext cx="3557270" cy="1042669"/>
            </a:xfrm>
            <a:custGeom>
              <a:avLst/>
              <a:gdLst/>
              <a:ahLst/>
              <a:cxnLst/>
              <a:rect l="l" t="t" r="r" b="b"/>
              <a:pathLst>
                <a:path w="3557270" h="1042670">
                  <a:moveTo>
                    <a:pt x="0" y="0"/>
                  </a:moveTo>
                  <a:lnTo>
                    <a:pt x="3557015" y="0"/>
                  </a:lnTo>
                  <a:lnTo>
                    <a:pt x="3557015" y="1042415"/>
                  </a:lnTo>
                  <a:lnTo>
                    <a:pt x="0" y="104241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80331" y="5722620"/>
              <a:ext cx="277495" cy="1042669"/>
            </a:xfrm>
            <a:custGeom>
              <a:avLst/>
              <a:gdLst/>
              <a:ahLst/>
              <a:cxnLst/>
              <a:rect l="l" t="t" r="r" b="b"/>
              <a:pathLst>
                <a:path w="277495" h="1042670">
                  <a:moveTo>
                    <a:pt x="277368" y="0"/>
                  </a:moveTo>
                  <a:lnTo>
                    <a:pt x="0" y="0"/>
                  </a:lnTo>
                  <a:lnTo>
                    <a:pt x="0" y="1042415"/>
                  </a:lnTo>
                  <a:lnTo>
                    <a:pt x="277368" y="1042415"/>
                  </a:lnTo>
                  <a:lnTo>
                    <a:pt x="277368" y="0"/>
                  </a:lnTo>
                  <a:close/>
                </a:path>
              </a:pathLst>
            </a:custGeom>
            <a:solidFill>
              <a:srgbClr val="FF4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80331" y="5722620"/>
              <a:ext cx="277495" cy="1042669"/>
            </a:xfrm>
            <a:custGeom>
              <a:avLst/>
              <a:gdLst/>
              <a:ahLst/>
              <a:cxnLst/>
              <a:rect l="l" t="t" r="r" b="b"/>
              <a:pathLst>
                <a:path w="277495" h="1042670">
                  <a:moveTo>
                    <a:pt x="0" y="0"/>
                  </a:moveTo>
                  <a:lnTo>
                    <a:pt x="277367" y="0"/>
                  </a:lnTo>
                  <a:lnTo>
                    <a:pt x="277367" y="1042415"/>
                  </a:lnTo>
                  <a:lnTo>
                    <a:pt x="0" y="104241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57699" y="2043684"/>
              <a:ext cx="2758440" cy="287020"/>
            </a:xfrm>
            <a:custGeom>
              <a:avLst/>
              <a:gdLst/>
              <a:ahLst/>
              <a:cxnLst/>
              <a:rect l="l" t="t" r="r" b="b"/>
              <a:pathLst>
                <a:path w="2758440" h="287019">
                  <a:moveTo>
                    <a:pt x="2758440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2758440" y="286512"/>
                  </a:lnTo>
                  <a:lnTo>
                    <a:pt x="275844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57699" y="2043684"/>
              <a:ext cx="2758440" cy="287020"/>
            </a:xfrm>
            <a:custGeom>
              <a:avLst/>
              <a:gdLst/>
              <a:ahLst/>
              <a:cxnLst/>
              <a:rect l="l" t="t" r="r" b="b"/>
              <a:pathLst>
                <a:path w="2758440" h="287019">
                  <a:moveTo>
                    <a:pt x="0" y="0"/>
                  </a:moveTo>
                  <a:lnTo>
                    <a:pt x="2758439" y="0"/>
                  </a:lnTo>
                  <a:lnTo>
                    <a:pt x="2758439" y="286511"/>
                  </a:lnTo>
                  <a:lnTo>
                    <a:pt x="0" y="28651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57699" y="5750052"/>
              <a:ext cx="1219200" cy="521334"/>
            </a:xfrm>
            <a:custGeom>
              <a:avLst/>
              <a:gdLst/>
              <a:ahLst/>
              <a:cxnLst/>
              <a:rect l="l" t="t" r="r" b="b"/>
              <a:pathLst>
                <a:path w="1219200" h="521335">
                  <a:moveTo>
                    <a:pt x="0" y="0"/>
                  </a:moveTo>
                  <a:lnTo>
                    <a:pt x="1219199" y="0"/>
                  </a:lnTo>
                  <a:lnTo>
                    <a:pt x="1219199" y="521207"/>
                  </a:lnTo>
                  <a:lnTo>
                    <a:pt x="0" y="52120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76899" y="5750052"/>
              <a:ext cx="917575" cy="521334"/>
            </a:xfrm>
            <a:custGeom>
              <a:avLst/>
              <a:gdLst/>
              <a:ahLst/>
              <a:cxnLst/>
              <a:rect l="l" t="t" r="r" b="b"/>
              <a:pathLst>
                <a:path w="917575" h="521335">
                  <a:moveTo>
                    <a:pt x="0" y="0"/>
                  </a:moveTo>
                  <a:lnTo>
                    <a:pt x="917447" y="0"/>
                  </a:lnTo>
                  <a:lnTo>
                    <a:pt x="917447" y="521207"/>
                  </a:lnTo>
                  <a:lnTo>
                    <a:pt x="0" y="52120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94348" y="5750052"/>
              <a:ext cx="622300" cy="521334"/>
            </a:xfrm>
            <a:custGeom>
              <a:avLst/>
              <a:gdLst/>
              <a:ahLst/>
              <a:cxnLst/>
              <a:rect l="l" t="t" r="r" b="b"/>
              <a:pathLst>
                <a:path w="622300" h="521335">
                  <a:moveTo>
                    <a:pt x="0" y="0"/>
                  </a:moveTo>
                  <a:lnTo>
                    <a:pt x="621791" y="0"/>
                  </a:lnTo>
                  <a:lnTo>
                    <a:pt x="621791" y="521207"/>
                  </a:lnTo>
                  <a:lnTo>
                    <a:pt x="0" y="52120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57699" y="6271260"/>
              <a:ext cx="2420620" cy="494030"/>
            </a:xfrm>
            <a:custGeom>
              <a:avLst/>
              <a:gdLst/>
              <a:ahLst/>
              <a:cxnLst/>
              <a:rect l="l" t="t" r="r" b="b"/>
              <a:pathLst>
                <a:path w="2420620" h="494029">
                  <a:moveTo>
                    <a:pt x="0" y="0"/>
                  </a:moveTo>
                  <a:lnTo>
                    <a:pt x="2420111" y="0"/>
                  </a:lnTo>
                  <a:lnTo>
                    <a:pt x="2420111" y="493775"/>
                  </a:lnTo>
                  <a:lnTo>
                    <a:pt x="0" y="49377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77811" y="6271260"/>
              <a:ext cx="338455" cy="494030"/>
            </a:xfrm>
            <a:custGeom>
              <a:avLst/>
              <a:gdLst/>
              <a:ahLst/>
              <a:cxnLst/>
              <a:rect l="l" t="t" r="r" b="b"/>
              <a:pathLst>
                <a:path w="338454" h="494029">
                  <a:moveTo>
                    <a:pt x="0" y="0"/>
                  </a:moveTo>
                  <a:lnTo>
                    <a:pt x="338327" y="0"/>
                  </a:lnTo>
                  <a:lnTo>
                    <a:pt x="338327" y="493775"/>
                  </a:lnTo>
                  <a:lnTo>
                    <a:pt x="0" y="49377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57699" y="2330196"/>
              <a:ext cx="2758440" cy="3420110"/>
            </a:xfrm>
            <a:custGeom>
              <a:avLst/>
              <a:gdLst/>
              <a:ahLst/>
              <a:cxnLst/>
              <a:rect l="l" t="t" r="r" b="b"/>
              <a:pathLst>
                <a:path w="2758440" h="3420110">
                  <a:moveTo>
                    <a:pt x="2758440" y="0"/>
                  </a:moveTo>
                  <a:lnTo>
                    <a:pt x="0" y="0"/>
                  </a:lnTo>
                  <a:lnTo>
                    <a:pt x="0" y="3419855"/>
                  </a:lnTo>
                  <a:lnTo>
                    <a:pt x="2758440" y="3419855"/>
                  </a:lnTo>
                  <a:lnTo>
                    <a:pt x="2758440" y="0"/>
                  </a:lnTo>
                  <a:close/>
                </a:path>
              </a:pathLst>
            </a:custGeom>
            <a:solidFill>
              <a:srgbClr val="FFC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57699" y="2330196"/>
              <a:ext cx="2758440" cy="3420110"/>
            </a:xfrm>
            <a:custGeom>
              <a:avLst/>
              <a:gdLst/>
              <a:ahLst/>
              <a:cxnLst/>
              <a:rect l="l" t="t" r="r" b="b"/>
              <a:pathLst>
                <a:path w="2758440" h="3420110">
                  <a:moveTo>
                    <a:pt x="0" y="0"/>
                  </a:moveTo>
                  <a:lnTo>
                    <a:pt x="2758439" y="0"/>
                  </a:lnTo>
                  <a:lnTo>
                    <a:pt x="2758439" y="3419855"/>
                  </a:lnTo>
                  <a:lnTo>
                    <a:pt x="0" y="341985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57699" y="5750052"/>
              <a:ext cx="1219200" cy="521334"/>
            </a:xfrm>
            <a:custGeom>
              <a:avLst/>
              <a:gdLst/>
              <a:ahLst/>
              <a:cxnLst/>
              <a:rect l="l" t="t" r="r" b="b"/>
              <a:pathLst>
                <a:path w="1219200" h="521335">
                  <a:moveTo>
                    <a:pt x="1219200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1219200" y="521208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C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57699" y="5750052"/>
              <a:ext cx="1219200" cy="521334"/>
            </a:xfrm>
            <a:custGeom>
              <a:avLst/>
              <a:gdLst/>
              <a:ahLst/>
              <a:cxnLst/>
              <a:rect l="l" t="t" r="r" b="b"/>
              <a:pathLst>
                <a:path w="1219200" h="521335">
                  <a:moveTo>
                    <a:pt x="0" y="0"/>
                  </a:moveTo>
                  <a:lnTo>
                    <a:pt x="1219199" y="0"/>
                  </a:lnTo>
                  <a:lnTo>
                    <a:pt x="1219199" y="521207"/>
                  </a:lnTo>
                  <a:lnTo>
                    <a:pt x="0" y="52120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94348" y="5750052"/>
              <a:ext cx="622300" cy="521334"/>
            </a:xfrm>
            <a:custGeom>
              <a:avLst/>
              <a:gdLst/>
              <a:ahLst/>
              <a:cxnLst/>
              <a:rect l="l" t="t" r="r" b="b"/>
              <a:pathLst>
                <a:path w="622300" h="521335">
                  <a:moveTo>
                    <a:pt x="621792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621792" y="521208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FFC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94348" y="5750052"/>
              <a:ext cx="622300" cy="521334"/>
            </a:xfrm>
            <a:custGeom>
              <a:avLst/>
              <a:gdLst/>
              <a:ahLst/>
              <a:cxnLst/>
              <a:rect l="l" t="t" r="r" b="b"/>
              <a:pathLst>
                <a:path w="622300" h="521335">
                  <a:moveTo>
                    <a:pt x="0" y="0"/>
                  </a:moveTo>
                  <a:lnTo>
                    <a:pt x="621791" y="0"/>
                  </a:lnTo>
                  <a:lnTo>
                    <a:pt x="621791" y="521207"/>
                  </a:lnTo>
                  <a:lnTo>
                    <a:pt x="0" y="52120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76899" y="5750052"/>
              <a:ext cx="917575" cy="521334"/>
            </a:xfrm>
            <a:custGeom>
              <a:avLst/>
              <a:gdLst/>
              <a:ahLst/>
              <a:cxnLst/>
              <a:rect l="l" t="t" r="r" b="b"/>
              <a:pathLst>
                <a:path w="917575" h="521335">
                  <a:moveTo>
                    <a:pt x="917447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917447" y="521208"/>
                  </a:lnTo>
                  <a:lnTo>
                    <a:pt x="917447" y="0"/>
                  </a:lnTo>
                  <a:close/>
                </a:path>
              </a:pathLst>
            </a:custGeom>
            <a:solidFill>
              <a:srgbClr val="FFC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76899" y="5750052"/>
              <a:ext cx="917575" cy="521334"/>
            </a:xfrm>
            <a:custGeom>
              <a:avLst/>
              <a:gdLst/>
              <a:ahLst/>
              <a:cxnLst/>
              <a:rect l="l" t="t" r="r" b="b"/>
              <a:pathLst>
                <a:path w="917575" h="521335">
                  <a:moveTo>
                    <a:pt x="0" y="0"/>
                  </a:moveTo>
                  <a:lnTo>
                    <a:pt x="917447" y="0"/>
                  </a:lnTo>
                  <a:lnTo>
                    <a:pt x="917447" y="521207"/>
                  </a:lnTo>
                  <a:lnTo>
                    <a:pt x="0" y="52120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57699" y="6271260"/>
              <a:ext cx="2420620" cy="494030"/>
            </a:xfrm>
            <a:custGeom>
              <a:avLst/>
              <a:gdLst/>
              <a:ahLst/>
              <a:cxnLst/>
              <a:rect l="l" t="t" r="r" b="b"/>
              <a:pathLst>
                <a:path w="2420620" h="494029">
                  <a:moveTo>
                    <a:pt x="2420112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2420112" y="493775"/>
                  </a:lnTo>
                  <a:lnTo>
                    <a:pt x="2420112" y="0"/>
                  </a:lnTo>
                  <a:close/>
                </a:path>
              </a:pathLst>
            </a:custGeom>
            <a:solidFill>
              <a:srgbClr val="FFD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57699" y="6271260"/>
              <a:ext cx="2420620" cy="494030"/>
            </a:xfrm>
            <a:custGeom>
              <a:avLst/>
              <a:gdLst/>
              <a:ahLst/>
              <a:cxnLst/>
              <a:rect l="l" t="t" r="r" b="b"/>
              <a:pathLst>
                <a:path w="2420620" h="494029">
                  <a:moveTo>
                    <a:pt x="0" y="0"/>
                  </a:moveTo>
                  <a:lnTo>
                    <a:pt x="2420111" y="0"/>
                  </a:lnTo>
                  <a:lnTo>
                    <a:pt x="2420111" y="493775"/>
                  </a:lnTo>
                  <a:lnTo>
                    <a:pt x="0" y="49377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77811" y="6271260"/>
              <a:ext cx="338455" cy="494030"/>
            </a:xfrm>
            <a:custGeom>
              <a:avLst/>
              <a:gdLst/>
              <a:ahLst/>
              <a:cxnLst/>
              <a:rect l="l" t="t" r="r" b="b"/>
              <a:pathLst>
                <a:path w="338454" h="494029">
                  <a:moveTo>
                    <a:pt x="338328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338328" y="493775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FFD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77811" y="6271260"/>
              <a:ext cx="338455" cy="494030"/>
            </a:xfrm>
            <a:custGeom>
              <a:avLst/>
              <a:gdLst/>
              <a:ahLst/>
              <a:cxnLst/>
              <a:rect l="l" t="t" r="r" b="b"/>
              <a:pathLst>
                <a:path w="338454" h="494029">
                  <a:moveTo>
                    <a:pt x="0" y="0"/>
                  </a:moveTo>
                  <a:lnTo>
                    <a:pt x="338327" y="0"/>
                  </a:lnTo>
                  <a:lnTo>
                    <a:pt x="338327" y="493775"/>
                  </a:lnTo>
                  <a:lnTo>
                    <a:pt x="0" y="49377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16140" y="2043684"/>
              <a:ext cx="2301240" cy="287020"/>
            </a:xfrm>
            <a:custGeom>
              <a:avLst/>
              <a:gdLst/>
              <a:ahLst/>
              <a:cxnLst/>
              <a:rect l="l" t="t" r="r" b="b"/>
              <a:pathLst>
                <a:path w="2301240" h="287019">
                  <a:moveTo>
                    <a:pt x="2301240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2301240" y="286512"/>
                  </a:lnTo>
                  <a:lnTo>
                    <a:pt x="230124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16140" y="2043684"/>
              <a:ext cx="2301240" cy="287020"/>
            </a:xfrm>
            <a:custGeom>
              <a:avLst/>
              <a:gdLst/>
              <a:ahLst/>
              <a:cxnLst/>
              <a:rect l="l" t="t" r="r" b="b"/>
              <a:pathLst>
                <a:path w="2301240" h="287019">
                  <a:moveTo>
                    <a:pt x="0" y="0"/>
                  </a:moveTo>
                  <a:lnTo>
                    <a:pt x="2301239" y="0"/>
                  </a:lnTo>
                  <a:lnTo>
                    <a:pt x="2301239" y="286511"/>
                  </a:lnTo>
                  <a:lnTo>
                    <a:pt x="0" y="28651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16140" y="4978908"/>
              <a:ext cx="899160" cy="969644"/>
            </a:xfrm>
            <a:custGeom>
              <a:avLst/>
              <a:gdLst/>
              <a:ahLst/>
              <a:cxnLst/>
              <a:rect l="l" t="t" r="r" b="b"/>
              <a:pathLst>
                <a:path w="899159" h="969645">
                  <a:moveTo>
                    <a:pt x="0" y="0"/>
                  </a:moveTo>
                  <a:lnTo>
                    <a:pt x="899159" y="0"/>
                  </a:lnTo>
                  <a:lnTo>
                    <a:pt x="899159" y="969263"/>
                  </a:lnTo>
                  <a:lnTo>
                    <a:pt x="0" y="969263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15299" y="4978908"/>
              <a:ext cx="850900" cy="969644"/>
            </a:xfrm>
            <a:custGeom>
              <a:avLst/>
              <a:gdLst/>
              <a:ahLst/>
              <a:cxnLst/>
              <a:rect l="l" t="t" r="r" b="b"/>
              <a:pathLst>
                <a:path w="850900" h="969645">
                  <a:moveTo>
                    <a:pt x="0" y="0"/>
                  </a:moveTo>
                  <a:lnTo>
                    <a:pt x="850391" y="0"/>
                  </a:lnTo>
                  <a:lnTo>
                    <a:pt x="850391" y="969263"/>
                  </a:lnTo>
                  <a:lnTo>
                    <a:pt x="0" y="969263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965692" y="4978908"/>
              <a:ext cx="551815" cy="969644"/>
            </a:xfrm>
            <a:custGeom>
              <a:avLst/>
              <a:gdLst/>
              <a:ahLst/>
              <a:cxnLst/>
              <a:rect l="l" t="t" r="r" b="b"/>
              <a:pathLst>
                <a:path w="551815" h="969645">
                  <a:moveTo>
                    <a:pt x="0" y="0"/>
                  </a:moveTo>
                  <a:lnTo>
                    <a:pt x="551687" y="0"/>
                  </a:lnTo>
                  <a:lnTo>
                    <a:pt x="551687" y="969263"/>
                  </a:lnTo>
                  <a:lnTo>
                    <a:pt x="0" y="969263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16140" y="5948172"/>
              <a:ext cx="1362710" cy="817244"/>
            </a:xfrm>
            <a:custGeom>
              <a:avLst/>
              <a:gdLst/>
              <a:ahLst/>
              <a:cxnLst/>
              <a:rect l="l" t="t" r="r" b="b"/>
              <a:pathLst>
                <a:path w="1362709" h="817245">
                  <a:moveTo>
                    <a:pt x="0" y="0"/>
                  </a:moveTo>
                  <a:lnTo>
                    <a:pt x="1362455" y="0"/>
                  </a:lnTo>
                  <a:lnTo>
                    <a:pt x="1362455" y="816863"/>
                  </a:lnTo>
                  <a:lnTo>
                    <a:pt x="0" y="816863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578595" y="5948172"/>
              <a:ext cx="939165" cy="817244"/>
            </a:xfrm>
            <a:custGeom>
              <a:avLst/>
              <a:gdLst/>
              <a:ahLst/>
              <a:cxnLst/>
              <a:rect l="l" t="t" r="r" b="b"/>
              <a:pathLst>
                <a:path w="939165" h="817245">
                  <a:moveTo>
                    <a:pt x="0" y="0"/>
                  </a:moveTo>
                  <a:lnTo>
                    <a:pt x="938783" y="0"/>
                  </a:lnTo>
                  <a:lnTo>
                    <a:pt x="938783" y="816863"/>
                  </a:lnTo>
                  <a:lnTo>
                    <a:pt x="0" y="816863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16140" y="2330196"/>
              <a:ext cx="2301240" cy="2649220"/>
            </a:xfrm>
            <a:custGeom>
              <a:avLst/>
              <a:gdLst/>
              <a:ahLst/>
              <a:cxnLst/>
              <a:rect l="l" t="t" r="r" b="b"/>
              <a:pathLst>
                <a:path w="2301240" h="2649220">
                  <a:moveTo>
                    <a:pt x="2301240" y="0"/>
                  </a:moveTo>
                  <a:lnTo>
                    <a:pt x="0" y="0"/>
                  </a:lnTo>
                  <a:lnTo>
                    <a:pt x="0" y="2648712"/>
                  </a:lnTo>
                  <a:lnTo>
                    <a:pt x="2301240" y="2648712"/>
                  </a:lnTo>
                  <a:lnTo>
                    <a:pt x="2301240" y="0"/>
                  </a:lnTo>
                  <a:close/>
                </a:path>
              </a:pathLst>
            </a:custGeom>
            <a:solidFill>
              <a:srgbClr val="558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16140" y="2330196"/>
              <a:ext cx="2301240" cy="2649220"/>
            </a:xfrm>
            <a:custGeom>
              <a:avLst/>
              <a:gdLst/>
              <a:ahLst/>
              <a:cxnLst/>
              <a:rect l="l" t="t" r="r" b="b"/>
              <a:pathLst>
                <a:path w="2301240" h="2649220">
                  <a:moveTo>
                    <a:pt x="0" y="0"/>
                  </a:moveTo>
                  <a:lnTo>
                    <a:pt x="2301239" y="0"/>
                  </a:lnTo>
                  <a:lnTo>
                    <a:pt x="2301239" y="2648711"/>
                  </a:lnTo>
                  <a:lnTo>
                    <a:pt x="0" y="264871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965692" y="4978908"/>
              <a:ext cx="551815" cy="969644"/>
            </a:xfrm>
            <a:custGeom>
              <a:avLst/>
              <a:gdLst/>
              <a:ahLst/>
              <a:cxnLst/>
              <a:rect l="l" t="t" r="r" b="b"/>
              <a:pathLst>
                <a:path w="551815" h="969645">
                  <a:moveTo>
                    <a:pt x="551688" y="0"/>
                  </a:moveTo>
                  <a:lnTo>
                    <a:pt x="0" y="0"/>
                  </a:lnTo>
                  <a:lnTo>
                    <a:pt x="0" y="969264"/>
                  </a:lnTo>
                  <a:lnTo>
                    <a:pt x="551688" y="969264"/>
                  </a:lnTo>
                  <a:lnTo>
                    <a:pt x="551688" y="0"/>
                  </a:lnTo>
                  <a:close/>
                </a:path>
              </a:pathLst>
            </a:custGeom>
            <a:solidFill>
              <a:srgbClr val="558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965692" y="4978908"/>
              <a:ext cx="551815" cy="969644"/>
            </a:xfrm>
            <a:custGeom>
              <a:avLst/>
              <a:gdLst/>
              <a:ahLst/>
              <a:cxnLst/>
              <a:rect l="l" t="t" r="r" b="b"/>
              <a:pathLst>
                <a:path w="551815" h="969645">
                  <a:moveTo>
                    <a:pt x="0" y="0"/>
                  </a:moveTo>
                  <a:lnTo>
                    <a:pt x="551687" y="0"/>
                  </a:lnTo>
                  <a:lnTo>
                    <a:pt x="551687" y="969263"/>
                  </a:lnTo>
                  <a:lnTo>
                    <a:pt x="0" y="969263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16140" y="4978908"/>
              <a:ext cx="899160" cy="969644"/>
            </a:xfrm>
            <a:custGeom>
              <a:avLst/>
              <a:gdLst/>
              <a:ahLst/>
              <a:cxnLst/>
              <a:rect l="l" t="t" r="r" b="b"/>
              <a:pathLst>
                <a:path w="899159" h="969645">
                  <a:moveTo>
                    <a:pt x="899160" y="0"/>
                  </a:moveTo>
                  <a:lnTo>
                    <a:pt x="0" y="0"/>
                  </a:lnTo>
                  <a:lnTo>
                    <a:pt x="0" y="969264"/>
                  </a:lnTo>
                  <a:lnTo>
                    <a:pt x="899160" y="969264"/>
                  </a:lnTo>
                  <a:lnTo>
                    <a:pt x="899160" y="0"/>
                  </a:lnTo>
                  <a:close/>
                </a:path>
              </a:pathLst>
            </a:custGeom>
            <a:solidFill>
              <a:srgbClr val="558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16140" y="4978908"/>
              <a:ext cx="899160" cy="969644"/>
            </a:xfrm>
            <a:custGeom>
              <a:avLst/>
              <a:gdLst/>
              <a:ahLst/>
              <a:cxnLst/>
              <a:rect l="l" t="t" r="r" b="b"/>
              <a:pathLst>
                <a:path w="899159" h="969645">
                  <a:moveTo>
                    <a:pt x="0" y="0"/>
                  </a:moveTo>
                  <a:lnTo>
                    <a:pt x="899159" y="0"/>
                  </a:lnTo>
                  <a:lnTo>
                    <a:pt x="899159" y="969263"/>
                  </a:lnTo>
                  <a:lnTo>
                    <a:pt x="0" y="969263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15299" y="4978908"/>
              <a:ext cx="850900" cy="969644"/>
            </a:xfrm>
            <a:custGeom>
              <a:avLst/>
              <a:gdLst/>
              <a:ahLst/>
              <a:cxnLst/>
              <a:rect l="l" t="t" r="r" b="b"/>
              <a:pathLst>
                <a:path w="850900" h="969645">
                  <a:moveTo>
                    <a:pt x="850391" y="0"/>
                  </a:moveTo>
                  <a:lnTo>
                    <a:pt x="0" y="0"/>
                  </a:lnTo>
                  <a:lnTo>
                    <a:pt x="0" y="969264"/>
                  </a:lnTo>
                  <a:lnTo>
                    <a:pt x="850391" y="969264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558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115299" y="4978908"/>
              <a:ext cx="850900" cy="969644"/>
            </a:xfrm>
            <a:custGeom>
              <a:avLst/>
              <a:gdLst/>
              <a:ahLst/>
              <a:cxnLst/>
              <a:rect l="l" t="t" r="r" b="b"/>
              <a:pathLst>
                <a:path w="850900" h="969645">
                  <a:moveTo>
                    <a:pt x="0" y="0"/>
                  </a:moveTo>
                  <a:lnTo>
                    <a:pt x="850391" y="0"/>
                  </a:lnTo>
                  <a:lnTo>
                    <a:pt x="850391" y="969263"/>
                  </a:lnTo>
                  <a:lnTo>
                    <a:pt x="0" y="969263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216140" y="5948172"/>
              <a:ext cx="1362710" cy="817244"/>
            </a:xfrm>
            <a:custGeom>
              <a:avLst/>
              <a:gdLst/>
              <a:ahLst/>
              <a:cxnLst/>
              <a:rect l="l" t="t" r="r" b="b"/>
              <a:pathLst>
                <a:path w="1362709" h="817245">
                  <a:moveTo>
                    <a:pt x="1362456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1362456" y="816863"/>
                  </a:lnTo>
                  <a:lnTo>
                    <a:pt x="1362456" y="0"/>
                  </a:lnTo>
                  <a:close/>
                </a:path>
              </a:pathLst>
            </a:custGeom>
            <a:solidFill>
              <a:srgbClr val="C7D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216140" y="5948172"/>
              <a:ext cx="1362710" cy="817244"/>
            </a:xfrm>
            <a:custGeom>
              <a:avLst/>
              <a:gdLst/>
              <a:ahLst/>
              <a:cxnLst/>
              <a:rect l="l" t="t" r="r" b="b"/>
              <a:pathLst>
                <a:path w="1362709" h="817245">
                  <a:moveTo>
                    <a:pt x="0" y="0"/>
                  </a:moveTo>
                  <a:lnTo>
                    <a:pt x="1362455" y="0"/>
                  </a:lnTo>
                  <a:lnTo>
                    <a:pt x="1362455" y="816863"/>
                  </a:lnTo>
                  <a:lnTo>
                    <a:pt x="0" y="816863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578595" y="5948172"/>
              <a:ext cx="939165" cy="817244"/>
            </a:xfrm>
            <a:custGeom>
              <a:avLst/>
              <a:gdLst/>
              <a:ahLst/>
              <a:cxnLst/>
              <a:rect l="l" t="t" r="r" b="b"/>
              <a:pathLst>
                <a:path w="939165" h="817245">
                  <a:moveTo>
                    <a:pt x="938784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938784" y="816863"/>
                  </a:lnTo>
                  <a:lnTo>
                    <a:pt x="938784" y="0"/>
                  </a:lnTo>
                  <a:close/>
                </a:path>
              </a:pathLst>
            </a:custGeom>
            <a:solidFill>
              <a:srgbClr val="C7D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578595" y="5948172"/>
              <a:ext cx="939165" cy="817244"/>
            </a:xfrm>
            <a:custGeom>
              <a:avLst/>
              <a:gdLst/>
              <a:ahLst/>
              <a:cxnLst/>
              <a:rect l="l" t="t" r="r" b="b"/>
              <a:pathLst>
                <a:path w="939165" h="817245">
                  <a:moveTo>
                    <a:pt x="0" y="0"/>
                  </a:moveTo>
                  <a:lnTo>
                    <a:pt x="938783" y="0"/>
                  </a:lnTo>
                  <a:lnTo>
                    <a:pt x="938783" y="816863"/>
                  </a:lnTo>
                  <a:lnTo>
                    <a:pt x="0" y="816863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64192" y="5424932"/>
            <a:ext cx="47815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40" dirty="0">
                <a:solidFill>
                  <a:srgbClr val="FFFFFF"/>
                </a:solidFill>
                <a:latin typeface="Tahoma"/>
                <a:cs typeface="Tahoma"/>
              </a:rPr>
              <a:t>MSM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99871" y="4422225"/>
            <a:ext cx="58039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Het</a:t>
            </a:r>
            <a:r>
              <a:rPr sz="14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330" dirty="0">
                <a:solidFill>
                  <a:srgbClr val="FFFFFF"/>
                </a:solidFill>
                <a:latin typeface="Arial"/>
                <a:cs typeface="Arial"/>
              </a:rPr>
              <a:t>♂</a:t>
            </a:r>
            <a:endParaRPr sz="14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799871" y="4955704"/>
            <a:ext cx="6007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solidFill>
                  <a:srgbClr val="FFFFFF"/>
                </a:solidFill>
                <a:latin typeface="Tahoma"/>
                <a:cs typeface="Tahoma"/>
              </a:rPr>
              <a:t>IDU</a:t>
            </a:r>
            <a:r>
              <a:rPr sz="145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340" dirty="0">
                <a:solidFill>
                  <a:srgbClr val="FFFFFF"/>
                </a:solidFill>
                <a:latin typeface="Arial"/>
                <a:cs typeface="Arial"/>
              </a:rPr>
              <a:t>♂</a:t>
            </a:r>
            <a:endParaRPr sz="14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99682" y="5293971"/>
            <a:ext cx="545465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" marR="5080" indent="-97155">
              <a:lnSpc>
                <a:spcPct val="102099"/>
              </a:lnSpc>
              <a:spcBef>
                <a:spcPts val="100"/>
              </a:spcBef>
            </a:pPr>
            <a:r>
              <a:rPr sz="1450" spc="100" dirty="0">
                <a:solidFill>
                  <a:srgbClr val="FFFFFF"/>
                </a:solidFill>
                <a:latin typeface="Tahoma"/>
                <a:cs typeface="Tahoma"/>
              </a:rPr>
              <a:t>MSM- </a:t>
            </a:r>
            <a:r>
              <a:rPr sz="1450" spc="-25" dirty="0">
                <a:solidFill>
                  <a:srgbClr val="FFFFFF"/>
                </a:solidFill>
                <a:latin typeface="Tahoma"/>
                <a:cs typeface="Tahoma"/>
              </a:rPr>
              <a:t>IDU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64759" y="6458441"/>
            <a:ext cx="58039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Het</a:t>
            </a:r>
            <a:r>
              <a:rPr sz="14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330" dirty="0">
                <a:solidFill>
                  <a:srgbClr val="FFFFFF"/>
                </a:solidFill>
                <a:latin typeface="Arial"/>
                <a:cs typeface="Arial"/>
              </a:rPr>
              <a:t>♀</a:t>
            </a:r>
            <a:endParaRPr sz="14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229035" y="5778694"/>
            <a:ext cx="161925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910">
              <a:lnSpc>
                <a:spcPct val="102099"/>
              </a:lnSpc>
              <a:spcBef>
                <a:spcPts val="100"/>
              </a:spcBef>
            </a:pPr>
            <a:r>
              <a:rPr sz="1450" spc="-50" dirty="0">
                <a:solidFill>
                  <a:srgbClr val="FFFFFF"/>
                </a:solidFill>
                <a:latin typeface="Tahoma"/>
                <a:cs typeface="Tahoma"/>
              </a:rPr>
              <a:t>I </a:t>
            </a:r>
            <a:r>
              <a:rPr sz="1450" spc="2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229035" y="6232993"/>
            <a:ext cx="16256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2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96814" y="5455735"/>
            <a:ext cx="47815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40" dirty="0">
                <a:solidFill>
                  <a:srgbClr val="FFFFFF"/>
                </a:solidFill>
                <a:latin typeface="Tahoma"/>
                <a:cs typeface="Tahoma"/>
              </a:rPr>
              <a:t>MSM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497381" y="5964836"/>
            <a:ext cx="58039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Het</a:t>
            </a:r>
            <a:r>
              <a:rPr sz="14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330" dirty="0">
                <a:solidFill>
                  <a:srgbClr val="FFFFFF"/>
                </a:solidFill>
                <a:latin typeface="Arial"/>
                <a:cs typeface="Arial"/>
              </a:rPr>
              <a:t>♂</a:t>
            </a:r>
            <a:endParaRPr sz="14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716087" y="5784931"/>
            <a:ext cx="1270635" cy="478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31544" algn="l"/>
              </a:tabLst>
            </a:pPr>
            <a:r>
              <a:rPr sz="1450" spc="100" dirty="0">
                <a:solidFill>
                  <a:srgbClr val="FFFFFF"/>
                </a:solidFill>
                <a:latin typeface="Tahoma"/>
                <a:cs typeface="Tahoma"/>
              </a:rPr>
              <a:t>MSM-</a:t>
            </a:r>
            <a:r>
              <a:rPr sz="145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50" spc="-25" dirty="0">
                <a:solidFill>
                  <a:srgbClr val="FFFFFF"/>
                </a:solidFill>
                <a:latin typeface="Tahoma"/>
                <a:cs typeface="Tahoma"/>
              </a:rPr>
              <a:t>IDU</a:t>
            </a:r>
            <a:endParaRPr sz="1450">
              <a:latin typeface="Tahoma"/>
              <a:cs typeface="Tahoma"/>
            </a:endParaRPr>
          </a:p>
          <a:p>
            <a:pPr marL="109220">
              <a:lnSpc>
                <a:spcPct val="100000"/>
              </a:lnSpc>
              <a:spcBef>
                <a:spcPts val="40"/>
              </a:spcBef>
              <a:tabLst>
                <a:tab pos="1000125" algn="l"/>
              </a:tabLst>
            </a:pPr>
            <a:r>
              <a:rPr sz="1450" spc="-25" dirty="0">
                <a:solidFill>
                  <a:srgbClr val="FFFFFF"/>
                </a:solidFill>
                <a:latin typeface="Tahoma"/>
                <a:cs typeface="Tahoma"/>
              </a:rPr>
              <a:t>IDU</a:t>
            </a:r>
            <a:r>
              <a:rPr sz="145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175" spc="509" baseline="1915" dirty="0">
                <a:solidFill>
                  <a:srgbClr val="FFFFFF"/>
                </a:solidFill>
                <a:latin typeface="Arial"/>
                <a:cs typeface="Arial"/>
              </a:rPr>
              <a:t>♂</a:t>
            </a:r>
            <a:endParaRPr sz="2175" baseline="1915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211271" y="6458630"/>
            <a:ext cx="86677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75" spc="585" baseline="1915" dirty="0">
                <a:solidFill>
                  <a:srgbClr val="FFFFFF"/>
                </a:solidFill>
                <a:latin typeface="Arial"/>
                <a:cs typeface="Arial"/>
              </a:rPr>
              <a:t>♀</a:t>
            </a:r>
            <a:r>
              <a:rPr sz="2175" spc="532" baseline="19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Het</a:t>
            </a:r>
            <a:r>
              <a:rPr sz="14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340" dirty="0">
                <a:solidFill>
                  <a:srgbClr val="FFFFFF"/>
                </a:solidFill>
                <a:latin typeface="Arial"/>
                <a:cs typeface="Arial"/>
              </a:rPr>
              <a:t>♀</a:t>
            </a:r>
            <a:endParaRPr sz="14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916463" y="6306316"/>
            <a:ext cx="213995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 marR="5080" indent="-26670">
              <a:lnSpc>
                <a:spcPct val="102099"/>
              </a:lnSpc>
              <a:spcBef>
                <a:spcPts val="100"/>
              </a:spcBef>
            </a:pPr>
            <a:r>
              <a:rPr sz="1450" spc="-45" dirty="0">
                <a:solidFill>
                  <a:srgbClr val="FFFFFF"/>
                </a:solidFill>
                <a:latin typeface="Tahoma"/>
                <a:cs typeface="Tahoma"/>
              </a:rPr>
              <a:t>ID </a:t>
            </a:r>
            <a:r>
              <a:rPr sz="1450" spc="7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256808" y="4681689"/>
            <a:ext cx="47815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40" dirty="0">
                <a:solidFill>
                  <a:srgbClr val="FFFFFF"/>
                </a:solidFill>
                <a:latin typeface="Tahoma"/>
                <a:cs typeface="Tahoma"/>
              </a:rPr>
              <a:t>MSM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257375" y="5644711"/>
            <a:ext cx="6007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solidFill>
                  <a:srgbClr val="FFFFFF"/>
                </a:solidFill>
                <a:latin typeface="Tahoma"/>
                <a:cs typeface="Tahoma"/>
              </a:rPr>
              <a:t>IDU</a:t>
            </a:r>
            <a:r>
              <a:rPr sz="145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340" dirty="0">
                <a:solidFill>
                  <a:srgbClr val="FFFFFF"/>
                </a:solidFill>
                <a:latin typeface="Arial"/>
                <a:cs typeface="Arial"/>
              </a:rPr>
              <a:t>♂</a:t>
            </a:r>
            <a:endParaRPr sz="14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155578" y="5422286"/>
            <a:ext cx="1179830" cy="478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60425" algn="l"/>
              </a:tabLst>
            </a:pPr>
            <a:r>
              <a:rPr sz="1450" spc="100" dirty="0">
                <a:solidFill>
                  <a:srgbClr val="FFFFFF"/>
                </a:solidFill>
                <a:latin typeface="Tahoma"/>
                <a:cs typeface="Tahoma"/>
              </a:rPr>
              <a:t>MSM-</a:t>
            </a:r>
            <a:r>
              <a:rPr sz="145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50" spc="30" dirty="0">
                <a:solidFill>
                  <a:srgbClr val="FFFFFF"/>
                </a:solidFill>
                <a:latin typeface="Tahoma"/>
                <a:cs typeface="Tahoma"/>
              </a:rPr>
              <a:t>Het</a:t>
            </a:r>
            <a:endParaRPr sz="1450">
              <a:latin typeface="Tahoma"/>
              <a:cs typeface="Tahoma"/>
            </a:endParaRPr>
          </a:p>
          <a:p>
            <a:pPr marL="109220">
              <a:lnSpc>
                <a:spcPct val="100000"/>
              </a:lnSpc>
              <a:spcBef>
                <a:spcPts val="40"/>
              </a:spcBef>
              <a:tabLst>
                <a:tab pos="918844" algn="l"/>
              </a:tabLst>
            </a:pPr>
            <a:r>
              <a:rPr sz="1450" spc="-25" dirty="0">
                <a:solidFill>
                  <a:srgbClr val="FFFFFF"/>
                </a:solidFill>
                <a:latin typeface="Tahoma"/>
                <a:cs typeface="Tahoma"/>
              </a:rPr>
              <a:t>IDU</a:t>
            </a:r>
            <a:r>
              <a:rPr sz="145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175" spc="509" baseline="1915" dirty="0">
                <a:solidFill>
                  <a:srgbClr val="FFFFFF"/>
                </a:solidFill>
                <a:latin typeface="Arial"/>
                <a:cs typeface="Arial"/>
              </a:rPr>
              <a:t>♂</a:t>
            </a:r>
            <a:endParaRPr sz="2175" baseline="1915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257187" y="6458630"/>
            <a:ext cx="58039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Het</a:t>
            </a:r>
            <a:r>
              <a:rPr sz="14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330" dirty="0">
                <a:solidFill>
                  <a:srgbClr val="FFFFFF"/>
                </a:solidFill>
                <a:latin typeface="Arial"/>
                <a:cs typeface="Arial"/>
              </a:rPr>
              <a:t>♀</a:t>
            </a:r>
            <a:endParaRPr sz="14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620648" y="6458630"/>
            <a:ext cx="6007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solidFill>
                  <a:srgbClr val="FFFFFF"/>
                </a:solidFill>
                <a:latin typeface="Tahoma"/>
                <a:cs typeface="Tahoma"/>
              </a:rPr>
              <a:t>IDU</a:t>
            </a:r>
            <a:r>
              <a:rPr sz="145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340" dirty="0">
                <a:solidFill>
                  <a:srgbClr val="FFFFFF"/>
                </a:solidFill>
                <a:latin typeface="Arial"/>
                <a:cs typeface="Arial"/>
              </a:rPr>
              <a:t>♀</a:t>
            </a:r>
            <a:endParaRPr sz="14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64570" y="2078733"/>
            <a:ext cx="62293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10" dirty="0">
                <a:solidFill>
                  <a:srgbClr val="FFFFFF"/>
                </a:solidFill>
                <a:latin typeface="Tahoma"/>
                <a:cs typeface="Tahoma"/>
              </a:rPr>
              <a:t>Blacks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501350" y="2078733"/>
            <a:ext cx="145351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25" dirty="0">
                <a:solidFill>
                  <a:srgbClr val="FFFFFF"/>
                </a:solidFill>
                <a:latin typeface="Tahoma"/>
                <a:cs typeface="Tahoma"/>
              </a:rPr>
              <a:t>Hispanic/Latinx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257187" y="2078733"/>
            <a:ext cx="64135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35" dirty="0">
                <a:solidFill>
                  <a:srgbClr val="FFFFFF"/>
                </a:solidFill>
                <a:latin typeface="Tahoma"/>
                <a:cs typeface="Tahoma"/>
              </a:rPr>
              <a:t>Whites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835347" y="7148576"/>
            <a:ext cx="38449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CDC.</a:t>
            </a:r>
            <a:r>
              <a:rPr sz="1500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HIV</a:t>
            </a:r>
            <a:r>
              <a:rPr sz="15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Surveillance</a:t>
            </a:r>
            <a:r>
              <a:rPr sz="1500" spc="-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Suppl</a:t>
            </a:r>
            <a:r>
              <a:rPr sz="15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Rep</a:t>
            </a:r>
            <a:r>
              <a:rPr sz="15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7F7F7F"/>
                </a:solidFill>
                <a:latin typeface="Arial"/>
                <a:cs typeface="Arial"/>
              </a:rPr>
              <a:t>2019;26(1)</a:t>
            </a:r>
            <a:endParaRPr sz="15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24383" y="1351279"/>
            <a:ext cx="80029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Estimated</a:t>
            </a:r>
            <a:r>
              <a:rPr sz="2100" b="1" spc="6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new</a:t>
            </a:r>
            <a:r>
              <a:rPr sz="2100" b="1" spc="6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infections</a:t>
            </a:r>
            <a:r>
              <a:rPr sz="2100" b="1" spc="6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by</a:t>
            </a:r>
            <a:r>
              <a:rPr sz="2100" b="1" spc="6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race/ethnicity,</a:t>
            </a:r>
            <a:r>
              <a:rPr sz="2100" b="1" spc="5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sex,</a:t>
            </a:r>
            <a:r>
              <a:rPr sz="2100" b="1" spc="5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and</a:t>
            </a:r>
            <a:r>
              <a:rPr sz="2100" b="1" spc="7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risk,</a:t>
            </a:r>
            <a:r>
              <a:rPr sz="2100" b="1" spc="50" dirty="0">
                <a:latin typeface="Arial"/>
                <a:cs typeface="Arial"/>
              </a:rPr>
              <a:t> </a:t>
            </a:r>
            <a:r>
              <a:rPr sz="2100" b="1" spc="-20" dirty="0">
                <a:latin typeface="Arial"/>
                <a:cs typeface="Arial"/>
              </a:rPr>
              <a:t>2019</a:t>
            </a:r>
            <a:endParaRPr sz="2100">
              <a:latin typeface="Arial"/>
              <a:cs typeface="Arial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Who is</a:t>
            </a:r>
            <a:r>
              <a:rPr sz="3300" spc="5" dirty="0"/>
              <a:t> </a:t>
            </a:r>
            <a:r>
              <a:rPr sz="3300" dirty="0"/>
              <a:t>acquiring HIV in the</a:t>
            </a:r>
            <a:r>
              <a:rPr sz="3300" spc="10" dirty="0"/>
              <a:t> </a:t>
            </a:r>
            <a:r>
              <a:rPr sz="3300" spc="-25" dirty="0"/>
              <a:t>US?</a:t>
            </a:r>
            <a:endParaRPr sz="3300"/>
          </a:p>
        </p:txBody>
      </p:sp>
      <p:sp>
        <p:nvSpPr>
          <p:cNvPr id="82" name="object 82"/>
          <p:cNvSpPr txBox="1"/>
          <p:nvPr/>
        </p:nvSpPr>
        <p:spPr>
          <a:xfrm>
            <a:off x="240369" y="5568616"/>
            <a:ext cx="139700" cy="1890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Charts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 and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figures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56683" y="2033523"/>
            <a:ext cx="5071110" cy="4742180"/>
            <a:chOff x="4456683" y="2033523"/>
            <a:chExt cx="5071110" cy="4742180"/>
          </a:xfrm>
        </p:grpSpPr>
        <p:sp>
          <p:nvSpPr>
            <p:cNvPr id="4" name="object 4"/>
            <p:cNvSpPr/>
            <p:nvPr/>
          </p:nvSpPr>
          <p:spPr>
            <a:xfrm>
              <a:off x="4466843" y="2043684"/>
              <a:ext cx="2746375" cy="287020"/>
            </a:xfrm>
            <a:custGeom>
              <a:avLst/>
              <a:gdLst/>
              <a:ahLst/>
              <a:cxnLst/>
              <a:rect l="l" t="t" r="r" b="b"/>
              <a:pathLst>
                <a:path w="2746375" h="287019">
                  <a:moveTo>
                    <a:pt x="2746248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2746248" y="286512"/>
                  </a:lnTo>
                  <a:lnTo>
                    <a:pt x="274624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66843" y="2043684"/>
              <a:ext cx="2746375" cy="287020"/>
            </a:xfrm>
            <a:custGeom>
              <a:avLst/>
              <a:gdLst/>
              <a:ahLst/>
              <a:cxnLst/>
              <a:rect l="l" t="t" r="r" b="b"/>
              <a:pathLst>
                <a:path w="2746375" h="287019">
                  <a:moveTo>
                    <a:pt x="0" y="0"/>
                  </a:moveTo>
                  <a:lnTo>
                    <a:pt x="2746247" y="0"/>
                  </a:lnTo>
                  <a:lnTo>
                    <a:pt x="2746247" y="286511"/>
                  </a:lnTo>
                  <a:lnTo>
                    <a:pt x="0" y="28651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66843" y="5439155"/>
              <a:ext cx="2746375" cy="826135"/>
            </a:xfrm>
            <a:custGeom>
              <a:avLst/>
              <a:gdLst/>
              <a:ahLst/>
              <a:cxnLst/>
              <a:rect l="l" t="t" r="r" b="b"/>
              <a:pathLst>
                <a:path w="2746375" h="826135">
                  <a:moveTo>
                    <a:pt x="0" y="0"/>
                  </a:moveTo>
                  <a:lnTo>
                    <a:pt x="2746247" y="0"/>
                  </a:lnTo>
                  <a:lnTo>
                    <a:pt x="2746247" y="826007"/>
                  </a:lnTo>
                  <a:lnTo>
                    <a:pt x="0" y="82600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66843" y="6265164"/>
              <a:ext cx="2292350" cy="500380"/>
            </a:xfrm>
            <a:custGeom>
              <a:avLst/>
              <a:gdLst/>
              <a:ahLst/>
              <a:cxnLst/>
              <a:rect l="l" t="t" r="r" b="b"/>
              <a:pathLst>
                <a:path w="2292350" h="500379">
                  <a:moveTo>
                    <a:pt x="0" y="0"/>
                  </a:moveTo>
                  <a:lnTo>
                    <a:pt x="2292095" y="0"/>
                  </a:lnTo>
                  <a:lnTo>
                    <a:pt x="2292095" y="499871"/>
                  </a:lnTo>
                  <a:lnTo>
                    <a:pt x="0" y="49987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58939" y="6265164"/>
              <a:ext cx="454659" cy="500380"/>
            </a:xfrm>
            <a:custGeom>
              <a:avLst/>
              <a:gdLst/>
              <a:ahLst/>
              <a:cxnLst/>
              <a:rect l="l" t="t" r="r" b="b"/>
              <a:pathLst>
                <a:path w="454659" h="500379">
                  <a:moveTo>
                    <a:pt x="0" y="0"/>
                  </a:moveTo>
                  <a:lnTo>
                    <a:pt x="454151" y="0"/>
                  </a:lnTo>
                  <a:lnTo>
                    <a:pt x="454151" y="499871"/>
                  </a:lnTo>
                  <a:lnTo>
                    <a:pt x="0" y="49987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66843" y="5439155"/>
              <a:ext cx="2746375" cy="826135"/>
            </a:xfrm>
            <a:custGeom>
              <a:avLst/>
              <a:gdLst/>
              <a:ahLst/>
              <a:cxnLst/>
              <a:rect l="l" t="t" r="r" b="b"/>
              <a:pathLst>
                <a:path w="2746375" h="826135">
                  <a:moveTo>
                    <a:pt x="2746248" y="0"/>
                  </a:moveTo>
                  <a:lnTo>
                    <a:pt x="0" y="0"/>
                  </a:lnTo>
                  <a:lnTo>
                    <a:pt x="0" y="826008"/>
                  </a:lnTo>
                  <a:lnTo>
                    <a:pt x="2746248" y="826008"/>
                  </a:lnTo>
                  <a:lnTo>
                    <a:pt x="27462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66843" y="5439155"/>
              <a:ext cx="2746375" cy="826135"/>
            </a:xfrm>
            <a:custGeom>
              <a:avLst/>
              <a:gdLst/>
              <a:ahLst/>
              <a:cxnLst/>
              <a:rect l="l" t="t" r="r" b="b"/>
              <a:pathLst>
                <a:path w="2746375" h="826135">
                  <a:moveTo>
                    <a:pt x="0" y="0"/>
                  </a:moveTo>
                  <a:lnTo>
                    <a:pt x="2746247" y="0"/>
                  </a:lnTo>
                  <a:lnTo>
                    <a:pt x="2746247" y="826007"/>
                  </a:lnTo>
                  <a:lnTo>
                    <a:pt x="0" y="82600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66843" y="2330196"/>
              <a:ext cx="2746375" cy="3108960"/>
            </a:xfrm>
            <a:custGeom>
              <a:avLst/>
              <a:gdLst/>
              <a:ahLst/>
              <a:cxnLst/>
              <a:rect l="l" t="t" r="r" b="b"/>
              <a:pathLst>
                <a:path w="2746375" h="3108960">
                  <a:moveTo>
                    <a:pt x="2746248" y="0"/>
                  </a:moveTo>
                  <a:lnTo>
                    <a:pt x="0" y="0"/>
                  </a:lnTo>
                  <a:lnTo>
                    <a:pt x="0" y="3108960"/>
                  </a:lnTo>
                  <a:lnTo>
                    <a:pt x="2746248" y="3108960"/>
                  </a:lnTo>
                  <a:lnTo>
                    <a:pt x="27462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66843" y="2330196"/>
              <a:ext cx="2746375" cy="3108960"/>
            </a:xfrm>
            <a:custGeom>
              <a:avLst/>
              <a:gdLst/>
              <a:ahLst/>
              <a:cxnLst/>
              <a:rect l="l" t="t" r="r" b="b"/>
              <a:pathLst>
                <a:path w="2746375" h="3108960">
                  <a:moveTo>
                    <a:pt x="0" y="0"/>
                  </a:moveTo>
                  <a:lnTo>
                    <a:pt x="2746247" y="0"/>
                  </a:lnTo>
                  <a:lnTo>
                    <a:pt x="2746247" y="3108959"/>
                  </a:lnTo>
                  <a:lnTo>
                    <a:pt x="0" y="3108959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58939" y="6265164"/>
              <a:ext cx="454659" cy="500380"/>
            </a:xfrm>
            <a:custGeom>
              <a:avLst/>
              <a:gdLst/>
              <a:ahLst/>
              <a:cxnLst/>
              <a:rect l="l" t="t" r="r" b="b"/>
              <a:pathLst>
                <a:path w="454659" h="500379">
                  <a:moveTo>
                    <a:pt x="454152" y="0"/>
                  </a:moveTo>
                  <a:lnTo>
                    <a:pt x="0" y="0"/>
                  </a:lnTo>
                  <a:lnTo>
                    <a:pt x="0" y="499872"/>
                  </a:lnTo>
                  <a:lnTo>
                    <a:pt x="454152" y="499872"/>
                  </a:lnTo>
                  <a:lnTo>
                    <a:pt x="454152" y="0"/>
                  </a:lnTo>
                  <a:close/>
                </a:path>
              </a:pathLst>
            </a:custGeom>
            <a:solidFill>
              <a:srgbClr val="FFD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58939" y="6265164"/>
              <a:ext cx="454659" cy="500380"/>
            </a:xfrm>
            <a:custGeom>
              <a:avLst/>
              <a:gdLst/>
              <a:ahLst/>
              <a:cxnLst/>
              <a:rect l="l" t="t" r="r" b="b"/>
              <a:pathLst>
                <a:path w="454659" h="500379">
                  <a:moveTo>
                    <a:pt x="0" y="0"/>
                  </a:moveTo>
                  <a:lnTo>
                    <a:pt x="454151" y="0"/>
                  </a:lnTo>
                  <a:lnTo>
                    <a:pt x="454151" y="499871"/>
                  </a:lnTo>
                  <a:lnTo>
                    <a:pt x="0" y="49987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66843" y="6265164"/>
              <a:ext cx="2292350" cy="500380"/>
            </a:xfrm>
            <a:custGeom>
              <a:avLst/>
              <a:gdLst/>
              <a:ahLst/>
              <a:cxnLst/>
              <a:rect l="l" t="t" r="r" b="b"/>
              <a:pathLst>
                <a:path w="2292350" h="500379">
                  <a:moveTo>
                    <a:pt x="2292096" y="0"/>
                  </a:moveTo>
                  <a:lnTo>
                    <a:pt x="0" y="0"/>
                  </a:lnTo>
                  <a:lnTo>
                    <a:pt x="0" y="499872"/>
                  </a:lnTo>
                  <a:lnTo>
                    <a:pt x="2292096" y="499872"/>
                  </a:lnTo>
                  <a:lnTo>
                    <a:pt x="2292096" y="0"/>
                  </a:lnTo>
                  <a:close/>
                </a:path>
              </a:pathLst>
            </a:custGeom>
            <a:solidFill>
              <a:srgbClr val="FFD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66843" y="6265164"/>
              <a:ext cx="2292350" cy="500380"/>
            </a:xfrm>
            <a:custGeom>
              <a:avLst/>
              <a:gdLst/>
              <a:ahLst/>
              <a:cxnLst/>
              <a:rect l="l" t="t" r="r" b="b"/>
              <a:pathLst>
                <a:path w="2292350" h="500379">
                  <a:moveTo>
                    <a:pt x="0" y="0"/>
                  </a:moveTo>
                  <a:lnTo>
                    <a:pt x="2292095" y="0"/>
                  </a:lnTo>
                  <a:lnTo>
                    <a:pt x="2292095" y="499871"/>
                  </a:lnTo>
                  <a:lnTo>
                    <a:pt x="0" y="49987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13091" y="2043684"/>
              <a:ext cx="2304415" cy="287020"/>
            </a:xfrm>
            <a:custGeom>
              <a:avLst/>
              <a:gdLst/>
              <a:ahLst/>
              <a:cxnLst/>
              <a:rect l="l" t="t" r="r" b="b"/>
              <a:pathLst>
                <a:path w="2304415" h="287019">
                  <a:moveTo>
                    <a:pt x="2304288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2304288" y="286512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13091" y="2043684"/>
              <a:ext cx="2304415" cy="287020"/>
            </a:xfrm>
            <a:custGeom>
              <a:avLst/>
              <a:gdLst/>
              <a:ahLst/>
              <a:cxnLst/>
              <a:rect l="l" t="t" r="r" b="b"/>
              <a:pathLst>
                <a:path w="2304415" h="287019">
                  <a:moveTo>
                    <a:pt x="0" y="0"/>
                  </a:moveTo>
                  <a:lnTo>
                    <a:pt x="2304287" y="0"/>
                  </a:lnTo>
                  <a:lnTo>
                    <a:pt x="2304287" y="286511"/>
                  </a:lnTo>
                  <a:lnTo>
                    <a:pt x="0" y="28651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13091" y="5490972"/>
              <a:ext cx="2304415" cy="460375"/>
            </a:xfrm>
            <a:custGeom>
              <a:avLst/>
              <a:gdLst/>
              <a:ahLst/>
              <a:cxnLst/>
              <a:rect l="l" t="t" r="r" b="b"/>
              <a:pathLst>
                <a:path w="2304415" h="460375">
                  <a:moveTo>
                    <a:pt x="0" y="0"/>
                  </a:moveTo>
                  <a:lnTo>
                    <a:pt x="2304287" y="0"/>
                  </a:lnTo>
                  <a:lnTo>
                    <a:pt x="2304287" y="460247"/>
                  </a:lnTo>
                  <a:lnTo>
                    <a:pt x="0" y="46024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13091" y="5951220"/>
              <a:ext cx="1996439" cy="814069"/>
            </a:xfrm>
            <a:custGeom>
              <a:avLst/>
              <a:gdLst/>
              <a:ahLst/>
              <a:cxnLst/>
              <a:rect l="l" t="t" r="r" b="b"/>
              <a:pathLst>
                <a:path w="1996440" h="814070">
                  <a:moveTo>
                    <a:pt x="0" y="0"/>
                  </a:moveTo>
                  <a:lnTo>
                    <a:pt x="1996439" y="0"/>
                  </a:lnTo>
                  <a:lnTo>
                    <a:pt x="1996439" y="813815"/>
                  </a:lnTo>
                  <a:lnTo>
                    <a:pt x="0" y="81381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09532" y="5951220"/>
              <a:ext cx="307975" cy="814069"/>
            </a:xfrm>
            <a:custGeom>
              <a:avLst/>
              <a:gdLst/>
              <a:ahLst/>
              <a:cxnLst/>
              <a:rect l="l" t="t" r="r" b="b"/>
              <a:pathLst>
                <a:path w="307975" h="814070">
                  <a:moveTo>
                    <a:pt x="0" y="0"/>
                  </a:moveTo>
                  <a:lnTo>
                    <a:pt x="307847" y="0"/>
                  </a:lnTo>
                  <a:lnTo>
                    <a:pt x="307847" y="813815"/>
                  </a:lnTo>
                  <a:lnTo>
                    <a:pt x="0" y="81381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13091" y="5490972"/>
              <a:ext cx="2304415" cy="460375"/>
            </a:xfrm>
            <a:custGeom>
              <a:avLst/>
              <a:gdLst/>
              <a:ahLst/>
              <a:cxnLst/>
              <a:rect l="l" t="t" r="r" b="b"/>
              <a:pathLst>
                <a:path w="2304415" h="460375">
                  <a:moveTo>
                    <a:pt x="2304288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2304288" y="460248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558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13091" y="5490972"/>
              <a:ext cx="2304415" cy="460375"/>
            </a:xfrm>
            <a:custGeom>
              <a:avLst/>
              <a:gdLst/>
              <a:ahLst/>
              <a:cxnLst/>
              <a:rect l="l" t="t" r="r" b="b"/>
              <a:pathLst>
                <a:path w="2304415" h="460375">
                  <a:moveTo>
                    <a:pt x="0" y="0"/>
                  </a:moveTo>
                  <a:lnTo>
                    <a:pt x="2304287" y="0"/>
                  </a:lnTo>
                  <a:lnTo>
                    <a:pt x="2304287" y="460247"/>
                  </a:lnTo>
                  <a:lnTo>
                    <a:pt x="0" y="46024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13091" y="2330196"/>
              <a:ext cx="2304415" cy="3161030"/>
            </a:xfrm>
            <a:custGeom>
              <a:avLst/>
              <a:gdLst/>
              <a:ahLst/>
              <a:cxnLst/>
              <a:rect l="l" t="t" r="r" b="b"/>
              <a:pathLst>
                <a:path w="2304415" h="3161029">
                  <a:moveTo>
                    <a:pt x="2304288" y="0"/>
                  </a:moveTo>
                  <a:lnTo>
                    <a:pt x="0" y="0"/>
                  </a:lnTo>
                  <a:lnTo>
                    <a:pt x="0" y="3160776"/>
                  </a:lnTo>
                  <a:lnTo>
                    <a:pt x="2304288" y="3160776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558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13091" y="2330196"/>
              <a:ext cx="2304415" cy="3161030"/>
            </a:xfrm>
            <a:custGeom>
              <a:avLst/>
              <a:gdLst/>
              <a:ahLst/>
              <a:cxnLst/>
              <a:rect l="l" t="t" r="r" b="b"/>
              <a:pathLst>
                <a:path w="2304415" h="3161029">
                  <a:moveTo>
                    <a:pt x="0" y="0"/>
                  </a:moveTo>
                  <a:lnTo>
                    <a:pt x="2304287" y="0"/>
                  </a:lnTo>
                  <a:lnTo>
                    <a:pt x="2304287" y="3160775"/>
                  </a:lnTo>
                  <a:lnTo>
                    <a:pt x="0" y="316077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209532" y="5951220"/>
              <a:ext cx="307975" cy="814069"/>
            </a:xfrm>
            <a:custGeom>
              <a:avLst/>
              <a:gdLst/>
              <a:ahLst/>
              <a:cxnLst/>
              <a:rect l="l" t="t" r="r" b="b"/>
              <a:pathLst>
                <a:path w="307975" h="814070">
                  <a:moveTo>
                    <a:pt x="307848" y="0"/>
                  </a:moveTo>
                  <a:lnTo>
                    <a:pt x="0" y="0"/>
                  </a:lnTo>
                  <a:lnTo>
                    <a:pt x="0" y="813815"/>
                  </a:lnTo>
                  <a:lnTo>
                    <a:pt x="307848" y="813815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C6D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209532" y="5951220"/>
              <a:ext cx="307975" cy="814069"/>
            </a:xfrm>
            <a:custGeom>
              <a:avLst/>
              <a:gdLst/>
              <a:ahLst/>
              <a:cxnLst/>
              <a:rect l="l" t="t" r="r" b="b"/>
              <a:pathLst>
                <a:path w="307975" h="814070">
                  <a:moveTo>
                    <a:pt x="0" y="0"/>
                  </a:moveTo>
                  <a:lnTo>
                    <a:pt x="307847" y="0"/>
                  </a:lnTo>
                  <a:lnTo>
                    <a:pt x="307847" y="813815"/>
                  </a:lnTo>
                  <a:lnTo>
                    <a:pt x="0" y="81381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13091" y="5951220"/>
              <a:ext cx="1996439" cy="814069"/>
            </a:xfrm>
            <a:custGeom>
              <a:avLst/>
              <a:gdLst/>
              <a:ahLst/>
              <a:cxnLst/>
              <a:rect l="l" t="t" r="r" b="b"/>
              <a:pathLst>
                <a:path w="1996440" h="814070">
                  <a:moveTo>
                    <a:pt x="1996439" y="0"/>
                  </a:moveTo>
                  <a:lnTo>
                    <a:pt x="0" y="0"/>
                  </a:lnTo>
                  <a:lnTo>
                    <a:pt x="0" y="813815"/>
                  </a:lnTo>
                  <a:lnTo>
                    <a:pt x="1996439" y="813815"/>
                  </a:lnTo>
                  <a:lnTo>
                    <a:pt x="1996439" y="0"/>
                  </a:lnTo>
                  <a:close/>
                </a:path>
              </a:pathLst>
            </a:custGeom>
            <a:solidFill>
              <a:srgbClr val="C6D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13091" y="5951220"/>
              <a:ext cx="1996439" cy="814069"/>
            </a:xfrm>
            <a:custGeom>
              <a:avLst/>
              <a:gdLst/>
              <a:ahLst/>
              <a:cxnLst/>
              <a:rect l="l" t="t" r="r" b="b"/>
              <a:pathLst>
                <a:path w="1996440" h="814070">
                  <a:moveTo>
                    <a:pt x="0" y="0"/>
                  </a:moveTo>
                  <a:lnTo>
                    <a:pt x="1996439" y="0"/>
                  </a:lnTo>
                  <a:lnTo>
                    <a:pt x="1996439" y="813815"/>
                  </a:lnTo>
                  <a:lnTo>
                    <a:pt x="0" y="81381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613155" y="2033523"/>
          <a:ext cx="8899525" cy="4801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8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6385">
                <a:tc gridSpan="3"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Blacks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F9F9F9"/>
                      </a:solidFill>
                      <a:prstDash val="solid"/>
                    </a:lnL>
                    <a:lnR w="28575">
                      <a:solidFill>
                        <a:srgbClr val="F9F9F9"/>
                      </a:solidFill>
                      <a:prstDash val="solid"/>
                    </a:lnR>
                    <a:lnT w="28575">
                      <a:solidFill>
                        <a:srgbClr val="F9F9F9"/>
                      </a:solidFill>
                      <a:prstDash val="solid"/>
                    </a:lnT>
                    <a:lnB w="28575">
                      <a:solidFill>
                        <a:srgbClr val="F9F9F9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Hispanic/Latinx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F9F9F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Whites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52069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50" spc="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≥25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3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♂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9F9F9"/>
                      </a:solidFill>
                      <a:prstDash val="solid"/>
                    </a:lnL>
                    <a:lnR w="28575">
                      <a:solidFill>
                        <a:srgbClr val="F9F9F9"/>
                      </a:solidFill>
                      <a:prstDash val="solid"/>
                    </a:lnR>
                    <a:lnT w="28575">
                      <a:solidFill>
                        <a:srgbClr val="F9F9F9"/>
                      </a:solidFill>
                      <a:prstDash val="solid"/>
                    </a:lnT>
                    <a:lnB w="28575">
                      <a:solidFill>
                        <a:srgbClr val="F9F9F9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450" spc="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13-</a:t>
                      </a:r>
                      <a:r>
                        <a:rPr sz="1450" spc="1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24</a:t>
                      </a:r>
                      <a:r>
                        <a:rPr sz="1450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3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♂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9F9F9"/>
                      </a:solidFill>
                      <a:prstDash val="solid"/>
                    </a:lnL>
                    <a:lnR w="28575">
                      <a:solidFill>
                        <a:srgbClr val="F9F9F9"/>
                      </a:solidFill>
                      <a:prstDash val="solid"/>
                    </a:lnR>
                    <a:lnT w="28575">
                      <a:solidFill>
                        <a:srgbClr val="F9F9F9"/>
                      </a:solidFill>
                      <a:prstDash val="solid"/>
                    </a:lnT>
                    <a:lnB w="28575">
                      <a:solidFill>
                        <a:srgbClr val="F9F9F9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50" spc="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≥25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3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♂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9F9F9"/>
                      </a:solidFill>
                      <a:prstDash val="soli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1450" spc="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≥25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3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♂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50" spc="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13-</a:t>
                      </a:r>
                      <a:r>
                        <a:rPr sz="1450" spc="1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24</a:t>
                      </a:r>
                      <a:r>
                        <a:rPr sz="1450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3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♂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9F9F9"/>
                      </a:solidFill>
                      <a:prstDash val="solid"/>
                    </a:lnL>
                    <a:lnR w="28575">
                      <a:solidFill>
                        <a:srgbClr val="F9F9F9"/>
                      </a:solidFill>
                      <a:prstDash val="solid"/>
                    </a:lnR>
                    <a:lnT w="28575">
                      <a:solidFill>
                        <a:srgbClr val="F9F9F9"/>
                      </a:solidFill>
                      <a:prstDash val="solid"/>
                    </a:lnT>
                    <a:solidFill>
                      <a:srgbClr val="FF4C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9F9F9"/>
                      </a:solidFill>
                      <a:prstDash val="solid"/>
                    </a:lnL>
                    <a:lnR w="28575">
                      <a:solidFill>
                        <a:srgbClr val="F9F9F9"/>
                      </a:solidFill>
                      <a:prstDash val="solid"/>
                    </a:lnR>
                    <a:lnT w="28575">
                      <a:solidFill>
                        <a:srgbClr val="F9F9F9"/>
                      </a:solidFill>
                      <a:prstDash val="solid"/>
                    </a:lnT>
                    <a:solidFill>
                      <a:srgbClr val="FF4C4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9F9F9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9F9F9"/>
                      </a:solidFill>
                      <a:prstDash val="solid"/>
                    </a:lnL>
                    <a:lnR w="28575">
                      <a:solidFill>
                        <a:srgbClr val="F9F9F9"/>
                      </a:solidFill>
                      <a:prstDash val="solid"/>
                    </a:lnR>
                    <a:solidFill>
                      <a:srgbClr val="FF4C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9F9F9"/>
                      </a:solidFill>
                      <a:prstDash val="solid"/>
                    </a:lnL>
                    <a:lnR w="28575">
                      <a:solidFill>
                        <a:srgbClr val="F9F9F9"/>
                      </a:solidFill>
                      <a:prstDash val="solid"/>
                    </a:lnR>
                    <a:solidFill>
                      <a:srgbClr val="FF4C4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50" spc="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13-</a:t>
                      </a:r>
                      <a:r>
                        <a:rPr sz="1450" spc="1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24</a:t>
                      </a:r>
                      <a:r>
                        <a:rPr sz="1450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3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♂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28575">
                      <a:solidFill>
                        <a:srgbClr val="F9F9F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675"/>
                        </a:lnSpc>
                        <a:spcBef>
                          <a:spcPts val="409"/>
                        </a:spcBef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5206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450" spc="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≥25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3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♀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F9F9F9"/>
                      </a:solidFill>
                      <a:prstDash val="solid"/>
                    </a:lnL>
                    <a:lnR w="28575">
                      <a:solidFill>
                        <a:srgbClr val="F9F9F9"/>
                      </a:solidFill>
                      <a:prstDash val="solid"/>
                    </a:lnR>
                    <a:lnB w="28575">
                      <a:solidFill>
                        <a:srgbClr val="F9F9F9"/>
                      </a:solidFill>
                      <a:prstDash val="solid"/>
                    </a:lnB>
                    <a:solidFill>
                      <a:srgbClr val="FF4C4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45415">
                        <a:lnSpc>
                          <a:spcPts val="1720"/>
                        </a:lnSpc>
                        <a:spcBef>
                          <a:spcPts val="215"/>
                        </a:spcBef>
                      </a:pPr>
                      <a:r>
                        <a:rPr sz="1450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13-</a:t>
                      </a:r>
                      <a:endParaRPr sz="1450">
                        <a:latin typeface="Tahoma"/>
                        <a:cs typeface="Tahoma"/>
                      </a:endParaRPr>
                    </a:p>
                    <a:p>
                      <a:pPr marL="53975">
                        <a:lnSpc>
                          <a:spcPts val="1720"/>
                        </a:lnSpc>
                      </a:pPr>
                      <a:r>
                        <a:rPr sz="1450" spc="1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24</a:t>
                      </a:r>
                      <a:r>
                        <a:rPr sz="145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3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♀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28575">
                      <a:solidFill>
                        <a:srgbClr val="F9F9F9"/>
                      </a:solidFill>
                      <a:prstDash val="solid"/>
                    </a:lnL>
                    <a:lnR w="28575">
                      <a:solidFill>
                        <a:srgbClr val="F9F9F9"/>
                      </a:solidFill>
                      <a:prstDash val="solid"/>
                    </a:lnR>
                    <a:lnB w="28575">
                      <a:solidFill>
                        <a:srgbClr val="F9F9F9"/>
                      </a:solidFill>
                      <a:prstDash val="solid"/>
                    </a:lnB>
                    <a:solidFill>
                      <a:srgbClr val="FF4C4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9F9F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1450" spc="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≥25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3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♀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 rowSpan="2"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</a:pPr>
                      <a:r>
                        <a:rPr sz="1450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3-</a:t>
                      </a:r>
                      <a:endParaRPr sz="1450">
                        <a:latin typeface="Tahoma"/>
                        <a:cs typeface="Tahoma"/>
                      </a:endParaRPr>
                    </a:p>
                    <a:p>
                      <a:pPr marR="9461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4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28575">
                      <a:solidFill>
                        <a:srgbClr val="F9F9F9"/>
                      </a:solidFill>
                      <a:prstDash val="solid"/>
                    </a:lnL>
                    <a:lnR w="28575">
                      <a:solidFill>
                        <a:srgbClr val="F9F9F9"/>
                      </a:solidFill>
                      <a:prstDash val="solid"/>
                    </a:lnR>
                    <a:lnB w="28575">
                      <a:solidFill>
                        <a:srgbClr val="F9F9F9"/>
                      </a:solidFill>
                      <a:prstDash val="solid"/>
                    </a:lnB>
                    <a:solidFill>
                      <a:srgbClr val="FF4C4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305" marB="0">
                    <a:lnL w="28575">
                      <a:solidFill>
                        <a:srgbClr val="F9F9F9"/>
                      </a:solidFill>
                      <a:prstDash val="solid"/>
                    </a:lnL>
                    <a:lnR w="28575">
                      <a:solidFill>
                        <a:srgbClr val="F9F9F9"/>
                      </a:solidFill>
                      <a:prstDash val="solid"/>
                    </a:lnR>
                    <a:lnB w="28575">
                      <a:solidFill>
                        <a:srgbClr val="F9F9F9"/>
                      </a:solidFill>
                      <a:prstDash val="solid"/>
                    </a:lnB>
                    <a:solidFill>
                      <a:srgbClr val="FF4C41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1450" spc="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≥25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50" spc="3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♀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0185" marB="0">
                    <a:lnL w="28575">
                      <a:solidFill>
                        <a:srgbClr val="F9F9F9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50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13-</a:t>
                      </a:r>
                      <a:endParaRPr sz="1450">
                        <a:latin typeface="Tahoma"/>
                        <a:cs typeface="Tahoma"/>
                      </a:endParaRPr>
                    </a:p>
                    <a:p>
                      <a:pPr marL="462280">
                        <a:lnSpc>
                          <a:spcPts val="1650"/>
                        </a:lnSpc>
                        <a:spcBef>
                          <a:spcPts val="40"/>
                        </a:spcBef>
                      </a:pPr>
                      <a:r>
                        <a:rPr sz="1450" spc="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24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514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1031157" y="1351279"/>
            <a:ext cx="79895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Estimated</a:t>
            </a:r>
            <a:r>
              <a:rPr sz="2100" b="1" spc="6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new</a:t>
            </a:r>
            <a:r>
              <a:rPr sz="2100" b="1" spc="7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infections</a:t>
            </a:r>
            <a:r>
              <a:rPr sz="2100" b="1" spc="6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by</a:t>
            </a:r>
            <a:r>
              <a:rPr sz="2100" b="1" spc="7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race/ethnicity,</a:t>
            </a:r>
            <a:r>
              <a:rPr sz="2100" b="1" spc="5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sex,</a:t>
            </a:r>
            <a:r>
              <a:rPr sz="2100" b="1" spc="5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and</a:t>
            </a:r>
            <a:r>
              <a:rPr sz="2100" b="1" spc="7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age,</a:t>
            </a:r>
            <a:r>
              <a:rPr sz="2100" b="1" spc="55" dirty="0">
                <a:latin typeface="Arial"/>
                <a:cs typeface="Arial"/>
              </a:rPr>
              <a:t> </a:t>
            </a:r>
            <a:r>
              <a:rPr sz="2100" b="1" spc="-20" dirty="0">
                <a:latin typeface="Arial"/>
                <a:cs typeface="Arial"/>
              </a:rPr>
              <a:t>2019</a:t>
            </a:r>
            <a:endParaRPr sz="21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Who is</a:t>
            </a:r>
            <a:r>
              <a:rPr sz="3300" spc="5" dirty="0"/>
              <a:t> </a:t>
            </a:r>
            <a:r>
              <a:rPr sz="3300" dirty="0"/>
              <a:t>acquiring HIV in the</a:t>
            </a:r>
            <a:r>
              <a:rPr sz="3300" spc="10" dirty="0"/>
              <a:t> </a:t>
            </a:r>
            <a:r>
              <a:rPr sz="3300" spc="-25" dirty="0"/>
              <a:t>US?</a:t>
            </a:r>
            <a:endParaRPr sz="3300"/>
          </a:p>
        </p:txBody>
      </p:sp>
      <p:sp>
        <p:nvSpPr>
          <p:cNvPr id="33" name="object 33"/>
          <p:cNvSpPr txBox="1"/>
          <p:nvPr/>
        </p:nvSpPr>
        <p:spPr>
          <a:xfrm>
            <a:off x="5835347" y="7148576"/>
            <a:ext cx="38449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CDC.</a:t>
            </a:r>
            <a:r>
              <a:rPr sz="1500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HIV</a:t>
            </a:r>
            <a:r>
              <a:rPr sz="15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Surveillance</a:t>
            </a:r>
            <a:r>
              <a:rPr sz="1500" spc="-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Suppl</a:t>
            </a:r>
            <a:r>
              <a:rPr sz="15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Rep</a:t>
            </a:r>
            <a:r>
              <a:rPr sz="15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7F7F7F"/>
                </a:solidFill>
                <a:latin typeface="Arial"/>
                <a:cs typeface="Arial"/>
              </a:rPr>
              <a:t>2019;26(1)</a:t>
            </a:r>
            <a:endParaRPr sz="1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0369" y="5568616"/>
            <a:ext cx="139700" cy="1890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Charts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 and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figures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3155" y="2033523"/>
            <a:ext cx="8914765" cy="4742180"/>
            <a:chOff x="613155" y="2033523"/>
            <a:chExt cx="8914765" cy="4742180"/>
          </a:xfrm>
        </p:grpSpPr>
        <p:sp>
          <p:nvSpPr>
            <p:cNvPr id="4" name="object 4"/>
            <p:cNvSpPr/>
            <p:nvPr/>
          </p:nvSpPr>
          <p:spPr>
            <a:xfrm>
              <a:off x="623315" y="2043683"/>
              <a:ext cx="3843654" cy="287020"/>
            </a:xfrm>
            <a:custGeom>
              <a:avLst/>
              <a:gdLst/>
              <a:ahLst/>
              <a:cxnLst/>
              <a:rect l="l" t="t" r="r" b="b"/>
              <a:pathLst>
                <a:path w="3843654" h="287019">
                  <a:moveTo>
                    <a:pt x="3843528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3843528" y="286512"/>
                  </a:lnTo>
                  <a:lnTo>
                    <a:pt x="384352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3315" y="2043683"/>
              <a:ext cx="3843654" cy="287020"/>
            </a:xfrm>
            <a:custGeom>
              <a:avLst/>
              <a:gdLst/>
              <a:ahLst/>
              <a:cxnLst/>
              <a:rect l="l" t="t" r="r" b="b"/>
              <a:pathLst>
                <a:path w="3843654" h="287019">
                  <a:moveTo>
                    <a:pt x="0" y="0"/>
                  </a:moveTo>
                  <a:lnTo>
                    <a:pt x="3843527" y="0"/>
                  </a:lnTo>
                  <a:lnTo>
                    <a:pt x="3843527" y="286511"/>
                  </a:lnTo>
                  <a:lnTo>
                    <a:pt x="0" y="28651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2004" y="5710427"/>
              <a:ext cx="624840" cy="1054735"/>
            </a:xfrm>
            <a:custGeom>
              <a:avLst/>
              <a:gdLst/>
              <a:ahLst/>
              <a:cxnLst/>
              <a:rect l="l" t="t" r="r" b="b"/>
              <a:pathLst>
                <a:path w="624839" h="1054734">
                  <a:moveTo>
                    <a:pt x="0" y="0"/>
                  </a:moveTo>
                  <a:lnTo>
                    <a:pt x="624839" y="0"/>
                  </a:lnTo>
                  <a:lnTo>
                    <a:pt x="624839" y="1054607"/>
                  </a:lnTo>
                  <a:lnTo>
                    <a:pt x="0" y="105460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72611" y="2330195"/>
              <a:ext cx="1094740" cy="3380740"/>
            </a:xfrm>
            <a:custGeom>
              <a:avLst/>
              <a:gdLst/>
              <a:ahLst/>
              <a:cxnLst/>
              <a:rect l="l" t="t" r="r" b="b"/>
              <a:pathLst>
                <a:path w="1094739" h="3380740">
                  <a:moveTo>
                    <a:pt x="1094232" y="0"/>
                  </a:moveTo>
                  <a:lnTo>
                    <a:pt x="0" y="0"/>
                  </a:lnTo>
                  <a:lnTo>
                    <a:pt x="0" y="3380232"/>
                  </a:lnTo>
                  <a:lnTo>
                    <a:pt x="1094232" y="3380232"/>
                  </a:lnTo>
                  <a:lnTo>
                    <a:pt x="109423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72611" y="2330195"/>
              <a:ext cx="1094740" cy="3380740"/>
            </a:xfrm>
            <a:custGeom>
              <a:avLst/>
              <a:gdLst/>
              <a:ahLst/>
              <a:cxnLst/>
              <a:rect l="l" t="t" r="r" b="b"/>
              <a:pathLst>
                <a:path w="1094739" h="3380740">
                  <a:moveTo>
                    <a:pt x="0" y="0"/>
                  </a:moveTo>
                  <a:lnTo>
                    <a:pt x="1094231" y="0"/>
                  </a:lnTo>
                  <a:lnTo>
                    <a:pt x="1094231" y="3380231"/>
                  </a:lnTo>
                  <a:lnTo>
                    <a:pt x="0" y="338023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3315" y="2330195"/>
              <a:ext cx="2749550" cy="3380740"/>
            </a:xfrm>
            <a:custGeom>
              <a:avLst/>
              <a:gdLst/>
              <a:ahLst/>
              <a:cxnLst/>
              <a:rect l="l" t="t" r="r" b="b"/>
              <a:pathLst>
                <a:path w="2749550" h="3380740">
                  <a:moveTo>
                    <a:pt x="0" y="0"/>
                  </a:moveTo>
                  <a:lnTo>
                    <a:pt x="2749295" y="0"/>
                  </a:lnTo>
                  <a:lnTo>
                    <a:pt x="2749295" y="3380231"/>
                  </a:lnTo>
                  <a:lnTo>
                    <a:pt x="0" y="338023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42004" y="5710427"/>
              <a:ext cx="624840" cy="1054735"/>
            </a:xfrm>
            <a:custGeom>
              <a:avLst/>
              <a:gdLst/>
              <a:ahLst/>
              <a:cxnLst/>
              <a:rect l="l" t="t" r="r" b="b"/>
              <a:pathLst>
                <a:path w="624839" h="1054734">
                  <a:moveTo>
                    <a:pt x="624840" y="0"/>
                  </a:moveTo>
                  <a:lnTo>
                    <a:pt x="0" y="0"/>
                  </a:lnTo>
                  <a:lnTo>
                    <a:pt x="0" y="1054608"/>
                  </a:lnTo>
                  <a:lnTo>
                    <a:pt x="624840" y="1054608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FF4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2004" y="5710427"/>
              <a:ext cx="624840" cy="1054735"/>
            </a:xfrm>
            <a:custGeom>
              <a:avLst/>
              <a:gdLst/>
              <a:ahLst/>
              <a:cxnLst/>
              <a:rect l="l" t="t" r="r" b="b"/>
              <a:pathLst>
                <a:path w="624839" h="1054734">
                  <a:moveTo>
                    <a:pt x="0" y="0"/>
                  </a:moveTo>
                  <a:lnTo>
                    <a:pt x="624839" y="0"/>
                  </a:lnTo>
                  <a:lnTo>
                    <a:pt x="624839" y="1054607"/>
                  </a:lnTo>
                  <a:lnTo>
                    <a:pt x="0" y="105460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3315" y="5710427"/>
              <a:ext cx="3218815" cy="1054735"/>
            </a:xfrm>
            <a:custGeom>
              <a:avLst/>
              <a:gdLst/>
              <a:ahLst/>
              <a:cxnLst/>
              <a:rect l="l" t="t" r="r" b="b"/>
              <a:pathLst>
                <a:path w="3218815" h="1054734">
                  <a:moveTo>
                    <a:pt x="0" y="0"/>
                  </a:moveTo>
                  <a:lnTo>
                    <a:pt x="3218687" y="0"/>
                  </a:lnTo>
                  <a:lnTo>
                    <a:pt x="3218687" y="1054607"/>
                  </a:lnTo>
                  <a:lnTo>
                    <a:pt x="0" y="105460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66844" y="2043683"/>
              <a:ext cx="2746375" cy="287020"/>
            </a:xfrm>
            <a:custGeom>
              <a:avLst/>
              <a:gdLst/>
              <a:ahLst/>
              <a:cxnLst/>
              <a:rect l="l" t="t" r="r" b="b"/>
              <a:pathLst>
                <a:path w="2746375" h="287019">
                  <a:moveTo>
                    <a:pt x="2746248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2746248" y="286512"/>
                  </a:lnTo>
                  <a:lnTo>
                    <a:pt x="274624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66844" y="2043683"/>
              <a:ext cx="2746375" cy="287020"/>
            </a:xfrm>
            <a:custGeom>
              <a:avLst/>
              <a:gdLst/>
              <a:ahLst/>
              <a:cxnLst/>
              <a:rect l="l" t="t" r="r" b="b"/>
              <a:pathLst>
                <a:path w="2746375" h="287019">
                  <a:moveTo>
                    <a:pt x="0" y="0"/>
                  </a:moveTo>
                  <a:lnTo>
                    <a:pt x="2746247" y="0"/>
                  </a:lnTo>
                  <a:lnTo>
                    <a:pt x="2746247" y="286511"/>
                  </a:lnTo>
                  <a:lnTo>
                    <a:pt x="0" y="28651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66844" y="5439155"/>
              <a:ext cx="2746375" cy="826135"/>
            </a:xfrm>
            <a:custGeom>
              <a:avLst/>
              <a:gdLst/>
              <a:ahLst/>
              <a:cxnLst/>
              <a:rect l="l" t="t" r="r" b="b"/>
              <a:pathLst>
                <a:path w="2746375" h="826135">
                  <a:moveTo>
                    <a:pt x="0" y="0"/>
                  </a:moveTo>
                  <a:lnTo>
                    <a:pt x="2746247" y="0"/>
                  </a:lnTo>
                  <a:lnTo>
                    <a:pt x="2746247" y="826007"/>
                  </a:lnTo>
                  <a:lnTo>
                    <a:pt x="0" y="82600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66844" y="6265164"/>
              <a:ext cx="2292350" cy="500380"/>
            </a:xfrm>
            <a:custGeom>
              <a:avLst/>
              <a:gdLst/>
              <a:ahLst/>
              <a:cxnLst/>
              <a:rect l="l" t="t" r="r" b="b"/>
              <a:pathLst>
                <a:path w="2292350" h="500379">
                  <a:moveTo>
                    <a:pt x="0" y="0"/>
                  </a:moveTo>
                  <a:lnTo>
                    <a:pt x="2292095" y="0"/>
                  </a:lnTo>
                  <a:lnTo>
                    <a:pt x="2292095" y="499871"/>
                  </a:lnTo>
                  <a:lnTo>
                    <a:pt x="0" y="49987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58940" y="6265164"/>
              <a:ext cx="454659" cy="500380"/>
            </a:xfrm>
            <a:custGeom>
              <a:avLst/>
              <a:gdLst/>
              <a:ahLst/>
              <a:cxnLst/>
              <a:rect l="l" t="t" r="r" b="b"/>
              <a:pathLst>
                <a:path w="454659" h="500379">
                  <a:moveTo>
                    <a:pt x="0" y="0"/>
                  </a:moveTo>
                  <a:lnTo>
                    <a:pt x="454151" y="0"/>
                  </a:lnTo>
                  <a:lnTo>
                    <a:pt x="454151" y="499871"/>
                  </a:lnTo>
                  <a:lnTo>
                    <a:pt x="0" y="49987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66844" y="5439155"/>
              <a:ext cx="2746375" cy="826135"/>
            </a:xfrm>
            <a:custGeom>
              <a:avLst/>
              <a:gdLst/>
              <a:ahLst/>
              <a:cxnLst/>
              <a:rect l="l" t="t" r="r" b="b"/>
              <a:pathLst>
                <a:path w="2746375" h="826135">
                  <a:moveTo>
                    <a:pt x="2746248" y="0"/>
                  </a:moveTo>
                  <a:lnTo>
                    <a:pt x="0" y="0"/>
                  </a:lnTo>
                  <a:lnTo>
                    <a:pt x="0" y="826008"/>
                  </a:lnTo>
                  <a:lnTo>
                    <a:pt x="2746248" y="826008"/>
                  </a:lnTo>
                  <a:lnTo>
                    <a:pt x="27462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66844" y="5439155"/>
              <a:ext cx="2746375" cy="826135"/>
            </a:xfrm>
            <a:custGeom>
              <a:avLst/>
              <a:gdLst/>
              <a:ahLst/>
              <a:cxnLst/>
              <a:rect l="l" t="t" r="r" b="b"/>
              <a:pathLst>
                <a:path w="2746375" h="826135">
                  <a:moveTo>
                    <a:pt x="0" y="0"/>
                  </a:moveTo>
                  <a:lnTo>
                    <a:pt x="2746247" y="0"/>
                  </a:lnTo>
                  <a:lnTo>
                    <a:pt x="2746247" y="826007"/>
                  </a:lnTo>
                  <a:lnTo>
                    <a:pt x="0" y="82600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66844" y="2330195"/>
              <a:ext cx="2746375" cy="3108960"/>
            </a:xfrm>
            <a:custGeom>
              <a:avLst/>
              <a:gdLst/>
              <a:ahLst/>
              <a:cxnLst/>
              <a:rect l="l" t="t" r="r" b="b"/>
              <a:pathLst>
                <a:path w="2746375" h="3108960">
                  <a:moveTo>
                    <a:pt x="0" y="0"/>
                  </a:moveTo>
                  <a:lnTo>
                    <a:pt x="2746247" y="0"/>
                  </a:lnTo>
                  <a:lnTo>
                    <a:pt x="2746247" y="3108959"/>
                  </a:lnTo>
                  <a:lnTo>
                    <a:pt x="0" y="3108959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58940" y="6265164"/>
              <a:ext cx="454659" cy="500380"/>
            </a:xfrm>
            <a:custGeom>
              <a:avLst/>
              <a:gdLst/>
              <a:ahLst/>
              <a:cxnLst/>
              <a:rect l="l" t="t" r="r" b="b"/>
              <a:pathLst>
                <a:path w="454659" h="500379">
                  <a:moveTo>
                    <a:pt x="454152" y="0"/>
                  </a:moveTo>
                  <a:lnTo>
                    <a:pt x="0" y="0"/>
                  </a:lnTo>
                  <a:lnTo>
                    <a:pt x="0" y="499872"/>
                  </a:lnTo>
                  <a:lnTo>
                    <a:pt x="454152" y="499872"/>
                  </a:lnTo>
                  <a:lnTo>
                    <a:pt x="454152" y="0"/>
                  </a:lnTo>
                  <a:close/>
                </a:path>
              </a:pathLst>
            </a:custGeom>
            <a:solidFill>
              <a:srgbClr val="FFD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58940" y="6265164"/>
              <a:ext cx="454659" cy="500380"/>
            </a:xfrm>
            <a:custGeom>
              <a:avLst/>
              <a:gdLst/>
              <a:ahLst/>
              <a:cxnLst/>
              <a:rect l="l" t="t" r="r" b="b"/>
              <a:pathLst>
                <a:path w="454659" h="500379">
                  <a:moveTo>
                    <a:pt x="0" y="0"/>
                  </a:moveTo>
                  <a:lnTo>
                    <a:pt x="454151" y="0"/>
                  </a:lnTo>
                  <a:lnTo>
                    <a:pt x="454151" y="499871"/>
                  </a:lnTo>
                  <a:lnTo>
                    <a:pt x="0" y="49987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66844" y="6265164"/>
              <a:ext cx="2292350" cy="500380"/>
            </a:xfrm>
            <a:custGeom>
              <a:avLst/>
              <a:gdLst/>
              <a:ahLst/>
              <a:cxnLst/>
              <a:rect l="l" t="t" r="r" b="b"/>
              <a:pathLst>
                <a:path w="2292350" h="500379">
                  <a:moveTo>
                    <a:pt x="2292096" y="0"/>
                  </a:moveTo>
                  <a:lnTo>
                    <a:pt x="0" y="0"/>
                  </a:lnTo>
                  <a:lnTo>
                    <a:pt x="0" y="499872"/>
                  </a:lnTo>
                  <a:lnTo>
                    <a:pt x="2292096" y="499872"/>
                  </a:lnTo>
                  <a:lnTo>
                    <a:pt x="2292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66844" y="6265164"/>
              <a:ext cx="2292350" cy="500380"/>
            </a:xfrm>
            <a:custGeom>
              <a:avLst/>
              <a:gdLst/>
              <a:ahLst/>
              <a:cxnLst/>
              <a:rect l="l" t="t" r="r" b="b"/>
              <a:pathLst>
                <a:path w="2292350" h="500379">
                  <a:moveTo>
                    <a:pt x="0" y="0"/>
                  </a:moveTo>
                  <a:lnTo>
                    <a:pt x="2292095" y="0"/>
                  </a:lnTo>
                  <a:lnTo>
                    <a:pt x="2292095" y="499871"/>
                  </a:lnTo>
                  <a:lnTo>
                    <a:pt x="0" y="49987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13091" y="2043683"/>
              <a:ext cx="2304415" cy="287020"/>
            </a:xfrm>
            <a:custGeom>
              <a:avLst/>
              <a:gdLst/>
              <a:ahLst/>
              <a:cxnLst/>
              <a:rect l="l" t="t" r="r" b="b"/>
              <a:pathLst>
                <a:path w="2304415" h="287019">
                  <a:moveTo>
                    <a:pt x="2304288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2304288" y="286512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13091" y="2043683"/>
              <a:ext cx="2304415" cy="287020"/>
            </a:xfrm>
            <a:custGeom>
              <a:avLst/>
              <a:gdLst/>
              <a:ahLst/>
              <a:cxnLst/>
              <a:rect l="l" t="t" r="r" b="b"/>
              <a:pathLst>
                <a:path w="2304415" h="287019">
                  <a:moveTo>
                    <a:pt x="0" y="0"/>
                  </a:moveTo>
                  <a:lnTo>
                    <a:pt x="2304287" y="0"/>
                  </a:lnTo>
                  <a:lnTo>
                    <a:pt x="2304287" y="286511"/>
                  </a:lnTo>
                  <a:lnTo>
                    <a:pt x="0" y="286511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13091" y="5490971"/>
              <a:ext cx="2304415" cy="460375"/>
            </a:xfrm>
            <a:custGeom>
              <a:avLst/>
              <a:gdLst/>
              <a:ahLst/>
              <a:cxnLst/>
              <a:rect l="l" t="t" r="r" b="b"/>
              <a:pathLst>
                <a:path w="2304415" h="460375">
                  <a:moveTo>
                    <a:pt x="0" y="0"/>
                  </a:moveTo>
                  <a:lnTo>
                    <a:pt x="2304287" y="0"/>
                  </a:lnTo>
                  <a:lnTo>
                    <a:pt x="2304287" y="460247"/>
                  </a:lnTo>
                  <a:lnTo>
                    <a:pt x="0" y="46024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13091" y="5951220"/>
              <a:ext cx="1996439" cy="814069"/>
            </a:xfrm>
            <a:custGeom>
              <a:avLst/>
              <a:gdLst/>
              <a:ahLst/>
              <a:cxnLst/>
              <a:rect l="l" t="t" r="r" b="b"/>
              <a:pathLst>
                <a:path w="1996440" h="814070">
                  <a:moveTo>
                    <a:pt x="0" y="0"/>
                  </a:moveTo>
                  <a:lnTo>
                    <a:pt x="1996439" y="0"/>
                  </a:lnTo>
                  <a:lnTo>
                    <a:pt x="1996439" y="813815"/>
                  </a:lnTo>
                  <a:lnTo>
                    <a:pt x="0" y="81381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09532" y="5951220"/>
              <a:ext cx="307975" cy="814069"/>
            </a:xfrm>
            <a:custGeom>
              <a:avLst/>
              <a:gdLst/>
              <a:ahLst/>
              <a:cxnLst/>
              <a:rect l="l" t="t" r="r" b="b"/>
              <a:pathLst>
                <a:path w="307975" h="814070">
                  <a:moveTo>
                    <a:pt x="0" y="0"/>
                  </a:moveTo>
                  <a:lnTo>
                    <a:pt x="307847" y="0"/>
                  </a:lnTo>
                  <a:lnTo>
                    <a:pt x="307847" y="813815"/>
                  </a:lnTo>
                  <a:lnTo>
                    <a:pt x="0" y="81381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13091" y="5490971"/>
              <a:ext cx="2304415" cy="460375"/>
            </a:xfrm>
            <a:custGeom>
              <a:avLst/>
              <a:gdLst/>
              <a:ahLst/>
              <a:cxnLst/>
              <a:rect l="l" t="t" r="r" b="b"/>
              <a:pathLst>
                <a:path w="2304415" h="460375">
                  <a:moveTo>
                    <a:pt x="2304288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2304288" y="460248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558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13091" y="5490971"/>
              <a:ext cx="2304415" cy="460375"/>
            </a:xfrm>
            <a:custGeom>
              <a:avLst/>
              <a:gdLst/>
              <a:ahLst/>
              <a:cxnLst/>
              <a:rect l="l" t="t" r="r" b="b"/>
              <a:pathLst>
                <a:path w="2304415" h="460375">
                  <a:moveTo>
                    <a:pt x="0" y="0"/>
                  </a:moveTo>
                  <a:lnTo>
                    <a:pt x="2304287" y="0"/>
                  </a:lnTo>
                  <a:lnTo>
                    <a:pt x="2304287" y="460247"/>
                  </a:lnTo>
                  <a:lnTo>
                    <a:pt x="0" y="460247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13091" y="2330195"/>
              <a:ext cx="2304415" cy="3161030"/>
            </a:xfrm>
            <a:custGeom>
              <a:avLst/>
              <a:gdLst/>
              <a:ahLst/>
              <a:cxnLst/>
              <a:rect l="l" t="t" r="r" b="b"/>
              <a:pathLst>
                <a:path w="2304415" h="3161029">
                  <a:moveTo>
                    <a:pt x="0" y="0"/>
                  </a:moveTo>
                  <a:lnTo>
                    <a:pt x="2304287" y="0"/>
                  </a:lnTo>
                  <a:lnTo>
                    <a:pt x="2304287" y="3160775"/>
                  </a:lnTo>
                  <a:lnTo>
                    <a:pt x="0" y="316077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209532" y="5951220"/>
              <a:ext cx="307975" cy="814069"/>
            </a:xfrm>
            <a:custGeom>
              <a:avLst/>
              <a:gdLst/>
              <a:ahLst/>
              <a:cxnLst/>
              <a:rect l="l" t="t" r="r" b="b"/>
              <a:pathLst>
                <a:path w="307975" h="814070">
                  <a:moveTo>
                    <a:pt x="307848" y="0"/>
                  </a:moveTo>
                  <a:lnTo>
                    <a:pt x="0" y="0"/>
                  </a:lnTo>
                  <a:lnTo>
                    <a:pt x="0" y="813815"/>
                  </a:lnTo>
                  <a:lnTo>
                    <a:pt x="307848" y="813815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C6D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209532" y="5951220"/>
              <a:ext cx="307975" cy="814069"/>
            </a:xfrm>
            <a:custGeom>
              <a:avLst/>
              <a:gdLst/>
              <a:ahLst/>
              <a:cxnLst/>
              <a:rect l="l" t="t" r="r" b="b"/>
              <a:pathLst>
                <a:path w="307975" h="814070">
                  <a:moveTo>
                    <a:pt x="0" y="0"/>
                  </a:moveTo>
                  <a:lnTo>
                    <a:pt x="307847" y="0"/>
                  </a:lnTo>
                  <a:lnTo>
                    <a:pt x="307847" y="813815"/>
                  </a:lnTo>
                  <a:lnTo>
                    <a:pt x="0" y="81381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13091" y="5951220"/>
              <a:ext cx="1996439" cy="814069"/>
            </a:xfrm>
            <a:custGeom>
              <a:avLst/>
              <a:gdLst/>
              <a:ahLst/>
              <a:cxnLst/>
              <a:rect l="l" t="t" r="r" b="b"/>
              <a:pathLst>
                <a:path w="1996440" h="814070">
                  <a:moveTo>
                    <a:pt x="1996439" y="0"/>
                  </a:moveTo>
                  <a:lnTo>
                    <a:pt x="0" y="0"/>
                  </a:lnTo>
                  <a:lnTo>
                    <a:pt x="0" y="813815"/>
                  </a:lnTo>
                  <a:lnTo>
                    <a:pt x="1996439" y="813815"/>
                  </a:lnTo>
                  <a:lnTo>
                    <a:pt x="1996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13091" y="5951220"/>
              <a:ext cx="1996439" cy="814069"/>
            </a:xfrm>
            <a:custGeom>
              <a:avLst/>
              <a:gdLst/>
              <a:ahLst/>
              <a:cxnLst/>
              <a:rect l="l" t="t" r="r" b="b"/>
              <a:pathLst>
                <a:path w="1996440" h="814070">
                  <a:moveTo>
                    <a:pt x="0" y="0"/>
                  </a:moveTo>
                  <a:lnTo>
                    <a:pt x="1996439" y="0"/>
                  </a:lnTo>
                  <a:lnTo>
                    <a:pt x="1996439" y="813815"/>
                  </a:lnTo>
                  <a:lnTo>
                    <a:pt x="0" y="813815"/>
                  </a:lnTo>
                  <a:lnTo>
                    <a:pt x="0" y="0"/>
                  </a:lnTo>
                  <a:close/>
                </a:path>
              </a:pathLst>
            </a:custGeom>
            <a:ln w="20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414937" y="5406644"/>
            <a:ext cx="814069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80" dirty="0">
                <a:solidFill>
                  <a:srgbClr val="FFFFFF"/>
                </a:solidFill>
                <a:latin typeface="Tahoma"/>
                <a:cs typeface="Tahoma"/>
              </a:rPr>
              <a:t>13-</a:t>
            </a:r>
            <a:r>
              <a:rPr sz="1450" spc="130" dirty="0">
                <a:solidFill>
                  <a:srgbClr val="FFFFFF"/>
                </a:solidFill>
                <a:latin typeface="Tahoma"/>
                <a:cs typeface="Tahoma"/>
              </a:rPr>
              <a:t>24</a:t>
            </a:r>
            <a:r>
              <a:rPr sz="14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340" dirty="0">
                <a:solidFill>
                  <a:srgbClr val="FFFFFF"/>
                </a:solidFill>
                <a:latin typeface="Arial"/>
                <a:cs typeface="Arial"/>
              </a:rPr>
              <a:t>♂</a:t>
            </a:r>
            <a:endParaRPr sz="14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83786" y="6238705"/>
            <a:ext cx="511175" cy="468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4139">
              <a:lnSpc>
                <a:spcPts val="1720"/>
              </a:lnSpc>
              <a:spcBef>
                <a:spcPts val="135"/>
              </a:spcBef>
            </a:pPr>
            <a:r>
              <a:rPr sz="1450" spc="60" dirty="0">
                <a:solidFill>
                  <a:srgbClr val="FFFFFF"/>
                </a:solidFill>
                <a:latin typeface="Tahoma"/>
                <a:cs typeface="Tahoma"/>
              </a:rPr>
              <a:t>13-</a:t>
            </a:r>
            <a:endParaRPr sz="1450">
              <a:latin typeface="Tahoma"/>
              <a:cs typeface="Tahoma"/>
            </a:endParaRPr>
          </a:p>
          <a:p>
            <a:pPr marL="12700">
              <a:lnSpc>
                <a:spcPts val="1720"/>
              </a:lnSpc>
            </a:pPr>
            <a:r>
              <a:rPr sz="1450" spc="130" dirty="0">
                <a:solidFill>
                  <a:srgbClr val="FFFFFF"/>
                </a:solidFill>
                <a:latin typeface="Tahoma"/>
                <a:cs typeface="Tahoma"/>
              </a:rPr>
              <a:t>24</a:t>
            </a:r>
            <a:r>
              <a:rPr sz="14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340" dirty="0">
                <a:solidFill>
                  <a:srgbClr val="FFFFFF"/>
                </a:solidFill>
                <a:latin typeface="Arial"/>
                <a:cs typeface="Arial"/>
              </a:rPr>
              <a:t>♀</a:t>
            </a:r>
            <a:endParaRPr sz="14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08730" y="5958264"/>
            <a:ext cx="814069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80" dirty="0">
                <a:solidFill>
                  <a:srgbClr val="FFFFFF"/>
                </a:solidFill>
                <a:latin typeface="Tahoma"/>
                <a:cs typeface="Tahoma"/>
              </a:rPr>
              <a:t>13-</a:t>
            </a:r>
            <a:r>
              <a:rPr sz="1450" spc="130" dirty="0">
                <a:solidFill>
                  <a:srgbClr val="FFFFFF"/>
                </a:solidFill>
                <a:latin typeface="Tahoma"/>
                <a:cs typeface="Tahoma"/>
              </a:rPr>
              <a:t>24</a:t>
            </a:r>
            <a:r>
              <a:rPr sz="14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340" dirty="0">
                <a:solidFill>
                  <a:srgbClr val="FFFFFF"/>
                </a:solidFill>
                <a:latin typeface="Arial"/>
                <a:cs typeface="Arial"/>
              </a:rPr>
              <a:t>♂</a:t>
            </a:r>
            <a:endParaRPr sz="14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97796" y="6299555"/>
            <a:ext cx="32893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60" dirty="0">
                <a:solidFill>
                  <a:srgbClr val="FFFFFF"/>
                </a:solidFill>
                <a:latin typeface="Tahoma"/>
                <a:cs typeface="Tahoma"/>
              </a:rPr>
              <a:t>13-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30867" y="6525193"/>
            <a:ext cx="26289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05" dirty="0">
                <a:solidFill>
                  <a:srgbClr val="FFFFFF"/>
                </a:solidFill>
                <a:latin typeface="Tahoma"/>
                <a:cs typeface="Tahoma"/>
              </a:rPr>
              <a:t>24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53606" y="5647399"/>
            <a:ext cx="814069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80" dirty="0">
                <a:solidFill>
                  <a:srgbClr val="FFFFFF"/>
                </a:solidFill>
                <a:latin typeface="Tahoma"/>
                <a:cs typeface="Tahoma"/>
              </a:rPr>
              <a:t>13-</a:t>
            </a:r>
            <a:r>
              <a:rPr sz="1450" spc="130" dirty="0">
                <a:solidFill>
                  <a:srgbClr val="FFFFFF"/>
                </a:solidFill>
                <a:latin typeface="Tahoma"/>
                <a:cs typeface="Tahoma"/>
              </a:rPr>
              <a:t>24</a:t>
            </a:r>
            <a:r>
              <a:rPr sz="145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340" dirty="0">
                <a:solidFill>
                  <a:srgbClr val="FFFFFF"/>
                </a:solidFill>
                <a:latin typeface="Arial"/>
                <a:cs typeface="Arial"/>
              </a:rPr>
              <a:t>♂</a:t>
            </a:r>
            <a:endParaRPr sz="14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50894" y="5985855"/>
            <a:ext cx="210185" cy="706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35"/>
              </a:spcBef>
            </a:pPr>
            <a:r>
              <a:rPr sz="1450" spc="13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50" spc="35" dirty="0">
                <a:solidFill>
                  <a:srgbClr val="FFFFFF"/>
                </a:solidFill>
                <a:latin typeface="Tahoma"/>
                <a:cs typeface="Tahoma"/>
              </a:rPr>
              <a:t>3-</a:t>
            </a:r>
            <a:endParaRPr sz="1450">
              <a:latin typeface="Tahoma"/>
              <a:cs typeface="Tahoma"/>
            </a:endParaRPr>
          </a:p>
          <a:p>
            <a:pPr marL="45085">
              <a:lnSpc>
                <a:spcPct val="100000"/>
              </a:lnSpc>
              <a:spcBef>
                <a:spcPts val="60"/>
              </a:spcBef>
            </a:pPr>
            <a:r>
              <a:rPr sz="1450" spc="13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4202" y="2078587"/>
            <a:ext cx="62293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-10" dirty="0">
                <a:solidFill>
                  <a:srgbClr val="FFFFFF"/>
                </a:solidFill>
                <a:latin typeface="Tahoma"/>
                <a:cs typeface="Tahoma"/>
              </a:rPr>
              <a:t>Blacks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511376" y="2078587"/>
            <a:ext cx="3382645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753360" algn="l"/>
              </a:tabLst>
            </a:pPr>
            <a:r>
              <a:rPr sz="1450" b="1" spc="-10" dirty="0">
                <a:solidFill>
                  <a:srgbClr val="FFFFFF"/>
                </a:solidFill>
                <a:latin typeface="Tahoma"/>
                <a:cs typeface="Tahoma"/>
              </a:rPr>
              <a:t>Hispanic/Latinx</a:t>
            </a:r>
            <a:r>
              <a:rPr sz="145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50" b="1" spc="-35" dirty="0">
                <a:solidFill>
                  <a:srgbClr val="FFFFFF"/>
                </a:solidFill>
                <a:latin typeface="Tahoma"/>
                <a:cs typeface="Tahoma"/>
              </a:rPr>
              <a:t>Whites</a:t>
            </a:r>
            <a:endParaRPr sz="1450">
              <a:latin typeface="Tahoma"/>
              <a:cs typeface="Tahoma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9576" y="2484120"/>
            <a:ext cx="4334256" cy="283464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031157" y="1351279"/>
            <a:ext cx="79895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Estimated</a:t>
            </a:r>
            <a:r>
              <a:rPr sz="2100" b="1" spc="6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new</a:t>
            </a:r>
            <a:r>
              <a:rPr sz="2100" b="1" spc="7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infections</a:t>
            </a:r>
            <a:r>
              <a:rPr sz="2100" b="1" spc="6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by</a:t>
            </a:r>
            <a:r>
              <a:rPr sz="2100" b="1" spc="7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race/ethnicity,</a:t>
            </a:r>
            <a:r>
              <a:rPr sz="2100" b="1" spc="5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sex,</a:t>
            </a:r>
            <a:r>
              <a:rPr sz="2100" b="1" spc="5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and</a:t>
            </a:r>
            <a:r>
              <a:rPr sz="2100" b="1" spc="7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age,</a:t>
            </a:r>
            <a:r>
              <a:rPr sz="2100" b="1" spc="55" dirty="0">
                <a:latin typeface="Arial"/>
                <a:cs typeface="Arial"/>
              </a:rPr>
              <a:t> </a:t>
            </a:r>
            <a:r>
              <a:rPr sz="2100" b="1" spc="-20" dirty="0">
                <a:latin typeface="Arial"/>
                <a:cs typeface="Arial"/>
              </a:rPr>
              <a:t>2019</a:t>
            </a:r>
            <a:endParaRPr sz="210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Who is</a:t>
            </a:r>
            <a:r>
              <a:rPr sz="3300" spc="5" dirty="0"/>
              <a:t> </a:t>
            </a:r>
            <a:r>
              <a:rPr sz="3300" dirty="0"/>
              <a:t>acquiring HIV in the</a:t>
            </a:r>
            <a:r>
              <a:rPr sz="3300" spc="10" dirty="0"/>
              <a:t> </a:t>
            </a:r>
            <a:r>
              <a:rPr sz="3300" spc="-25" dirty="0"/>
              <a:t>US?</a:t>
            </a:r>
            <a:endParaRPr sz="3300"/>
          </a:p>
        </p:txBody>
      </p:sp>
      <p:sp>
        <p:nvSpPr>
          <p:cNvPr id="49" name="object 49"/>
          <p:cNvSpPr txBox="1"/>
          <p:nvPr/>
        </p:nvSpPr>
        <p:spPr>
          <a:xfrm>
            <a:off x="5835347" y="7148576"/>
            <a:ext cx="38449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CDC.</a:t>
            </a:r>
            <a:r>
              <a:rPr sz="1500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HIV</a:t>
            </a:r>
            <a:r>
              <a:rPr sz="15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Surveillance</a:t>
            </a:r>
            <a:r>
              <a:rPr sz="1500" spc="-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Suppl</a:t>
            </a:r>
            <a:r>
              <a:rPr sz="15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Rep</a:t>
            </a:r>
            <a:r>
              <a:rPr sz="15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7F7F7F"/>
                </a:solidFill>
                <a:latin typeface="Arial"/>
                <a:cs typeface="Arial"/>
              </a:rPr>
              <a:t>2019;26(1)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29200" y="2524230"/>
            <a:ext cx="4198620" cy="2696210"/>
          </a:xfrm>
          <a:prstGeom prst="rect">
            <a:avLst/>
          </a:prstGeom>
          <a:solidFill>
            <a:srgbClr val="FFFFFF"/>
          </a:solidFill>
          <a:ln w="27096">
            <a:solidFill>
              <a:srgbClr val="D9D9D9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217170" marR="210185" algn="ctr">
              <a:lnSpc>
                <a:spcPts val="2500"/>
              </a:lnSpc>
              <a:spcBef>
                <a:spcPts val="875"/>
              </a:spcBef>
            </a:pPr>
            <a:r>
              <a:rPr sz="2100" dirty="0">
                <a:latin typeface="Arial"/>
                <a:cs typeface="Arial"/>
              </a:rPr>
              <a:t>Adolescents</a:t>
            </a:r>
            <a:r>
              <a:rPr sz="2100" spc="9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(13-19)</a:t>
            </a:r>
            <a:r>
              <a:rPr sz="2100" spc="8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10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young </a:t>
            </a:r>
            <a:r>
              <a:rPr sz="2100" dirty="0">
                <a:latin typeface="Arial"/>
                <a:cs typeface="Arial"/>
              </a:rPr>
              <a:t>adults</a:t>
            </a:r>
            <a:r>
              <a:rPr sz="2100" spc="9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(20-24)</a:t>
            </a:r>
            <a:r>
              <a:rPr sz="2100" spc="8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accounted</a:t>
            </a:r>
            <a:r>
              <a:rPr sz="2100" spc="10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for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ts val="9260"/>
              </a:lnSpc>
            </a:pPr>
            <a:r>
              <a:rPr sz="8500" b="1" spc="-330" dirty="0">
                <a:solidFill>
                  <a:srgbClr val="FF0000"/>
                </a:solidFill>
                <a:latin typeface="Arial"/>
                <a:cs typeface="Arial"/>
              </a:rPr>
              <a:t>21%</a:t>
            </a:r>
            <a:endParaRPr sz="8500">
              <a:latin typeface="Arial"/>
              <a:cs typeface="Arial"/>
            </a:endParaRPr>
          </a:p>
          <a:p>
            <a:pPr marL="1270" algn="ctr">
              <a:lnSpc>
                <a:spcPts val="2515"/>
              </a:lnSpc>
              <a:spcBef>
                <a:spcPts val="545"/>
              </a:spcBef>
            </a:pPr>
            <a:r>
              <a:rPr sz="2100" dirty="0">
                <a:latin typeface="Arial"/>
                <a:cs typeface="Arial"/>
              </a:rPr>
              <a:t>of</a:t>
            </a:r>
            <a:r>
              <a:rPr sz="2100" spc="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HIV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diagnoses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2019.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ts val="2035"/>
              </a:lnSpc>
            </a:pPr>
            <a:r>
              <a:rPr sz="1700" dirty="0">
                <a:solidFill>
                  <a:srgbClr val="919191"/>
                </a:solidFill>
                <a:latin typeface="Arial"/>
                <a:cs typeface="Arial"/>
              </a:rPr>
              <a:t>(7,588</a:t>
            </a:r>
            <a:r>
              <a:rPr sz="1700" spc="5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919191"/>
                </a:solidFill>
                <a:latin typeface="Arial"/>
                <a:cs typeface="Arial"/>
              </a:rPr>
              <a:t>of</a:t>
            </a:r>
            <a:r>
              <a:rPr sz="1700" spc="25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919191"/>
                </a:solidFill>
                <a:latin typeface="Arial"/>
                <a:cs typeface="Arial"/>
              </a:rPr>
              <a:t>36,801)</a:t>
            </a:r>
            <a:endParaRPr sz="17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0369" y="5568616"/>
            <a:ext cx="139700" cy="1890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Charts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 and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figures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1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3142" y="54051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003" y="1353820"/>
            <a:ext cx="721804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D6201A"/>
                </a:solidFill>
                <a:latin typeface="Arial"/>
                <a:cs typeface="Arial"/>
              </a:rPr>
              <a:t>AETC</a:t>
            </a:r>
            <a:r>
              <a:rPr b="0" spc="20" dirty="0">
                <a:solidFill>
                  <a:srgbClr val="D6201A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D6201A"/>
                </a:solidFill>
                <a:latin typeface="Arial"/>
                <a:cs typeface="Arial"/>
              </a:rPr>
              <a:t>Program</a:t>
            </a:r>
            <a:r>
              <a:rPr b="0" spc="15" dirty="0">
                <a:solidFill>
                  <a:srgbClr val="D6201A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D6201A"/>
                </a:solidFill>
                <a:latin typeface="Arial"/>
                <a:cs typeface="Arial"/>
              </a:rPr>
              <a:t>–</a:t>
            </a:r>
            <a:r>
              <a:rPr b="0" spc="10" dirty="0">
                <a:solidFill>
                  <a:srgbClr val="D6201A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D6201A"/>
                </a:solidFill>
                <a:latin typeface="Arial"/>
                <a:cs typeface="Arial"/>
              </a:rPr>
              <a:t>National</a:t>
            </a:r>
            <a:r>
              <a:rPr b="0" spc="15" dirty="0">
                <a:solidFill>
                  <a:srgbClr val="D6201A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D6201A"/>
                </a:solidFill>
                <a:latin typeface="Arial"/>
                <a:cs typeface="Arial"/>
              </a:rPr>
              <a:t>Resources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5921" y="2239264"/>
            <a:ext cx="8611235" cy="3857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2729" marR="5080" indent="-240665">
              <a:lnSpc>
                <a:spcPct val="100800"/>
              </a:lnSpc>
              <a:spcBef>
                <a:spcPts val="80"/>
              </a:spcBef>
              <a:buClr>
                <a:srgbClr val="D6201A"/>
              </a:buClr>
              <a:buFont typeface="Arial"/>
              <a:buChar char="■"/>
              <a:tabLst>
                <a:tab pos="252729" algn="l"/>
              </a:tabLst>
            </a:pPr>
            <a:r>
              <a:rPr sz="1900" b="1" dirty="0">
                <a:solidFill>
                  <a:srgbClr val="222222"/>
                </a:solidFill>
                <a:latin typeface="Arial"/>
                <a:cs typeface="Arial"/>
              </a:rPr>
              <a:t>National</a:t>
            </a:r>
            <a:r>
              <a:rPr sz="1900" b="1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22222"/>
                </a:solidFill>
                <a:latin typeface="Arial"/>
                <a:cs typeface="Arial"/>
              </a:rPr>
              <a:t>Coordinating</a:t>
            </a:r>
            <a:r>
              <a:rPr sz="1900" b="1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22222"/>
                </a:solidFill>
                <a:latin typeface="Arial"/>
                <a:cs typeface="Arial"/>
              </a:rPr>
              <a:t>Resource</a:t>
            </a:r>
            <a:r>
              <a:rPr sz="1900" b="1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22222"/>
                </a:solidFill>
                <a:latin typeface="Arial"/>
                <a:cs typeface="Arial"/>
              </a:rPr>
              <a:t>Center</a:t>
            </a:r>
            <a:r>
              <a:rPr sz="1900" b="1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–</a:t>
            </a:r>
            <a:r>
              <a:rPr sz="19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serves</a:t>
            </a:r>
            <a:r>
              <a:rPr sz="19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as</a:t>
            </a:r>
            <a:r>
              <a:rPr sz="19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9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central</a:t>
            </a:r>
            <a:r>
              <a:rPr sz="19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web-</a:t>
            </a:r>
            <a:r>
              <a:rPr sz="1900" spc="-10" dirty="0">
                <a:solidFill>
                  <a:srgbClr val="222222"/>
                </a:solidFill>
                <a:latin typeface="Arial"/>
                <a:cs typeface="Arial"/>
              </a:rPr>
              <a:t>based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repository</a:t>
            </a:r>
            <a:r>
              <a:rPr sz="19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19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AETC</a:t>
            </a:r>
            <a:r>
              <a:rPr sz="1900" spc="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Program</a:t>
            </a:r>
            <a:r>
              <a:rPr sz="1900" spc="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training</a:t>
            </a:r>
            <a:r>
              <a:rPr sz="19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19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capacity</a:t>
            </a:r>
            <a:r>
              <a:rPr sz="19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building</a:t>
            </a:r>
            <a:r>
              <a:rPr sz="19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resources;</a:t>
            </a:r>
            <a:r>
              <a:rPr sz="19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222222"/>
                </a:solidFill>
                <a:latin typeface="Arial"/>
                <a:cs typeface="Arial"/>
              </a:rPr>
              <a:t>its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website</a:t>
            </a:r>
            <a:r>
              <a:rPr sz="19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includes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19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free</a:t>
            </a:r>
            <a:r>
              <a:rPr sz="19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virtual</a:t>
            </a:r>
            <a:r>
              <a:rPr sz="19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library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with</a:t>
            </a:r>
            <a:r>
              <a:rPr sz="19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training</a:t>
            </a:r>
            <a:r>
              <a:rPr sz="19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19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technical</a:t>
            </a:r>
            <a:r>
              <a:rPr sz="19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22222"/>
                </a:solidFill>
                <a:latin typeface="Arial"/>
                <a:cs typeface="Arial"/>
              </a:rPr>
              <a:t>assistance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materials,</a:t>
            </a:r>
            <a:r>
              <a:rPr sz="19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19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program</a:t>
            </a:r>
            <a:r>
              <a:rPr sz="19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director,</a:t>
            </a:r>
            <a:r>
              <a:rPr sz="1900" spc="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19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19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calendar</a:t>
            </a:r>
            <a:r>
              <a:rPr sz="1900" spc="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1900" spc="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trainings</a:t>
            </a:r>
            <a:r>
              <a:rPr sz="19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19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other</a:t>
            </a:r>
            <a:r>
              <a:rPr sz="1900" spc="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22222"/>
                </a:solidFill>
                <a:latin typeface="Arial"/>
                <a:cs typeface="Arial"/>
              </a:rPr>
              <a:t>events.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Learn</a:t>
            </a:r>
            <a:r>
              <a:rPr sz="19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more:</a:t>
            </a:r>
            <a:r>
              <a:rPr sz="19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B0F0"/>
                </a:solidFill>
                <a:latin typeface="Arial"/>
                <a:cs typeface="Arial"/>
              </a:rPr>
              <a:t>https://aidsetc.org/</a:t>
            </a:r>
            <a:endParaRPr sz="1900">
              <a:latin typeface="Arial"/>
              <a:cs typeface="Arial"/>
            </a:endParaRPr>
          </a:p>
          <a:p>
            <a:pPr marL="252729" marR="46355" indent="-240665">
              <a:lnSpc>
                <a:spcPct val="101099"/>
              </a:lnSpc>
              <a:spcBef>
                <a:spcPts val="1295"/>
              </a:spcBef>
              <a:buClr>
                <a:srgbClr val="D6201A"/>
              </a:buClr>
              <a:buFont typeface="Arial"/>
              <a:buChar char="■"/>
              <a:tabLst>
                <a:tab pos="252729" algn="l"/>
              </a:tabLst>
            </a:pPr>
            <a:r>
              <a:rPr sz="1900" b="1" dirty="0">
                <a:solidFill>
                  <a:srgbClr val="222222"/>
                </a:solidFill>
                <a:latin typeface="Arial"/>
                <a:cs typeface="Arial"/>
              </a:rPr>
              <a:t>National</a:t>
            </a:r>
            <a:r>
              <a:rPr sz="1900" b="1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22222"/>
                </a:solidFill>
                <a:latin typeface="Arial"/>
                <a:cs typeface="Arial"/>
              </a:rPr>
              <a:t>Clinician</a:t>
            </a:r>
            <a:r>
              <a:rPr sz="1900" b="1" spc="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22222"/>
                </a:solidFill>
                <a:latin typeface="Arial"/>
                <a:cs typeface="Arial"/>
              </a:rPr>
              <a:t>Consultation</a:t>
            </a:r>
            <a:r>
              <a:rPr sz="1900" b="1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22222"/>
                </a:solidFill>
                <a:latin typeface="Arial"/>
                <a:cs typeface="Arial"/>
              </a:rPr>
              <a:t>Center</a:t>
            </a:r>
            <a:r>
              <a:rPr sz="1900" b="1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–</a:t>
            </a:r>
            <a:r>
              <a:rPr sz="1900" spc="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provides</a:t>
            </a:r>
            <a:r>
              <a:rPr sz="1900" spc="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free,</a:t>
            </a:r>
            <a:r>
              <a:rPr sz="19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peer-to-</a:t>
            </a:r>
            <a:r>
              <a:rPr sz="1900" spc="-10" dirty="0">
                <a:solidFill>
                  <a:srgbClr val="222222"/>
                </a:solidFill>
                <a:latin typeface="Arial"/>
                <a:cs typeface="Arial"/>
              </a:rPr>
              <a:t>peer,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expert</a:t>
            </a:r>
            <a:r>
              <a:rPr sz="1900" spc="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advice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health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professionals</a:t>
            </a:r>
            <a:r>
              <a:rPr sz="19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on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HIV</a:t>
            </a:r>
            <a:r>
              <a:rPr sz="19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prevention,</a:t>
            </a:r>
            <a:r>
              <a:rPr sz="19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care,</a:t>
            </a:r>
            <a:r>
              <a:rPr sz="19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22222"/>
                </a:solidFill>
                <a:latin typeface="Arial"/>
                <a:cs typeface="Arial"/>
              </a:rPr>
              <a:t>treatment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19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related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topics.</a:t>
            </a:r>
            <a:r>
              <a:rPr sz="19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Learn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more:</a:t>
            </a:r>
            <a:r>
              <a:rPr sz="19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B0F0"/>
                </a:solidFill>
                <a:latin typeface="Arial"/>
                <a:cs typeface="Arial"/>
              </a:rPr>
              <a:t>https://nccc.ucsf.edu</a:t>
            </a:r>
            <a:endParaRPr sz="1900">
              <a:latin typeface="Arial"/>
              <a:cs typeface="Arial"/>
            </a:endParaRPr>
          </a:p>
          <a:p>
            <a:pPr marL="252729" marR="304165" indent="-240665" algn="just">
              <a:lnSpc>
                <a:spcPct val="100699"/>
              </a:lnSpc>
              <a:spcBef>
                <a:spcPts val="1305"/>
              </a:spcBef>
              <a:buClr>
                <a:srgbClr val="D6201A"/>
              </a:buClr>
              <a:buFont typeface="Arial"/>
              <a:buChar char="■"/>
              <a:tabLst>
                <a:tab pos="252729" algn="l"/>
              </a:tabLst>
            </a:pPr>
            <a:r>
              <a:rPr sz="1900" b="1" dirty="0">
                <a:solidFill>
                  <a:srgbClr val="222222"/>
                </a:solidFill>
                <a:latin typeface="Arial"/>
                <a:cs typeface="Arial"/>
              </a:rPr>
              <a:t>National</a:t>
            </a:r>
            <a:r>
              <a:rPr sz="1900" b="1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22222"/>
                </a:solidFill>
                <a:latin typeface="Arial"/>
                <a:cs typeface="Arial"/>
              </a:rPr>
              <a:t>HIV</a:t>
            </a:r>
            <a:r>
              <a:rPr sz="1900" b="1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22222"/>
                </a:solidFill>
                <a:latin typeface="Arial"/>
                <a:cs typeface="Arial"/>
              </a:rPr>
              <a:t>Curriculum</a:t>
            </a:r>
            <a:r>
              <a:rPr sz="1900" b="1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–</a:t>
            </a:r>
            <a:r>
              <a:rPr sz="19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provides</a:t>
            </a:r>
            <a:r>
              <a:rPr sz="19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ongoing,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up-to-date</a:t>
            </a:r>
            <a:r>
              <a:rPr sz="19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HIV</a:t>
            </a:r>
            <a:r>
              <a:rPr sz="19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training</a:t>
            </a:r>
            <a:r>
              <a:rPr sz="19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222222"/>
                </a:solidFill>
                <a:latin typeface="Arial"/>
                <a:cs typeface="Arial"/>
              </a:rPr>
              <a:t>and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information</a:t>
            </a:r>
            <a:r>
              <a:rPr sz="19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19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health</a:t>
            </a:r>
            <a:r>
              <a:rPr sz="19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professionals</a:t>
            </a:r>
            <a:r>
              <a:rPr sz="19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through</a:t>
            </a:r>
            <a:r>
              <a:rPr sz="19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19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free,</a:t>
            </a:r>
            <a:r>
              <a:rPr sz="19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web-based</a:t>
            </a:r>
            <a:r>
              <a:rPr sz="19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22222"/>
                </a:solidFill>
                <a:latin typeface="Arial"/>
                <a:cs typeface="Arial"/>
              </a:rPr>
              <a:t>curriculum;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also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provides</a:t>
            </a:r>
            <a:r>
              <a:rPr sz="19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free</a:t>
            </a:r>
            <a:r>
              <a:rPr sz="19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CME</a:t>
            </a:r>
            <a:r>
              <a:rPr sz="19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credits,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CNE</a:t>
            </a:r>
            <a:r>
              <a:rPr sz="19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contact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hours,</a:t>
            </a:r>
            <a:r>
              <a:rPr sz="19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CE</a:t>
            </a:r>
            <a:r>
              <a:rPr sz="19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contact</a:t>
            </a:r>
            <a:r>
              <a:rPr sz="19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hours,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222222"/>
                </a:solidFill>
                <a:latin typeface="Arial"/>
                <a:cs typeface="Arial"/>
              </a:rPr>
              <a:t>and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maintenance</a:t>
            </a:r>
            <a:r>
              <a:rPr sz="19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certification</a:t>
            </a:r>
            <a:r>
              <a:rPr sz="19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credits.</a:t>
            </a:r>
            <a:r>
              <a:rPr sz="19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Learn</a:t>
            </a:r>
            <a:r>
              <a:rPr sz="19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22222"/>
                </a:solidFill>
                <a:latin typeface="Arial"/>
                <a:cs typeface="Arial"/>
              </a:rPr>
              <a:t>more:</a:t>
            </a:r>
            <a:r>
              <a:rPr sz="19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B0F0"/>
                </a:solidFill>
                <a:latin typeface="Arial"/>
                <a:cs typeface="Arial"/>
                <a:hlinkClick r:id="rId2"/>
              </a:rPr>
              <a:t>www.hiv.uw.edu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Why</a:t>
            </a:r>
            <a:r>
              <a:rPr sz="3300" spc="5" dirty="0"/>
              <a:t> </a:t>
            </a:r>
            <a:r>
              <a:rPr sz="3300" dirty="0"/>
              <a:t>are</a:t>
            </a:r>
            <a:r>
              <a:rPr sz="3300" spc="15" dirty="0"/>
              <a:t> </a:t>
            </a:r>
            <a:r>
              <a:rPr sz="3300" dirty="0"/>
              <a:t>there</a:t>
            </a:r>
            <a:r>
              <a:rPr sz="3300" spc="5" dirty="0"/>
              <a:t> </a:t>
            </a:r>
            <a:r>
              <a:rPr sz="3300" dirty="0"/>
              <a:t>such disparities</a:t>
            </a:r>
            <a:r>
              <a:rPr sz="3300" spc="5" dirty="0"/>
              <a:t> </a:t>
            </a:r>
            <a:r>
              <a:rPr sz="3300" dirty="0"/>
              <a:t>by</a:t>
            </a:r>
            <a:r>
              <a:rPr sz="3300" spc="10" dirty="0"/>
              <a:t> </a:t>
            </a:r>
            <a:r>
              <a:rPr sz="3300" spc="-10" dirty="0"/>
              <a:t>race?</a:t>
            </a:r>
            <a:endParaRPr sz="33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130" y="1371893"/>
            <a:ext cx="7321524" cy="52532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44649" y="6868159"/>
            <a:ext cx="5087620" cy="450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789"/>
              </a:lnSpc>
              <a:spcBef>
                <a:spcPts val="100"/>
              </a:spcBef>
            </a:pP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“The</a:t>
            </a:r>
            <a:r>
              <a:rPr sz="15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Louisville</a:t>
            </a:r>
            <a:r>
              <a:rPr sz="15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Flood”</a:t>
            </a:r>
            <a:r>
              <a:rPr sz="1500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by</a:t>
            </a:r>
            <a:r>
              <a:rPr sz="1500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Margaret</a:t>
            </a:r>
            <a:r>
              <a:rPr sz="1500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7F7F7F"/>
                </a:solidFill>
                <a:latin typeface="Arial"/>
                <a:cs typeface="Arial"/>
              </a:rPr>
              <a:t>Bourke-</a:t>
            </a:r>
            <a:r>
              <a:rPr sz="1500" dirty="0">
                <a:solidFill>
                  <a:srgbClr val="7F7F7F"/>
                </a:solidFill>
                <a:latin typeface="Arial"/>
                <a:cs typeface="Arial"/>
              </a:rPr>
              <a:t>White,</a:t>
            </a:r>
            <a:r>
              <a:rPr sz="1500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7F7F7F"/>
                </a:solidFill>
                <a:latin typeface="Arial"/>
                <a:cs typeface="Arial"/>
              </a:rPr>
              <a:t>1937</a:t>
            </a:r>
            <a:endParaRPr sz="1500">
              <a:latin typeface="Arial"/>
              <a:cs typeface="Arial"/>
            </a:endParaRPr>
          </a:p>
          <a:p>
            <a:pPr marR="6985" algn="r">
              <a:lnSpc>
                <a:spcPts val="1550"/>
              </a:lnSpc>
            </a:pPr>
            <a:r>
              <a:rPr sz="1300" spc="-20" dirty="0">
                <a:solidFill>
                  <a:srgbClr val="7F7F7F"/>
                </a:solidFill>
                <a:latin typeface="Arial"/>
                <a:cs typeface="Arial"/>
              </a:rPr>
              <a:t>https://rarehistoricalphotos.com/there-</a:t>
            </a:r>
            <a:r>
              <a:rPr sz="1300" spc="-25" dirty="0">
                <a:solidFill>
                  <a:srgbClr val="7F7F7F"/>
                </a:solidFill>
                <a:latin typeface="Arial"/>
                <a:cs typeface="Arial"/>
              </a:rPr>
              <a:t>no-</a:t>
            </a:r>
            <a:r>
              <a:rPr sz="1300" spc="-15" dirty="0">
                <a:solidFill>
                  <a:srgbClr val="7F7F7F"/>
                </a:solidFill>
                <a:latin typeface="Arial"/>
                <a:cs typeface="Arial"/>
              </a:rPr>
              <a:t>way-</a:t>
            </a:r>
            <a:r>
              <a:rPr sz="1300" spc="-20" dirty="0">
                <a:solidFill>
                  <a:srgbClr val="7F7F7F"/>
                </a:solidFill>
                <a:latin typeface="Arial"/>
                <a:cs typeface="Arial"/>
              </a:rPr>
              <a:t>like-</a:t>
            </a:r>
            <a:r>
              <a:rPr sz="1300" spc="-25" dirty="0">
                <a:solidFill>
                  <a:srgbClr val="7F7F7F"/>
                </a:solidFill>
                <a:latin typeface="Arial"/>
                <a:cs typeface="Arial"/>
              </a:rPr>
              <a:t>american-</a:t>
            </a:r>
            <a:r>
              <a:rPr sz="1300" spc="-15" dirty="0">
                <a:solidFill>
                  <a:srgbClr val="7F7F7F"/>
                </a:solidFill>
                <a:latin typeface="Arial"/>
                <a:cs typeface="Arial"/>
              </a:rPr>
              <a:t>way-</a:t>
            </a:r>
            <a:r>
              <a:rPr sz="1300" spc="-10" dirty="0">
                <a:solidFill>
                  <a:srgbClr val="7F7F7F"/>
                </a:solidFill>
                <a:latin typeface="Arial"/>
                <a:cs typeface="Arial"/>
              </a:rPr>
              <a:t>1937/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How</a:t>
            </a:r>
            <a:r>
              <a:rPr sz="3300" spc="-5" dirty="0"/>
              <a:t> </a:t>
            </a:r>
            <a:r>
              <a:rPr sz="3300" dirty="0"/>
              <a:t>is</a:t>
            </a:r>
            <a:r>
              <a:rPr sz="3300" spc="5" dirty="0"/>
              <a:t> </a:t>
            </a:r>
            <a:r>
              <a:rPr sz="3300" dirty="0"/>
              <a:t>HIV </a:t>
            </a:r>
            <a:r>
              <a:rPr sz="3300" spc="-10" dirty="0"/>
              <a:t>transmitted?</a:t>
            </a:r>
            <a:endParaRPr sz="3300"/>
          </a:p>
        </p:txBody>
      </p:sp>
      <p:grpSp>
        <p:nvGrpSpPr>
          <p:cNvPr id="4" name="object 4"/>
          <p:cNvGrpSpPr/>
          <p:nvPr/>
        </p:nvGrpSpPr>
        <p:grpSpPr>
          <a:xfrm>
            <a:off x="932688" y="2182367"/>
            <a:ext cx="762000" cy="1320165"/>
            <a:chOff x="932688" y="2182367"/>
            <a:chExt cx="762000" cy="13201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688" y="2182367"/>
              <a:ext cx="762000" cy="1319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456" y="2206751"/>
              <a:ext cx="667512" cy="12252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82469" y="2207570"/>
              <a:ext cx="663575" cy="1221740"/>
            </a:xfrm>
            <a:custGeom>
              <a:avLst/>
              <a:gdLst/>
              <a:ahLst/>
              <a:cxnLst/>
              <a:rect l="l" t="t" r="r" b="b"/>
              <a:pathLst>
                <a:path w="663575" h="1221739">
                  <a:moveTo>
                    <a:pt x="96591" y="1124833"/>
                  </a:moveTo>
                  <a:lnTo>
                    <a:pt x="64394" y="1087537"/>
                  </a:lnTo>
                  <a:lnTo>
                    <a:pt x="38636" y="1046968"/>
                  </a:lnTo>
                  <a:lnTo>
                    <a:pt x="19318" y="1003852"/>
                  </a:lnTo>
                  <a:lnTo>
                    <a:pt x="6439" y="958918"/>
                  </a:lnTo>
                  <a:lnTo>
                    <a:pt x="0" y="912893"/>
                  </a:lnTo>
                  <a:lnTo>
                    <a:pt x="0" y="866504"/>
                  </a:lnTo>
                  <a:lnTo>
                    <a:pt x="6439" y="820479"/>
                  </a:lnTo>
                  <a:lnTo>
                    <a:pt x="19318" y="775544"/>
                  </a:lnTo>
                  <a:lnTo>
                    <a:pt x="38636" y="732429"/>
                  </a:lnTo>
                  <a:lnTo>
                    <a:pt x="64394" y="691859"/>
                  </a:lnTo>
                  <a:lnTo>
                    <a:pt x="96591" y="654563"/>
                  </a:lnTo>
                  <a:lnTo>
                    <a:pt x="127296" y="621719"/>
                  </a:lnTo>
                  <a:lnTo>
                    <a:pt x="155861" y="586734"/>
                  </a:lnTo>
                  <a:lnTo>
                    <a:pt x="182286" y="549609"/>
                  </a:lnTo>
                  <a:lnTo>
                    <a:pt x="206571" y="510344"/>
                  </a:lnTo>
                  <a:lnTo>
                    <a:pt x="228716" y="468939"/>
                  </a:lnTo>
                  <a:lnTo>
                    <a:pt x="248721" y="425395"/>
                  </a:lnTo>
                  <a:lnTo>
                    <a:pt x="266587" y="379710"/>
                  </a:lnTo>
                  <a:lnTo>
                    <a:pt x="282312" y="331886"/>
                  </a:lnTo>
                  <a:lnTo>
                    <a:pt x="295898" y="281921"/>
                  </a:lnTo>
                  <a:lnTo>
                    <a:pt x="307343" y="229817"/>
                  </a:lnTo>
                  <a:lnTo>
                    <a:pt x="316649" y="175572"/>
                  </a:lnTo>
                  <a:lnTo>
                    <a:pt x="323814" y="119188"/>
                  </a:lnTo>
                  <a:lnTo>
                    <a:pt x="328840" y="60664"/>
                  </a:lnTo>
                  <a:lnTo>
                    <a:pt x="331726" y="0"/>
                  </a:lnTo>
                  <a:lnTo>
                    <a:pt x="334611" y="60664"/>
                  </a:lnTo>
                  <a:lnTo>
                    <a:pt x="339637" y="119188"/>
                  </a:lnTo>
                  <a:lnTo>
                    <a:pt x="346803" y="175572"/>
                  </a:lnTo>
                  <a:lnTo>
                    <a:pt x="356108" y="229817"/>
                  </a:lnTo>
                  <a:lnTo>
                    <a:pt x="367554" y="281921"/>
                  </a:lnTo>
                  <a:lnTo>
                    <a:pt x="381139" y="331886"/>
                  </a:lnTo>
                  <a:lnTo>
                    <a:pt x="396864" y="379710"/>
                  </a:lnTo>
                  <a:lnTo>
                    <a:pt x="414730" y="425395"/>
                  </a:lnTo>
                  <a:lnTo>
                    <a:pt x="434735" y="468939"/>
                  </a:lnTo>
                  <a:lnTo>
                    <a:pt x="456880" y="510344"/>
                  </a:lnTo>
                  <a:lnTo>
                    <a:pt x="481165" y="549609"/>
                  </a:lnTo>
                  <a:lnTo>
                    <a:pt x="507591" y="586734"/>
                  </a:lnTo>
                  <a:lnTo>
                    <a:pt x="536156" y="621719"/>
                  </a:lnTo>
                  <a:lnTo>
                    <a:pt x="566861" y="654563"/>
                  </a:lnTo>
                  <a:lnTo>
                    <a:pt x="599058" y="691859"/>
                  </a:lnTo>
                  <a:lnTo>
                    <a:pt x="624815" y="732429"/>
                  </a:lnTo>
                  <a:lnTo>
                    <a:pt x="644134" y="775544"/>
                  </a:lnTo>
                  <a:lnTo>
                    <a:pt x="657012" y="820479"/>
                  </a:lnTo>
                  <a:lnTo>
                    <a:pt x="663452" y="866504"/>
                  </a:lnTo>
                  <a:lnTo>
                    <a:pt x="663452" y="912893"/>
                  </a:lnTo>
                  <a:lnTo>
                    <a:pt x="657012" y="958918"/>
                  </a:lnTo>
                  <a:lnTo>
                    <a:pt x="644134" y="1003852"/>
                  </a:lnTo>
                  <a:lnTo>
                    <a:pt x="624815" y="1046968"/>
                  </a:lnTo>
                  <a:lnTo>
                    <a:pt x="599058" y="1087537"/>
                  </a:lnTo>
                  <a:lnTo>
                    <a:pt x="566861" y="1124833"/>
                  </a:lnTo>
                  <a:lnTo>
                    <a:pt x="529565" y="1157030"/>
                  </a:lnTo>
                  <a:lnTo>
                    <a:pt x="488995" y="1182788"/>
                  </a:lnTo>
                  <a:lnTo>
                    <a:pt x="445880" y="1202106"/>
                  </a:lnTo>
                  <a:lnTo>
                    <a:pt x="400945" y="1214985"/>
                  </a:lnTo>
                  <a:lnTo>
                    <a:pt x="354920" y="1221425"/>
                  </a:lnTo>
                  <a:lnTo>
                    <a:pt x="308531" y="1221425"/>
                  </a:lnTo>
                  <a:lnTo>
                    <a:pt x="262506" y="1214985"/>
                  </a:lnTo>
                  <a:lnTo>
                    <a:pt x="217572" y="1202106"/>
                  </a:lnTo>
                  <a:lnTo>
                    <a:pt x="174456" y="1182788"/>
                  </a:lnTo>
                  <a:lnTo>
                    <a:pt x="133887" y="1157030"/>
                  </a:lnTo>
                  <a:lnTo>
                    <a:pt x="96591" y="1124833"/>
                  </a:lnTo>
                  <a:close/>
                </a:path>
              </a:pathLst>
            </a:custGeom>
            <a:ln w="10161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83278" y="6875271"/>
            <a:ext cx="6238875" cy="4127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2710815">
              <a:lnSpc>
                <a:spcPts val="1490"/>
              </a:lnSpc>
              <a:spcBef>
                <a:spcPts val="204"/>
              </a:spcBef>
            </a:pPr>
            <a:r>
              <a:rPr sz="1300" spc="-20" dirty="0">
                <a:solidFill>
                  <a:srgbClr val="7F7F7F"/>
                </a:solidFill>
                <a:latin typeface="Arial"/>
                <a:cs typeface="Arial"/>
              </a:rPr>
              <a:t>https://</a:t>
            </a:r>
            <a:r>
              <a:rPr sz="1300" spc="-20" dirty="0">
                <a:solidFill>
                  <a:srgbClr val="7F7F7F"/>
                </a:solidFill>
                <a:latin typeface="Arial"/>
                <a:cs typeface="Arial"/>
                <a:hlinkClick r:id="rId4"/>
              </a:rPr>
              <a:t>www.cdc.gov/hiv/basics/transmission.html</a:t>
            </a:r>
            <a:r>
              <a:rPr sz="1300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7F7F7F"/>
                </a:solidFill>
                <a:latin typeface="Arial"/>
                <a:cs typeface="Arial"/>
              </a:rPr>
              <a:t>Skin</a:t>
            </a:r>
            <a:r>
              <a:rPr sz="13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7F7F7F"/>
                </a:solidFill>
                <a:latin typeface="Arial"/>
                <a:cs typeface="Arial"/>
              </a:rPr>
              <a:t>image:</a:t>
            </a:r>
            <a:r>
              <a:rPr sz="13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7F7F7F"/>
                </a:solidFill>
                <a:latin typeface="Arial"/>
                <a:cs typeface="Arial"/>
              </a:rPr>
              <a:t>https://commons.wikimedia.org/wiki/File:Abrasion_on_hand_20050906.jpg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8934" y="1432292"/>
            <a:ext cx="8341995" cy="492759"/>
          </a:xfrm>
          <a:prstGeom prst="rect">
            <a:avLst/>
          </a:prstGeom>
          <a:ln w="10161">
            <a:solidFill>
              <a:srgbClr val="FF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647065">
              <a:lnSpc>
                <a:spcPct val="100000"/>
              </a:lnSpc>
              <a:spcBef>
                <a:spcPts val="185"/>
              </a:spcBef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virus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can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pass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from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person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person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only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if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19344" y="2161032"/>
            <a:ext cx="765175" cy="1329055"/>
            <a:chOff x="5419344" y="2161032"/>
            <a:chExt cx="765175" cy="132905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9344" y="2161032"/>
              <a:ext cx="765048" cy="13289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5064" y="2188464"/>
              <a:ext cx="673608" cy="12313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68554" y="2189539"/>
              <a:ext cx="667385" cy="1228090"/>
            </a:xfrm>
            <a:custGeom>
              <a:avLst/>
              <a:gdLst/>
              <a:ahLst/>
              <a:cxnLst/>
              <a:rect l="l" t="t" r="r" b="b"/>
              <a:pathLst>
                <a:path w="667385" h="1228089">
                  <a:moveTo>
                    <a:pt x="97096" y="1130716"/>
                  </a:moveTo>
                  <a:lnTo>
                    <a:pt x="64730" y="1093225"/>
                  </a:lnTo>
                  <a:lnTo>
                    <a:pt x="38838" y="1052443"/>
                  </a:lnTo>
                  <a:lnTo>
                    <a:pt x="19419" y="1009102"/>
                  </a:lnTo>
                  <a:lnTo>
                    <a:pt x="6473" y="963933"/>
                  </a:lnTo>
                  <a:lnTo>
                    <a:pt x="0" y="917667"/>
                  </a:lnTo>
                  <a:lnTo>
                    <a:pt x="0" y="871035"/>
                  </a:lnTo>
                  <a:lnTo>
                    <a:pt x="6473" y="824769"/>
                  </a:lnTo>
                  <a:lnTo>
                    <a:pt x="19419" y="779600"/>
                  </a:lnTo>
                  <a:lnTo>
                    <a:pt x="38838" y="736259"/>
                  </a:lnTo>
                  <a:lnTo>
                    <a:pt x="64730" y="695478"/>
                  </a:lnTo>
                  <a:lnTo>
                    <a:pt x="97096" y="657987"/>
                  </a:lnTo>
                  <a:lnTo>
                    <a:pt x="127961" y="624970"/>
                  </a:lnTo>
                  <a:lnTo>
                    <a:pt x="156676" y="589802"/>
                  </a:lnTo>
                  <a:lnTo>
                    <a:pt x="183239" y="552483"/>
                  </a:lnTo>
                  <a:lnTo>
                    <a:pt x="207651" y="513013"/>
                  </a:lnTo>
                  <a:lnTo>
                    <a:pt x="229912" y="471392"/>
                  </a:lnTo>
                  <a:lnTo>
                    <a:pt x="250022" y="427619"/>
                  </a:lnTo>
                  <a:lnTo>
                    <a:pt x="267981" y="381696"/>
                  </a:lnTo>
                  <a:lnTo>
                    <a:pt x="283788" y="333621"/>
                  </a:lnTo>
                  <a:lnTo>
                    <a:pt x="297445" y="283395"/>
                  </a:lnTo>
                  <a:lnTo>
                    <a:pt x="308950" y="231019"/>
                  </a:lnTo>
                  <a:lnTo>
                    <a:pt x="318305" y="176490"/>
                  </a:lnTo>
                  <a:lnTo>
                    <a:pt x="325508" y="119811"/>
                  </a:lnTo>
                  <a:lnTo>
                    <a:pt x="330560" y="60981"/>
                  </a:lnTo>
                  <a:lnTo>
                    <a:pt x="333460" y="0"/>
                  </a:lnTo>
                  <a:lnTo>
                    <a:pt x="336361" y="60981"/>
                  </a:lnTo>
                  <a:lnTo>
                    <a:pt x="341413" y="119811"/>
                  </a:lnTo>
                  <a:lnTo>
                    <a:pt x="348616" y="176490"/>
                  </a:lnTo>
                  <a:lnTo>
                    <a:pt x="357970" y="231018"/>
                  </a:lnTo>
                  <a:lnTo>
                    <a:pt x="369476" y="283395"/>
                  </a:lnTo>
                  <a:lnTo>
                    <a:pt x="383132" y="333621"/>
                  </a:lnTo>
                  <a:lnTo>
                    <a:pt x="398940" y="381696"/>
                  </a:lnTo>
                  <a:lnTo>
                    <a:pt x="416899" y="427619"/>
                  </a:lnTo>
                  <a:lnTo>
                    <a:pt x="437009" y="471392"/>
                  </a:lnTo>
                  <a:lnTo>
                    <a:pt x="459270" y="513013"/>
                  </a:lnTo>
                  <a:lnTo>
                    <a:pt x="483682" y="552483"/>
                  </a:lnTo>
                  <a:lnTo>
                    <a:pt x="510245" y="589802"/>
                  </a:lnTo>
                  <a:lnTo>
                    <a:pt x="538959" y="624970"/>
                  </a:lnTo>
                  <a:lnTo>
                    <a:pt x="569825" y="657987"/>
                  </a:lnTo>
                  <a:lnTo>
                    <a:pt x="602190" y="695478"/>
                  </a:lnTo>
                  <a:lnTo>
                    <a:pt x="628083" y="736259"/>
                  </a:lnTo>
                  <a:lnTo>
                    <a:pt x="647502" y="779600"/>
                  </a:lnTo>
                  <a:lnTo>
                    <a:pt x="660448" y="824769"/>
                  </a:lnTo>
                  <a:lnTo>
                    <a:pt x="666921" y="871035"/>
                  </a:lnTo>
                  <a:lnTo>
                    <a:pt x="666921" y="917667"/>
                  </a:lnTo>
                  <a:lnTo>
                    <a:pt x="660448" y="963933"/>
                  </a:lnTo>
                  <a:lnTo>
                    <a:pt x="647502" y="1009102"/>
                  </a:lnTo>
                  <a:lnTo>
                    <a:pt x="628083" y="1052443"/>
                  </a:lnTo>
                  <a:lnTo>
                    <a:pt x="602190" y="1093225"/>
                  </a:lnTo>
                  <a:lnTo>
                    <a:pt x="569825" y="1130716"/>
                  </a:lnTo>
                  <a:lnTo>
                    <a:pt x="532334" y="1163081"/>
                  </a:lnTo>
                  <a:lnTo>
                    <a:pt x="491552" y="1188974"/>
                  </a:lnTo>
                  <a:lnTo>
                    <a:pt x="448211" y="1208393"/>
                  </a:lnTo>
                  <a:lnTo>
                    <a:pt x="403042" y="1221339"/>
                  </a:lnTo>
                  <a:lnTo>
                    <a:pt x="356776" y="1227812"/>
                  </a:lnTo>
                  <a:lnTo>
                    <a:pt x="310145" y="1227812"/>
                  </a:lnTo>
                  <a:lnTo>
                    <a:pt x="263879" y="1221339"/>
                  </a:lnTo>
                  <a:lnTo>
                    <a:pt x="218709" y="1208393"/>
                  </a:lnTo>
                  <a:lnTo>
                    <a:pt x="175368" y="1188974"/>
                  </a:lnTo>
                  <a:lnTo>
                    <a:pt x="134587" y="1163081"/>
                  </a:lnTo>
                  <a:lnTo>
                    <a:pt x="97096" y="1130716"/>
                  </a:lnTo>
                  <a:close/>
                </a:path>
              </a:pathLst>
            </a:custGeom>
            <a:ln w="10161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172967" y="2161032"/>
            <a:ext cx="768350" cy="1329055"/>
            <a:chOff x="3172967" y="2161032"/>
            <a:chExt cx="768350" cy="132905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2967" y="2161032"/>
              <a:ext cx="768095" cy="13289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1735" y="2188464"/>
              <a:ext cx="670560" cy="123139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223415" y="2189539"/>
              <a:ext cx="667385" cy="1228090"/>
            </a:xfrm>
            <a:custGeom>
              <a:avLst/>
              <a:gdLst/>
              <a:ahLst/>
              <a:cxnLst/>
              <a:rect l="l" t="t" r="r" b="b"/>
              <a:pathLst>
                <a:path w="667385" h="1228089">
                  <a:moveTo>
                    <a:pt x="97096" y="1130716"/>
                  </a:moveTo>
                  <a:lnTo>
                    <a:pt x="64730" y="1093225"/>
                  </a:lnTo>
                  <a:lnTo>
                    <a:pt x="38838" y="1052443"/>
                  </a:lnTo>
                  <a:lnTo>
                    <a:pt x="19419" y="1009102"/>
                  </a:lnTo>
                  <a:lnTo>
                    <a:pt x="6473" y="963933"/>
                  </a:lnTo>
                  <a:lnTo>
                    <a:pt x="0" y="917667"/>
                  </a:lnTo>
                  <a:lnTo>
                    <a:pt x="0" y="871035"/>
                  </a:lnTo>
                  <a:lnTo>
                    <a:pt x="6473" y="824769"/>
                  </a:lnTo>
                  <a:lnTo>
                    <a:pt x="19419" y="779600"/>
                  </a:lnTo>
                  <a:lnTo>
                    <a:pt x="38838" y="736259"/>
                  </a:lnTo>
                  <a:lnTo>
                    <a:pt x="64730" y="695478"/>
                  </a:lnTo>
                  <a:lnTo>
                    <a:pt x="97096" y="657987"/>
                  </a:lnTo>
                  <a:lnTo>
                    <a:pt x="127961" y="624970"/>
                  </a:lnTo>
                  <a:lnTo>
                    <a:pt x="156676" y="589802"/>
                  </a:lnTo>
                  <a:lnTo>
                    <a:pt x="183239" y="552483"/>
                  </a:lnTo>
                  <a:lnTo>
                    <a:pt x="207651" y="513013"/>
                  </a:lnTo>
                  <a:lnTo>
                    <a:pt x="229912" y="471392"/>
                  </a:lnTo>
                  <a:lnTo>
                    <a:pt x="250022" y="427619"/>
                  </a:lnTo>
                  <a:lnTo>
                    <a:pt x="267981" y="381696"/>
                  </a:lnTo>
                  <a:lnTo>
                    <a:pt x="283788" y="333621"/>
                  </a:lnTo>
                  <a:lnTo>
                    <a:pt x="297445" y="283395"/>
                  </a:lnTo>
                  <a:lnTo>
                    <a:pt x="308950" y="231019"/>
                  </a:lnTo>
                  <a:lnTo>
                    <a:pt x="318305" y="176490"/>
                  </a:lnTo>
                  <a:lnTo>
                    <a:pt x="325508" y="119811"/>
                  </a:lnTo>
                  <a:lnTo>
                    <a:pt x="330560" y="60981"/>
                  </a:lnTo>
                  <a:lnTo>
                    <a:pt x="333460" y="0"/>
                  </a:lnTo>
                  <a:lnTo>
                    <a:pt x="336361" y="60981"/>
                  </a:lnTo>
                  <a:lnTo>
                    <a:pt x="341413" y="119811"/>
                  </a:lnTo>
                  <a:lnTo>
                    <a:pt x="348616" y="176490"/>
                  </a:lnTo>
                  <a:lnTo>
                    <a:pt x="357970" y="231018"/>
                  </a:lnTo>
                  <a:lnTo>
                    <a:pt x="369476" y="283395"/>
                  </a:lnTo>
                  <a:lnTo>
                    <a:pt x="383132" y="333621"/>
                  </a:lnTo>
                  <a:lnTo>
                    <a:pt x="398940" y="381696"/>
                  </a:lnTo>
                  <a:lnTo>
                    <a:pt x="416899" y="427619"/>
                  </a:lnTo>
                  <a:lnTo>
                    <a:pt x="437009" y="471392"/>
                  </a:lnTo>
                  <a:lnTo>
                    <a:pt x="459270" y="513013"/>
                  </a:lnTo>
                  <a:lnTo>
                    <a:pt x="483682" y="552483"/>
                  </a:lnTo>
                  <a:lnTo>
                    <a:pt x="510245" y="589802"/>
                  </a:lnTo>
                  <a:lnTo>
                    <a:pt x="538959" y="624970"/>
                  </a:lnTo>
                  <a:lnTo>
                    <a:pt x="569825" y="657987"/>
                  </a:lnTo>
                  <a:lnTo>
                    <a:pt x="602190" y="695478"/>
                  </a:lnTo>
                  <a:lnTo>
                    <a:pt x="628083" y="736259"/>
                  </a:lnTo>
                  <a:lnTo>
                    <a:pt x="647502" y="779600"/>
                  </a:lnTo>
                  <a:lnTo>
                    <a:pt x="660448" y="824769"/>
                  </a:lnTo>
                  <a:lnTo>
                    <a:pt x="666921" y="871035"/>
                  </a:lnTo>
                  <a:lnTo>
                    <a:pt x="666921" y="917667"/>
                  </a:lnTo>
                  <a:lnTo>
                    <a:pt x="660448" y="963933"/>
                  </a:lnTo>
                  <a:lnTo>
                    <a:pt x="647502" y="1009102"/>
                  </a:lnTo>
                  <a:lnTo>
                    <a:pt x="628083" y="1052443"/>
                  </a:lnTo>
                  <a:lnTo>
                    <a:pt x="602190" y="1093225"/>
                  </a:lnTo>
                  <a:lnTo>
                    <a:pt x="569825" y="1130716"/>
                  </a:lnTo>
                  <a:lnTo>
                    <a:pt x="532334" y="1163081"/>
                  </a:lnTo>
                  <a:lnTo>
                    <a:pt x="491552" y="1188974"/>
                  </a:lnTo>
                  <a:lnTo>
                    <a:pt x="448211" y="1208393"/>
                  </a:lnTo>
                  <a:lnTo>
                    <a:pt x="403042" y="1221339"/>
                  </a:lnTo>
                  <a:lnTo>
                    <a:pt x="356776" y="1227812"/>
                  </a:lnTo>
                  <a:lnTo>
                    <a:pt x="310145" y="1227812"/>
                  </a:lnTo>
                  <a:lnTo>
                    <a:pt x="263879" y="1221339"/>
                  </a:lnTo>
                  <a:lnTo>
                    <a:pt x="218709" y="1208393"/>
                  </a:lnTo>
                  <a:lnTo>
                    <a:pt x="175368" y="1188974"/>
                  </a:lnTo>
                  <a:lnTo>
                    <a:pt x="134587" y="1163081"/>
                  </a:lnTo>
                  <a:lnTo>
                    <a:pt x="97096" y="1130716"/>
                  </a:lnTo>
                  <a:close/>
                </a:path>
              </a:pathLst>
            </a:custGeom>
            <a:ln w="1016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662671" y="2164079"/>
            <a:ext cx="768350" cy="1325880"/>
            <a:chOff x="7662671" y="2164079"/>
            <a:chExt cx="768350" cy="132588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62671" y="2164079"/>
              <a:ext cx="768096" cy="13258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713668" y="2192083"/>
              <a:ext cx="667385" cy="1228090"/>
            </a:xfrm>
            <a:custGeom>
              <a:avLst/>
              <a:gdLst/>
              <a:ahLst/>
              <a:cxnLst/>
              <a:rect l="l" t="t" r="r" b="b"/>
              <a:pathLst>
                <a:path w="667384" h="1228089">
                  <a:moveTo>
                    <a:pt x="333401" y="0"/>
                  </a:moveTo>
                  <a:lnTo>
                    <a:pt x="330502" y="60970"/>
                  </a:lnTo>
                  <a:lnTo>
                    <a:pt x="325452" y="119790"/>
                  </a:lnTo>
                  <a:lnTo>
                    <a:pt x="318251" y="176459"/>
                  </a:lnTo>
                  <a:lnTo>
                    <a:pt x="308899" y="230977"/>
                  </a:lnTo>
                  <a:lnTo>
                    <a:pt x="297396" y="283345"/>
                  </a:lnTo>
                  <a:lnTo>
                    <a:pt x="283742" y="333562"/>
                  </a:lnTo>
                  <a:lnTo>
                    <a:pt x="267937" y="381628"/>
                  </a:lnTo>
                  <a:lnTo>
                    <a:pt x="249981" y="427544"/>
                  </a:lnTo>
                  <a:lnTo>
                    <a:pt x="229874" y="471309"/>
                  </a:lnTo>
                  <a:lnTo>
                    <a:pt x="207617" y="512923"/>
                  </a:lnTo>
                  <a:lnTo>
                    <a:pt x="183209" y="552386"/>
                  </a:lnTo>
                  <a:lnTo>
                    <a:pt x="156649" y="589699"/>
                  </a:lnTo>
                  <a:lnTo>
                    <a:pt x="127940" y="624861"/>
                  </a:lnTo>
                  <a:lnTo>
                    <a:pt x="97079" y="657872"/>
                  </a:lnTo>
                  <a:lnTo>
                    <a:pt x="64719" y="695357"/>
                  </a:lnTo>
                  <a:lnTo>
                    <a:pt x="38831" y="736131"/>
                  </a:lnTo>
                  <a:lnTo>
                    <a:pt x="19415" y="779464"/>
                  </a:lnTo>
                  <a:lnTo>
                    <a:pt x="6471" y="824625"/>
                  </a:lnTo>
                  <a:lnTo>
                    <a:pt x="0" y="870882"/>
                  </a:lnTo>
                  <a:lnTo>
                    <a:pt x="0" y="917505"/>
                  </a:lnTo>
                  <a:lnTo>
                    <a:pt x="6471" y="963763"/>
                  </a:lnTo>
                  <a:lnTo>
                    <a:pt x="19415" y="1008924"/>
                  </a:lnTo>
                  <a:lnTo>
                    <a:pt x="38831" y="1052257"/>
                  </a:lnTo>
                  <a:lnTo>
                    <a:pt x="64719" y="1093031"/>
                  </a:lnTo>
                  <a:lnTo>
                    <a:pt x="97079" y="1130515"/>
                  </a:lnTo>
                  <a:lnTo>
                    <a:pt x="134563" y="1162875"/>
                  </a:lnTo>
                  <a:lnTo>
                    <a:pt x="175338" y="1188763"/>
                  </a:lnTo>
                  <a:lnTo>
                    <a:pt x="218671" y="1208179"/>
                  </a:lnTo>
                  <a:lnTo>
                    <a:pt x="263832" y="1221123"/>
                  </a:lnTo>
                  <a:lnTo>
                    <a:pt x="310089" y="1227595"/>
                  </a:lnTo>
                  <a:lnTo>
                    <a:pt x="356712" y="1227595"/>
                  </a:lnTo>
                  <a:lnTo>
                    <a:pt x="402969" y="1221123"/>
                  </a:lnTo>
                  <a:lnTo>
                    <a:pt x="448130" y="1208179"/>
                  </a:lnTo>
                  <a:lnTo>
                    <a:pt x="491463" y="1188763"/>
                  </a:lnTo>
                  <a:lnTo>
                    <a:pt x="532238" y="1162875"/>
                  </a:lnTo>
                  <a:lnTo>
                    <a:pt x="569722" y="1130515"/>
                  </a:lnTo>
                  <a:lnTo>
                    <a:pt x="602082" y="1093031"/>
                  </a:lnTo>
                  <a:lnTo>
                    <a:pt x="627970" y="1052257"/>
                  </a:lnTo>
                  <a:lnTo>
                    <a:pt x="647386" y="1008924"/>
                  </a:lnTo>
                  <a:lnTo>
                    <a:pt x="660330" y="963763"/>
                  </a:lnTo>
                  <a:lnTo>
                    <a:pt x="666802" y="917505"/>
                  </a:lnTo>
                  <a:lnTo>
                    <a:pt x="666802" y="870882"/>
                  </a:lnTo>
                  <a:lnTo>
                    <a:pt x="660330" y="824625"/>
                  </a:lnTo>
                  <a:lnTo>
                    <a:pt x="647386" y="779464"/>
                  </a:lnTo>
                  <a:lnTo>
                    <a:pt x="627970" y="736131"/>
                  </a:lnTo>
                  <a:lnTo>
                    <a:pt x="602082" y="695357"/>
                  </a:lnTo>
                  <a:lnTo>
                    <a:pt x="569722" y="657872"/>
                  </a:lnTo>
                  <a:lnTo>
                    <a:pt x="538862" y="624861"/>
                  </a:lnTo>
                  <a:lnTo>
                    <a:pt x="510152" y="589699"/>
                  </a:lnTo>
                  <a:lnTo>
                    <a:pt x="483594" y="552386"/>
                  </a:lnTo>
                  <a:lnTo>
                    <a:pt x="459186" y="512923"/>
                  </a:lnTo>
                  <a:lnTo>
                    <a:pt x="436930" y="471309"/>
                  </a:lnTo>
                  <a:lnTo>
                    <a:pt x="416824" y="427544"/>
                  </a:lnTo>
                  <a:lnTo>
                    <a:pt x="398869" y="381628"/>
                  </a:lnTo>
                  <a:lnTo>
                    <a:pt x="383065" y="333562"/>
                  </a:lnTo>
                  <a:lnTo>
                    <a:pt x="369411" y="283345"/>
                  </a:lnTo>
                  <a:lnTo>
                    <a:pt x="357908" y="230977"/>
                  </a:lnTo>
                  <a:lnTo>
                    <a:pt x="348555" y="176459"/>
                  </a:lnTo>
                  <a:lnTo>
                    <a:pt x="341353" y="119790"/>
                  </a:lnTo>
                  <a:lnTo>
                    <a:pt x="336302" y="60970"/>
                  </a:lnTo>
                  <a:lnTo>
                    <a:pt x="333401" y="0"/>
                  </a:lnTo>
                  <a:close/>
                </a:path>
              </a:pathLst>
            </a:custGeom>
            <a:solidFill>
              <a:srgbClr val="FFF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13692" y="2191924"/>
              <a:ext cx="667385" cy="1228090"/>
            </a:xfrm>
            <a:custGeom>
              <a:avLst/>
              <a:gdLst/>
              <a:ahLst/>
              <a:cxnLst/>
              <a:rect l="l" t="t" r="r" b="b"/>
              <a:pathLst>
                <a:path w="667384" h="1228089">
                  <a:moveTo>
                    <a:pt x="97096" y="1130716"/>
                  </a:moveTo>
                  <a:lnTo>
                    <a:pt x="64730" y="1093225"/>
                  </a:lnTo>
                  <a:lnTo>
                    <a:pt x="38838" y="1052443"/>
                  </a:lnTo>
                  <a:lnTo>
                    <a:pt x="19419" y="1009102"/>
                  </a:lnTo>
                  <a:lnTo>
                    <a:pt x="6473" y="963933"/>
                  </a:lnTo>
                  <a:lnTo>
                    <a:pt x="0" y="917667"/>
                  </a:lnTo>
                  <a:lnTo>
                    <a:pt x="0" y="871035"/>
                  </a:lnTo>
                  <a:lnTo>
                    <a:pt x="6473" y="824769"/>
                  </a:lnTo>
                  <a:lnTo>
                    <a:pt x="19419" y="779600"/>
                  </a:lnTo>
                  <a:lnTo>
                    <a:pt x="38838" y="736259"/>
                  </a:lnTo>
                  <a:lnTo>
                    <a:pt x="64730" y="695478"/>
                  </a:lnTo>
                  <a:lnTo>
                    <a:pt x="97096" y="657987"/>
                  </a:lnTo>
                  <a:lnTo>
                    <a:pt x="127961" y="624970"/>
                  </a:lnTo>
                  <a:lnTo>
                    <a:pt x="156676" y="589802"/>
                  </a:lnTo>
                  <a:lnTo>
                    <a:pt x="183239" y="552483"/>
                  </a:lnTo>
                  <a:lnTo>
                    <a:pt x="207651" y="513013"/>
                  </a:lnTo>
                  <a:lnTo>
                    <a:pt x="229912" y="471392"/>
                  </a:lnTo>
                  <a:lnTo>
                    <a:pt x="250022" y="427619"/>
                  </a:lnTo>
                  <a:lnTo>
                    <a:pt x="267981" y="381696"/>
                  </a:lnTo>
                  <a:lnTo>
                    <a:pt x="283788" y="333621"/>
                  </a:lnTo>
                  <a:lnTo>
                    <a:pt x="297445" y="283395"/>
                  </a:lnTo>
                  <a:lnTo>
                    <a:pt x="308950" y="231019"/>
                  </a:lnTo>
                  <a:lnTo>
                    <a:pt x="318305" y="176490"/>
                  </a:lnTo>
                  <a:lnTo>
                    <a:pt x="325508" y="119811"/>
                  </a:lnTo>
                  <a:lnTo>
                    <a:pt x="330560" y="60981"/>
                  </a:lnTo>
                  <a:lnTo>
                    <a:pt x="333460" y="0"/>
                  </a:lnTo>
                  <a:lnTo>
                    <a:pt x="336361" y="60981"/>
                  </a:lnTo>
                  <a:lnTo>
                    <a:pt x="341413" y="119811"/>
                  </a:lnTo>
                  <a:lnTo>
                    <a:pt x="348616" y="176490"/>
                  </a:lnTo>
                  <a:lnTo>
                    <a:pt x="357970" y="231018"/>
                  </a:lnTo>
                  <a:lnTo>
                    <a:pt x="369476" y="283395"/>
                  </a:lnTo>
                  <a:lnTo>
                    <a:pt x="383132" y="333621"/>
                  </a:lnTo>
                  <a:lnTo>
                    <a:pt x="398940" y="381696"/>
                  </a:lnTo>
                  <a:lnTo>
                    <a:pt x="416899" y="427619"/>
                  </a:lnTo>
                  <a:lnTo>
                    <a:pt x="437009" y="471392"/>
                  </a:lnTo>
                  <a:lnTo>
                    <a:pt x="459270" y="513013"/>
                  </a:lnTo>
                  <a:lnTo>
                    <a:pt x="483682" y="552483"/>
                  </a:lnTo>
                  <a:lnTo>
                    <a:pt x="510245" y="589802"/>
                  </a:lnTo>
                  <a:lnTo>
                    <a:pt x="538959" y="624970"/>
                  </a:lnTo>
                  <a:lnTo>
                    <a:pt x="569825" y="657987"/>
                  </a:lnTo>
                  <a:lnTo>
                    <a:pt x="602190" y="695478"/>
                  </a:lnTo>
                  <a:lnTo>
                    <a:pt x="628083" y="736259"/>
                  </a:lnTo>
                  <a:lnTo>
                    <a:pt x="647502" y="779600"/>
                  </a:lnTo>
                  <a:lnTo>
                    <a:pt x="660448" y="824769"/>
                  </a:lnTo>
                  <a:lnTo>
                    <a:pt x="666921" y="871035"/>
                  </a:lnTo>
                  <a:lnTo>
                    <a:pt x="666921" y="917667"/>
                  </a:lnTo>
                  <a:lnTo>
                    <a:pt x="660448" y="963933"/>
                  </a:lnTo>
                  <a:lnTo>
                    <a:pt x="647502" y="1009102"/>
                  </a:lnTo>
                  <a:lnTo>
                    <a:pt x="628083" y="1052443"/>
                  </a:lnTo>
                  <a:lnTo>
                    <a:pt x="602190" y="1093225"/>
                  </a:lnTo>
                  <a:lnTo>
                    <a:pt x="569825" y="1130716"/>
                  </a:lnTo>
                  <a:lnTo>
                    <a:pt x="532334" y="1163081"/>
                  </a:lnTo>
                  <a:lnTo>
                    <a:pt x="491552" y="1188974"/>
                  </a:lnTo>
                  <a:lnTo>
                    <a:pt x="448211" y="1208393"/>
                  </a:lnTo>
                  <a:lnTo>
                    <a:pt x="403042" y="1221339"/>
                  </a:lnTo>
                  <a:lnTo>
                    <a:pt x="356776" y="1227812"/>
                  </a:lnTo>
                  <a:lnTo>
                    <a:pt x="310145" y="1227812"/>
                  </a:lnTo>
                  <a:lnTo>
                    <a:pt x="263879" y="1221339"/>
                  </a:lnTo>
                  <a:lnTo>
                    <a:pt x="218709" y="1208393"/>
                  </a:lnTo>
                  <a:lnTo>
                    <a:pt x="175368" y="1188974"/>
                  </a:lnTo>
                  <a:lnTo>
                    <a:pt x="134587" y="1163081"/>
                  </a:lnTo>
                  <a:lnTo>
                    <a:pt x="97096" y="1130716"/>
                  </a:lnTo>
                  <a:close/>
                </a:path>
              </a:pathLst>
            </a:custGeom>
            <a:ln w="10161">
              <a:solidFill>
                <a:srgbClr val="FAC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42529" y="2395728"/>
            <a:ext cx="6388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latin typeface="Arial"/>
                <a:cs typeface="Arial"/>
              </a:rPr>
              <a:t>Blood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98900" y="2395728"/>
            <a:ext cx="7346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latin typeface="Arial"/>
                <a:cs typeface="Arial"/>
              </a:rPr>
              <a:t>Semen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86182" y="2395728"/>
            <a:ext cx="78486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ts val="2014"/>
              </a:lnSpc>
              <a:spcBef>
                <a:spcPts val="100"/>
              </a:spcBef>
            </a:pPr>
            <a:r>
              <a:rPr sz="1700" b="1" spc="-10" dirty="0">
                <a:latin typeface="Arial"/>
                <a:cs typeface="Arial"/>
              </a:rPr>
              <a:t>Vaginal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ts val="2014"/>
              </a:lnSpc>
            </a:pPr>
            <a:r>
              <a:rPr sz="1700" b="1" spc="-10" dirty="0">
                <a:latin typeface="Arial"/>
                <a:cs typeface="Arial"/>
              </a:rPr>
              <a:t>fluid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95919" y="2395728"/>
            <a:ext cx="69977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2014"/>
              </a:lnSpc>
              <a:spcBef>
                <a:spcPts val="100"/>
              </a:spcBef>
            </a:pPr>
            <a:r>
              <a:rPr sz="1700" b="1" spc="-10" dirty="0">
                <a:latin typeface="Arial"/>
                <a:cs typeface="Arial"/>
              </a:rPr>
              <a:t>Breast</a:t>
            </a:r>
            <a:endParaRPr sz="1700">
              <a:latin typeface="Arial"/>
              <a:cs typeface="Arial"/>
            </a:endParaRPr>
          </a:p>
          <a:p>
            <a:pPr marR="5080" algn="r">
              <a:lnSpc>
                <a:spcPts val="2014"/>
              </a:lnSpc>
            </a:pPr>
            <a:r>
              <a:rPr sz="1700" b="1" spc="-20" dirty="0">
                <a:latin typeface="Arial"/>
                <a:cs typeface="Arial"/>
              </a:rPr>
              <a:t>milk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9007" y="3928266"/>
            <a:ext cx="8361680" cy="492759"/>
          </a:xfrm>
          <a:prstGeom prst="rect">
            <a:avLst/>
          </a:prstGeom>
          <a:ln w="10161">
            <a:solidFill>
              <a:srgbClr val="FF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821055">
              <a:lnSpc>
                <a:spcPct val="100000"/>
              </a:lnSpc>
              <a:spcBef>
                <a:spcPts val="185"/>
              </a:spcBef>
            </a:pPr>
            <a:r>
              <a:rPr sz="2600" b="1" spc="-10" dirty="0">
                <a:latin typeface="Arial"/>
                <a:cs typeface="Arial"/>
              </a:rPr>
              <a:t>containing</a:t>
            </a:r>
            <a:r>
              <a:rPr sz="2600" b="1" spc="-1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HIV</a:t>
            </a:r>
            <a:r>
              <a:rPr sz="2600" b="1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comes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into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direct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contact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with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64921" y="5305019"/>
            <a:ext cx="1936114" cy="859790"/>
            <a:chOff x="1064921" y="5305019"/>
            <a:chExt cx="1936114" cy="859790"/>
          </a:xfrm>
        </p:grpSpPr>
        <p:sp>
          <p:nvSpPr>
            <p:cNvPr id="28" name="object 28"/>
            <p:cNvSpPr/>
            <p:nvPr/>
          </p:nvSpPr>
          <p:spPr>
            <a:xfrm>
              <a:off x="1070001" y="5800058"/>
              <a:ext cx="1925955" cy="364490"/>
            </a:xfrm>
            <a:custGeom>
              <a:avLst/>
              <a:gdLst/>
              <a:ahLst/>
              <a:cxnLst/>
              <a:rect l="l" t="t" r="r" b="b"/>
              <a:pathLst>
                <a:path w="1925955" h="364489">
                  <a:moveTo>
                    <a:pt x="1925358" y="0"/>
                  </a:moveTo>
                  <a:lnTo>
                    <a:pt x="0" y="0"/>
                  </a:lnTo>
                  <a:lnTo>
                    <a:pt x="0" y="364375"/>
                  </a:lnTo>
                  <a:lnTo>
                    <a:pt x="1925358" y="364375"/>
                  </a:lnTo>
                  <a:lnTo>
                    <a:pt x="1925358" y="0"/>
                  </a:lnTo>
                  <a:close/>
                </a:path>
              </a:pathLst>
            </a:custGeom>
            <a:solidFill>
              <a:srgbClr val="F8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9848" y="5309615"/>
              <a:ext cx="277368" cy="49682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70002" y="5310099"/>
              <a:ext cx="275590" cy="495300"/>
            </a:xfrm>
            <a:custGeom>
              <a:avLst/>
              <a:gdLst/>
              <a:ahLst/>
              <a:cxnLst/>
              <a:rect l="l" t="t" r="r" b="b"/>
              <a:pathLst>
                <a:path w="275590" h="495300">
                  <a:moveTo>
                    <a:pt x="0" y="45848"/>
                  </a:moveTo>
                  <a:lnTo>
                    <a:pt x="3603" y="28002"/>
                  </a:lnTo>
                  <a:lnTo>
                    <a:pt x="13428" y="13428"/>
                  </a:lnTo>
                  <a:lnTo>
                    <a:pt x="28002" y="3602"/>
                  </a:lnTo>
                  <a:lnTo>
                    <a:pt x="45848" y="0"/>
                  </a:lnTo>
                  <a:lnTo>
                    <a:pt x="229238" y="0"/>
                  </a:lnTo>
                  <a:lnTo>
                    <a:pt x="247084" y="3602"/>
                  </a:lnTo>
                  <a:lnTo>
                    <a:pt x="261657" y="13428"/>
                  </a:lnTo>
                  <a:lnTo>
                    <a:pt x="271483" y="28002"/>
                  </a:lnTo>
                  <a:lnTo>
                    <a:pt x="275086" y="45848"/>
                  </a:lnTo>
                  <a:lnTo>
                    <a:pt x="275086" y="449306"/>
                  </a:lnTo>
                  <a:lnTo>
                    <a:pt x="271483" y="467153"/>
                  </a:lnTo>
                  <a:lnTo>
                    <a:pt x="261657" y="481726"/>
                  </a:lnTo>
                  <a:lnTo>
                    <a:pt x="247084" y="491552"/>
                  </a:lnTo>
                  <a:lnTo>
                    <a:pt x="229238" y="495155"/>
                  </a:lnTo>
                  <a:lnTo>
                    <a:pt x="45848" y="495155"/>
                  </a:lnTo>
                  <a:lnTo>
                    <a:pt x="28002" y="491552"/>
                  </a:lnTo>
                  <a:lnTo>
                    <a:pt x="13428" y="481726"/>
                  </a:lnTo>
                  <a:lnTo>
                    <a:pt x="3603" y="467153"/>
                  </a:lnTo>
                  <a:lnTo>
                    <a:pt x="0" y="449306"/>
                  </a:lnTo>
                  <a:lnTo>
                    <a:pt x="0" y="45848"/>
                  </a:lnTo>
                  <a:close/>
                </a:path>
              </a:pathLst>
            </a:custGeom>
            <a:ln w="10161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8486" y="5564555"/>
              <a:ext cx="132727" cy="19709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3385" y="5559498"/>
              <a:ext cx="142816" cy="20720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44168" y="5309615"/>
              <a:ext cx="277368" cy="49682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345054" y="5310099"/>
              <a:ext cx="275590" cy="495300"/>
            </a:xfrm>
            <a:custGeom>
              <a:avLst/>
              <a:gdLst/>
              <a:ahLst/>
              <a:cxnLst/>
              <a:rect l="l" t="t" r="r" b="b"/>
              <a:pathLst>
                <a:path w="275590" h="495300">
                  <a:moveTo>
                    <a:pt x="0" y="45848"/>
                  </a:moveTo>
                  <a:lnTo>
                    <a:pt x="3603" y="28002"/>
                  </a:lnTo>
                  <a:lnTo>
                    <a:pt x="13428" y="13428"/>
                  </a:lnTo>
                  <a:lnTo>
                    <a:pt x="28002" y="3602"/>
                  </a:lnTo>
                  <a:lnTo>
                    <a:pt x="45848" y="0"/>
                  </a:lnTo>
                  <a:lnTo>
                    <a:pt x="229238" y="0"/>
                  </a:lnTo>
                  <a:lnTo>
                    <a:pt x="247084" y="3602"/>
                  </a:lnTo>
                  <a:lnTo>
                    <a:pt x="261657" y="13428"/>
                  </a:lnTo>
                  <a:lnTo>
                    <a:pt x="271483" y="28002"/>
                  </a:lnTo>
                  <a:lnTo>
                    <a:pt x="275086" y="45848"/>
                  </a:lnTo>
                  <a:lnTo>
                    <a:pt x="275086" y="449306"/>
                  </a:lnTo>
                  <a:lnTo>
                    <a:pt x="271483" y="467153"/>
                  </a:lnTo>
                  <a:lnTo>
                    <a:pt x="261657" y="481726"/>
                  </a:lnTo>
                  <a:lnTo>
                    <a:pt x="247084" y="491552"/>
                  </a:lnTo>
                  <a:lnTo>
                    <a:pt x="229238" y="495155"/>
                  </a:lnTo>
                  <a:lnTo>
                    <a:pt x="45848" y="495155"/>
                  </a:lnTo>
                  <a:lnTo>
                    <a:pt x="28002" y="491552"/>
                  </a:lnTo>
                  <a:lnTo>
                    <a:pt x="13428" y="481726"/>
                  </a:lnTo>
                  <a:lnTo>
                    <a:pt x="3603" y="467153"/>
                  </a:lnTo>
                  <a:lnTo>
                    <a:pt x="0" y="449306"/>
                  </a:lnTo>
                  <a:lnTo>
                    <a:pt x="0" y="45848"/>
                  </a:lnTo>
                  <a:close/>
                </a:path>
              </a:pathLst>
            </a:custGeom>
            <a:ln w="10161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4315" y="5537480"/>
              <a:ext cx="156187" cy="18179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19177" y="5532407"/>
              <a:ext cx="166338" cy="19185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18488" y="5309615"/>
              <a:ext cx="277368" cy="49682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20104" y="5310099"/>
              <a:ext cx="275590" cy="495300"/>
            </a:xfrm>
            <a:custGeom>
              <a:avLst/>
              <a:gdLst/>
              <a:ahLst/>
              <a:cxnLst/>
              <a:rect l="l" t="t" r="r" b="b"/>
              <a:pathLst>
                <a:path w="275589" h="495300">
                  <a:moveTo>
                    <a:pt x="0" y="45848"/>
                  </a:moveTo>
                  <a:lnTo>
                    <a:pt x="3603" y="28002"/>
                  </a:lnTo>
                  <a:lnTo>
                    <a:pt x="13428" y="13428"/>
                  </a:lnTo>
                  <a:lnTo>
                    <a:pt x="28002" y="3602"/>
                  </a:lnTo>
                  <a:lnTo>
                    <a:pt x="45848" y="0"/>
                  </a:lnTo>
                  <a:lnTo>
                    <a:pt x="229238" y="0"/>
                  </a:lnTo>
                  <a:lnTo>
                    <a:pt x="247084" y="3602"/>
                  </a:lnTo>
                  <a:lnTo>
                    <a:pt x="261657" y="13428"/>
                  </a:lnTo>
                  <a:lnTo>
                    <a:pt x="271483" y="28002"/>
                  </a:lnTo>
                  <a:lnTo>
                    <a:pt x="275086" y="45848"/>
                  </a:lnTo>
                  <a:lnTo>
                    <a:pt x="275086" y="449306"/>
                  </a:lnTo>
                  <a:lnTo>
                    <a:pt x="271483" y="467153"/>
                  </a:lnTo>
                  <a:lnTo>
                    <a:pt x="261657" y="481726"/>
                  </a:lnTo>
                  <a:lnTo>
                    <a:pt x="247084" y="491552"/>
                  </a:lnTo>
                  <a:lnTo>
                    <a:pt x="229238" y="495155"/>
                  </a:lnTo>
                  <a:lnTo>
                    <a:pt x="45848" y="495155"/>
                  </a:lnTo>
                  <a:lnTo>
                    <a:pt x="28002" y="491552"/>
                  </a:lnTo>
                  <a:lnTo>
                    <a:pt x="13428" y="481726"/>
                  </a:lnTo>
                  <a:lnTo>
                    <a:pt x="3603" y="467153"/>
                  </a:lnTo>
                  <a:lnTo>
                    <a:pt x="0" y="449306"/>
                  </a:lnTo>
                  <a:lnTo>
                    <a:pt x="0" y="45848"/>
                  </a:lnTo>
                  <a:close/>
                </a:path>
              </a:pathLst>
            </a:custGeom>
            <a:ln w="10161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51634" y="5588102"/>
              <a:ext cx="196329" cy="13335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46537" y="5582973"/>
              <a:ext cx="206481" cy="14354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92808" y="5309615"/>
              <a:ext cx="280416" cy="49682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895153" y="5310099"/>
              <a:ext cx="275590" cy="495300"/>
            </a:xfrm>
            <a:custGeom>
              <a:avLst/>
              <a:gdLst/>
              <a:ahLst/>
              <a:cxnLst/>
              <a:rect l="l" t="t" r="r" b="b"/>
              <a:pathLst>
                <a:path w="275589" h="495300">
                  <a:moveTo>
                    <a:pt x="0" y="45848"/>
                  </a:moveTo>
                  <a:lnTo>
                    <a:pt x="3603" y="28002"/>
                  </a:lnTo>
                  <a:lnTo>
                    <a:pt x="13428" y="13428"/>
                  </a:lnTo>
                  <a:lnTo>
                    <a:pt x="28002" y="3602"/>
                  </a:lnTo>
                  <a:lnTo>
                    <a:pt x="45848" y="0"/>
                  </a:lnTo>
                  <a:lnTo>
                    <a:pt x="229238" y="0"/>
                  </a:lnTo>
                  <a:lnTo>
                    <a:pt x="247084" y="3602"/>
                  </a:lnTo>
                  <a:lnTo>
                    <a:pt x="261657" y="13428"/>
                  </a:lnTo>
                  <a:lnTo>
                    <a:pt x="271483" y="28002"/>
                  </a:lnTo>
                  <a:lnTo>
                    <a:pt x="275086" y="45848"/>
                  </a:lnTo>
                  <a:lnTo>
                    <a:pt x="275086" y="449306"/>
                  </a:lnTo>
                  <a:lnTo>
                    <a:pt x="271483" y="467153"/>
                  </a:lnTo>
                  <a:lnTo>
                    <a:pt x="261657" y="481726"/>
                  </a:lnTo>
                  <a:lnTo>
                    <a:pt x="247084" y="491552"/>
                  </a:lnTo>
                  <a:lnTo>
                    <a:pt x="229238" y="495155"/>
                  </a:lnTo>
                  <a:lnTo>
                    <a:pt x="45848" y="495155"/>
                  </a:lnTo>
                  <a:lnTo>
                    <a:pt x="28002" y="491552"/>
                  </a:lnTo>
                  <a:lnTo>
                    <a:pt x="13428" y="481726"/>
                  </a:lnTo>
                  <a:lnTo>
                    <a:pt x="3603" y="467153"/>
                  </a:lnTo>
                  <a:lnTo>
                    <a:pt x="0" y="449306"/>
                  </a:lnTo>
                  <a:lnTo>
                    <a:pt x="0" y="45848"/>
                  </a:lnTo>
                  <a:close/>
                </a:path>
              </a:pathLst>
            </a:custGeom>
            <a:ln w="10161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55668" y="5581609"/>
              <a:ext cx="162912" cy="1723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50615" y="5576522"/>
              <a:ext cx="173020" cy="18244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70176" y="5309615"/>
              <a:ext cx="277368" cy="49682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170206" y="5310099"/>
              <a:ext cx="275590" cy="495300"/>
            </a:xfrm>
            <a:custGeom>
              <a:avLst/>
              <a:gdLst/>
              <a:ahLst/>
              <a:cxnLst/>
              <a:rect l="l" t="t" r="r" b="b"/>
              <a:pathLst>
                <a:path w="275589" h="495300">
                  <a:moveTo>
                    <a:pt x="0" y="45848"/>
                  </a:moveTo>
                  <a:lnTo>
                    <a:pt x="3603" y="28002"/>
                  </a:lnTo>
                  <a:lnTo>
                    <a:pt x="13428" y="13428"/>
                  </a:lnTo>
                  <a:lnTo>
                    <a:pt x="28002" y="3602"/>
                  </a:lnTo>
                  <a:lnTo>
                    <a:pt x="45848" y="0"/>
                  </a:lnTo>
                  <a:lnTo>
                    <a:pt x="229238" y="0"/>
                  </a:lnTo>
                  <a:lnTo>
                    <a:pt x="247084" y="3602"/>
                  </a:lnTo>
                  <a:lnTo>
                    <a:pt x="261657" y="13428"/>
                  </a:lnTo>
                  <a:lnTo>
                    <a:pt x="271483" y="28002"/>
                  </a:lnTo>
                  <a:lnTo>
                    <a:pt x="275086" y="45848"/>
                  </a:lnTo>
                  <a:lnTo>
                    <a:pt x="275086" y="449306"/>
                  </a:lnTo>
                  <a:lnTo>
                    <a:pt x="271483" y="467153"/>
                  </a:lnTo>
                  <a:lnTo>
                    <a:pt x="261657" y="481726"/>
                  </a:lnTo>
                  <a:lnTo>
                    <a:pt x="247084" y="491552"/>
                  </a:lnTo>
                  <a:lnTo>
                    <a:pt x="229238" y="495155"/>
                  </a:lnTo>
                  <a:lnTo>
                    <a:pt x="45848" y="495155"/>
                  </a:lnTo>
                  <a:lnTo>
                    <a:pt x="28002" y="491552"/>
                  </a:lnTo>
                  <a:lnTo>
                    <a:pt x="13428" y="481726"/>
                  </a:lnTo>
                  <a:lnTo>
                    <a:pt x="3603" y="467153"/>
                  </a:lnTo>
                  <a:lnTo>
                    <a:pt x="0" y="449306"/>
                  </a:lnTo>
                  <a:lnTo>
                    <a:pt x="0" y="45848"/>
                  </a:lnTo>
                  <a:close/>
                </a:path>
              </a:pathLst>
            </a:custGeom>
            <a:ln w="10161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67276" y="5564844"/>
              <a:ext cx="137243" cy="19287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62230" y="5559756"/>
              <a:ext cx="147449" cy="20313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44496" y="5309615"/>
              <a:ext cx="277368" cy="49682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445256" y="5310099"/>
              <a:ext cx="275590" cy="495300"/>
            </a:xfrm>
            <a:custGeom>
              <a:avLst/>
              <a:gdLst/>
              <a:ahLst/>
              <a:cxnLst/>
              <a:rect l="l" t="t" r="r" b="b"/>
              <a:pathLst>
                <a:path w="275589" h="495300">
                  <a:moveTo>
                    <a:pt x="0" y="45848"/>
                  </a:moveTo>
                  <a:lnTo>
                    <a:pt x="3603" y="28002"/>
                  </a:lnTo>
                  <a:lnTo>
                    <a:pt x="13428" y="13428"/>
                  </a:lnTo>
                  <a:lnTo>
                    <a:pt x="28002" y="3602"/>
                  </a:lnTo>
                  <a:lnTo>
                    <a:pt x="45848" y="0"/>
                  </a:lnTo>
                  <a:lnTo>
                    <a:pt x="229238" y="0"/>
                  </a:lnTo>
                  <a:lnTo>
                    <a:pt x="247084" y="3602"/>
                  </a:lnTo>
                  <a:lnTo>
                    <a:pt x="261657" y="13428"/>
                  </a:lnTo>
                  <a:lnTo>
                    <a:pt x="271483" y="28002"/>
                  </a:lnTo>
                  <a:lnTo>
                    <a:pt x="275086" y="45848"/>
                  </a:lnTo>
                  <a:lnTo>
                    <a:pt x="275086" y="449306"/>
                  </a:lnTo>
                  <a:lnTo>
                    <a:pt x="271483" y="467153"/>
                  </a:lnTo>
                  <a:lnTo>
                    <a:pt x="261657" y="481726"/>
                  </a:lnTo>
                  <a:lnTo>
                    <a:pt x="247084" y="491552"/>
                  </a:lnTo>
                  <a:lnTo>
                    <a:pt x="229238" y="495155"/>
                  </a:lnTo>
                  <a:lnTo>
                    <a:pt x="45848" y="495155"/>
                  </a:lnTo>
                  <a:lnTo>
                    <a:pt x="28002" y="491552"/>
                  </a:lnTo>
                  <a:lnTo>
                    <a:pt x="13428" y="481726"/>
                  </a:lnTo>
                  <a:lnTo>
                    <a:pt x="3603" y="467153"/>
                  </a:lnTo>
                  <a:lnTo>
                    <a:pt x="0" y="449306"/>
                  </a:lnTo>
                  <a:lnTo>
                    <a:pt x="0" y="45848"/>
                  </a:lnTo>
                  <a:close/>
                </a:path>
              </a:pathLst>
            </a:custGeom>
            <a:ln w="10161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97289" y="5556224"/>
              <a:ext cx="132722" cy="1971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92183" y="5551177"/>
              <a:ext cx="142816" cy="20720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18816" y="5309615"/>
              <a:ext cx="277368" cy="49682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720307" y="5310099"/>
              <a:ext cx="275590" cy="495300"/>
            </a:xfrm>
            <a:custGeom>
              <a:avLst/>
              <a:gdLst/>
              <a:ahLst/>
              <a:cxnLst/>
              <a:rect l="l" t="t" r="r" b="b"/>
              <a:pathLst>
                <a:path w="275589" h="495300">
                  <a:moveTo>
                    <a:pt x="0" y="45848"/>
                  </a:moveTo>
                  <a:lnTo>
                    <a:pt x="3603" y="28002"/>
                  </a:lnTo>
                  <a:lnTo>
                    <a:pt x="13428" y="13428"/>
                  </a:lnTo>
                  <a:lnTo>
                    <a:pt x="28002" y="3602"/>
                  </a:lnTo>
                  <a:lnTo>
                    <a:pt x="45848" y="0"/>
                  </a:lnTo>
                  <a:lnTo>
                    <a:pt x="229238" y="0"/>
                  </a:lnTo>
                  <a:lnTo>
                    <a:pt x="247084" y="3602"/>
                  </a:lnTo>
                  <a:lnTo>
                    <a:pt x="261657" y="13428"/>
                  </a:lnTo>
                  <a:lnTo>
                    <a:pt x="271483" y="28002"/>
                  </a:lnTo>
                  <a:lnTo>
                    <a:pt x="275086" y="45848"/>
                  </a:lnTo>
                  <a:lnTo>
                    <a:pt x="275086" y="449306"/>
                  </a:lnTo>
                  <a:lnTo>
                    <a:pt x="271483" y="467153"/>
                  </a:lnTo>
                  <a:lnTo>
                    <a:pt x="261657" y="481726"/>
                  </a:lnTo>
                  <a:lnTo>
                    <a:pt x="247084" y="491552"/>
                  </a:lnTo>
                  <a:lnTo>
                    <a:pt x="229238" y="495155"/>
                  </a:lnTo>
                  <a:lnTo>
                    <a:pt x="45848" y="495155"/>
                  </a:lnTo>
                  <a:lnTo>
                    <a:pt x="28002" y="491552"/>
                  </a:lnTo>
                  <a:lnTo>
                    <a:pt x="13428" y="481726"/>
                  </a:lnTo>
                  <a:lnTo>
                    <a:pt x="3603" y="467153"/>
                  </a:lnTo>
                  <a:lnTo>
                    <a:pt x="0" y="449306"/>
                  </a:lnTo>
                  <a:lnTo>
                    <a:pt x="0" y="45848"/>
                  </a:lnTo>
                  <a:close/>
                </a:path>
              </a:pathLst>
            </a:custGeom>
            <a:ln w="10161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68005" y="5588744"/>
              <a:ext cx="179656" cy="15808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62866" y="5583673"/>
              <a:ext cx="189891" cy="168302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941064" y="5046675"/>
            <a:ext cx="2176272" cy="1189989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956567" y="4613655"/>
            <a:ext cx="495173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5480" algn="l"/>
              </a:tabLst>
            </a:pPr>
            <a:r>
              <a:rPr sz="1900" b="1" dirty="0">
                <a:latin typeface="Arial"/>
                <a:cs typeface="Arial"/>
              </a:rPr>
              <a:t>a</a:t>
            </a:r>
            <a:r>
              <a:rPr sz="1900" b="1" spc="4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mucosal</a:t>
            </a:r>
            <a:r>
              <a:rPr sz="1900" b="1" spc="4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surface</a:t>
            </a:r>
            <a:r>
              <a:rPr sz="1900" b="1" dirty="0">
                <a:latin typeface="Arial"/>
                <a:cs typeface="Arial"/>
              </a:rPr>
              <a:t>	non-intact</a:t>
            </a:r>
            <a:r>
              <a:rPr sz="1900" b="1" spc="85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skin</a:t>
            </a:r>
            <a:endParaRPr sz="1900">
              <a:latin typeface="Arial"/>
              <a:cs typeface="Arial"/>
            </a:endParaRPr>
          </a:p>
          <a:p>
            <a:pPr marL="107314">
              <a:lnSpc>
                <a:spcPct val="100000"/>
              </a:lnSpc>
              <a:spcBef>
                <a:spcPts val="25"/>
              </a:spcBef>
            </a:pPr>
            <a:r>
              <a:rPr sz="1300" dirty="0">
                <a:latin typeface="Arial"/>
                <a:cs typeface="Arial"/>
              </a:rPr>
              <a:t>(any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wet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lining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body)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83340" y="4610519"/>
            <a:ext cx="20834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latin typeface="Arial"/>
                <a:cs typeface="Arial"/>
              </a:rPr>
              <a:t>your</a:t>
            </a:r>
            <a:r>
              <a:rPr sz="1900" b="1" spc="4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bloodstream</a:t>
            </a:r>
            <a:endParaRPr sz="19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300" spc="-10" dirty="0">
                <a:latin typeface="Arial"/>
                <a:cs typeface="Arial"/>
              </a:rPr>
              <a:t>(injuries,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shared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needles)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037933" y="5199888"/>
            <a:ext cx="1786255" cy="1029335"/>
            <a:chOff x="7037933" y="5199888"/>
            <a:chExt cx="1786255" cy="1029335"/>
          </a:xfrm>
        </p:grpSpPr>
        <p:pic>
          <p:nvPicPr>
            <p:cNvPr id="61" name="object 6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26807" y="5199888"/>
              <a:ext cx="1597152" cy="97536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96708" y="5225473"/>
              <a:ext cx="1378247" cy="86921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76484" y="5562032"/>
              <a:ext cx="402118" cy="53869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276702" y="5226203"/>
              <a:ext cx="1498600" cy="875030"/>
            </a:xfrm>
            <a:custGeom>
              <a:avLst/>
              <a:gdLst/>
              <a:ahLst/>
              <a:cxnLst/>
              <a:rect l="l" t="t" r="r" b="b"/>
              <a:pathLst>
                <a:path w="1498600" h="875029">
                  <a:moveTo>
                    <a:pt x="120340" y="341920"/>
                  </a:moveTo>
                  <a:lnTo>
                    <a:pt x="159077" y="335906"/>
                  </a:lnTo>
                  <a:lnTo>
                    <a:pt x="198331" y="340664"/>
                  </a:lnTo>
                  <a:lnTo>
                    <a:pt x="237038" y="355365"/>
                  </a:lnTo>
                  <a:lnTo>
                    <a:pt x="274132" y="379175"/>
                  </a:lnTo>
                  <a:lnTo>
                    <a:pt x="308549" y="411263"/>
                  </a:lnTo>
                  <a:lnTo>
                    <a:pt x="339225" y="450795"/>
                  </a:lnTo>
                  <a:lnTo>
                    <a:pt x="365094" y="496941"/>
                  </a:lnTo>
                  <a:lnTo>
                    <a:pt x="385092" y="548867"/>
                  </a:lnTo>
                  <a:lnTo>
                    <a:pt x="397611" y="603085"/>
                  </a:lnTo>
                  <a:lnTo>
                    <a:pt x="402029" y="655802"/>
                  </a:lnTo>
                  <a:lnTo>
                    <a:pt x="398761" y="705734"/>
                  </a:lnTo>
                  <a:lnTo>
                    <a:pt x="388223" y="751593"/>
                  </a:lnTo>
                  <a:lnTo>
                    <a:pt x="370831" y="792095"/>
                  </a:lnTo>
                  <a:lnTo>
                    <a:pt x="347000" y="825954"/>
                  </a:lnTo>
                  <a:lnTo>
                    <a:pt x="317148" y="851884"/>
                  </a:lnTo>
                  <a:lnTo>
                    <a:pt x="281689" y="868599"/>
                  </a:lnTo>
                  <a:lnTo>
                    <a:pt x="242951" y="874614"/>
                  </a:lnTo>
                  <a:lnTo>
                    <a:pt x="203697" y="869855"/>
                  </a:lnTo>
                  <a:lnTo>
                    <a:pt x="164991" y="855155"/>
                  </a:lnTo>
                  <a:lnTo>
                    <a:pt x="127896" y="831345"/>
                  </a:lnTo>
                  <a:lnTo>
                    <a:pt x="93479" y="799257"/>
                  </a:lnTo>
                  <a:lnTo>
                    <a:pt x="62804" y="759724"/>
                  </a:lnTo>
                  <a:lnTo>
                    <a:pt x="36934" y="713579"/>
                  </a:lnTo>
                  <a:lnTo>
                    <a:pt x="16936" y="661652"/>
                  </a:lnTo>
                  <a:lnTo>
                    <a:pt x="4417" y="607435"/>
                  </a:lnTo>
                  <a:lnTo>
                    <a:pt x="0" y="554717"/>
                  </a:lnTo>
                  <a:lnTo>
                    <a:pt x="3268" y="504786"/>
                  </a:lnTo>
                  <a:lnTo>
                    <a:pt x="13806" y="458926"/>
                  </a:lnTo>
                  <a:lnTo>
                    <a:pt x="31198" y="418424"/>
                  </a:lnTo>
                  <a:lnTo>
                    <a:pt x="55028" y="384566"/>
                  </a:lnTo>
                  <a:lnTo>
                    <a:pt x="84881" y="358636"/>
                  </a:lnTo>
                  <a:lnTo>
                    <a:pt x="120340" y="341920"/>
                  </a:lnTo>
                  <a:lnTo>
                    <a:pt x="1216813" y="6014"/>
                  </a:lnTo>
                  <a:lnTo>
                    <a:pt x="1255551" y="0"/>
                  </a:lnTo>
                  <a:lnTo>
                    <a:pt x="1294805" y="4758"/>
                  </a:lnTo>
                  <a:lnTo>
                    <a:pt x="1333511" y="19459"/>
                  </a:lnTo>
                  <a:lnTo>
                    <a:pt x="1370606" y="43269"/>
                  </a:lnTo>
                  <a:lnTo>
                    <a:pt x="1405023" y="75357"/>
                  </a:lnTo>
                  <a:lnTo>
                    <a:pt x="1435699" y="114889"/>
                  </a:lnTo>
                  <a:lnTo>
                    <a:pt x="1461568" y="161035"/>
                  </a:lnTo>
                  <a:lnTo>
                    <a:pt x="1481567" y="212961"/>
                  </a:lnTo>
                  <a:lnTo>
                    <a:pt x="1494085" y="267179"/>
                  </a:lnTo>
                  <a:lnTo>
                    <a:pt x="1498503" y="319896"/>
                  </a:lnTo>
                  <a:lnTo>
                    <a:pt x="1495235" y="369828"/>
                  </a:lnTo>
                  <a:lnTo>
                    <a:pt x="1484696" y="415687"/>
                  </a:lnTo>
                  <a:lnTo>
                    <a:pt x="1467304" y="456189"/>
                  </a:lnTo>
                  <a:lnTo>
                    <a:pt x="1443474" y="490048"/>
                  </a:lnTo>
                  <a:lnTo>
                    <a:pt x="1413621" y="515978"/>
                  </a:lnTo>
                  <a:lnTo>
                    <a:pt x="1378162" y="532693"/>
                  </a:lnTo>
                  <a:lnTo>
                    <a:pt x="281689" y="868599"/>
                  </a:lnTo>
                </a:path>
              </a:pathLst>
            </a:custGeom>
            <a:ln w="10159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25936" y="5618826"/>
              <a:ext cx="282107" cy="42266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325876" y="5618920"/>
              <a:ext cx="282575" cy="422909"/>
            </a:xfrm>
            <a:custGeom>
              <a:avLst/>
              <a:gdLst/>
              <a:ahLst/>
              <a:cxnLst/>
              <a:rect l="l" t="t" r="r" b="b"/>
              <a:pathLst>
                <a:path w="282575" h="422910">
                  <a:moveTo>
                    <a:pt x="15045" y="249922"/>
                  </a:moveTo>
                  <a:lnTo>
                    <a:pt x="2562" y="193109"/>
                  </a:lnTo>
                  <a:lnTo>
                    <a:pt x="0" y="139407"/>
                  </a:lnTo>
                  <a:lnTo>
                    <a:pt x="6766" y="91170"/>
                  </a:lnTo>
                  <a:lnTo>
                    <a:pt x="22269" y="50754"/>
                  </a:lnTo>
                  <a:lnTo>
                    <a:pt x="45917" y="20515"/>
                  </a:lnTo>
                  <a:lnTo>
                    <a:pt x="77120" y="2809"/>
                  </a:lnTo>
                  <a:lnTo>
                    <a:pt x="112886" y="0"/>
                  </a:lnTo>
                  <a:lnTo>
                    <a:pt x="149414" y="11803"/>
                  </a:lnTo>
                  <a:lnTo>
                    <a:pt x="184895" y="36600"/>
                  </a:lnTo>
                  <a:lnTo>
                    <a:pt x="217519" y="72769"/>
                  </a:lnTo>
                  <a:lnTo>
                    <a:pt x="245477" y="118692"/>
                  </a:lnTo>
                  <a:lnTo>
                    <a:pt x="266959" y="172748"/>
                  </a:lnTo>
                  <a:lnTo>
                    <a:pt x="279442" y="229561"/>
                  </a:lnTo>
                  <a:lnTo>
                    <a:pt x="282005" y="283264"/>
                  </a:lnTo>
                  <a:lnTo>
                    <a:pt x="275239" y="331501"/>
                  </a:lnTo>
                  <a:lnTo>
                    <a:pt x="259735" y="371916"/>
                  </a:lnTo>
                  <a:lnTo>
                    <a:pt x="236087" y="402155"/>
                  </a:lnTo>
                  <a:lnTo>
                    <a:pt x="204885" y="419862"/>
                  </a:lnTo>
                  <a:lnTo>
                    <a:pt x="169118" y="422671"/>
                  </a:lnTo>
                  <a:lnTo>
                    <a:pt x="132590" y="410868"/>
                  </a:lnTo>
                  <a:lnTo>
                    <a:pt x="97109" y="386071"/>
                  </a:lnTo>
                  <a:lnTo>
                    <a:pt x="64485" y="349902"/>
                  </a:lnTo>
                  <a:lnTo>
                    <a:pt x="36527" y="303979"/>
                  </a:lnTo>
                  <a:lnTo>
                    <a:pt x="15045" y="249922"/>
                  </a:lnTo>
                  <a:close/>
                </a:path>
              </a:pathLst>
            </a:custGeom>
            <a:ln w="10159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168419" y="5739469"/>
              <a:ext cx="158750" cy="109220"/>
            </a:xfrm>
            <a:custGeom>
              <a:avLst/>
              <a:gdLst/>
              <a:ahLst/>
              <a:cxnLst/>
              <a:rect l="l" t="t" r="r" b="b"/>
              <a:pathLst>
                <a:path w="158750" h="109220">
                  <a:moveTo>
                    <a:pt x="79336" y="0"/>
                  </a:moveTo>
                  <a:lnTo>
                    <a:pt x="48456" y="4289"/>
                  </a:lnTo>
                  <a:lnTo>
                    <a:pt x="23237" y="15986"/>
                  </a:lnTo>
                  <a:lnTo>
                    <a:pt x="6234" y="33336"/>
                  </a:lnTo>
                  <a:lnTo>
                    <a:pt x="0" y="54584"/>
                  </a:lnTo>
                  <a:lnTo>
                    <a:pt x="6234" y="75832"/>
                  </a:lnTo>
                  <a:lnTo>
                    <a:pt x="23237" y="93183"/>
                  </a:lnTo>
                  <a:lnTo>
                    <a:pt x="48456" y="104880"/>
                  </a:lnTo>
                  <a:lnTo>
                    <a:pt x="79336" y="109169"/>
                  </a:lnTo>
                  <a:lnTo>
                    <a:pt x="110210" y="104880"/>
                  </a:lnTo>
                  <a:lnTo>
                    <a:pt x="135424" y="93183"/>
                  </a:lnTo>
                  <a:lnTo>
                    <a:pt x="152426" y="75832"/>
                  </a:lnTo>
                  <a:lnTo>
                    <a:pt x="158661" y="54584"/>
                  </a:lnTo>
                  <a:lnTo>
                    <a:pt x="152426" y="33336"/>
                  </a:lnTo>
                  <a:lnTo>
                    <a:pt x="135424" y="15986"/>
                  </a:lnTo>
                  <a:lnTo>
                    <a:pt x="110210" y="4289"/>
                  </a:lnTo>
                  <a:lnTo>
                    <a:pt x="793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168419" y="5739474"/>
              <a:ext cx="158750" cy="109220"/>
            </a:xfrm>
            <a:custGeom>
              <a:avLst/>
              <a:gdLst/>
              <a:ahLst/>
              <a:cxnLst/>
              <a:rect l="l" t="t" r="r" b="b"/>
              <a:pathLst>
                <a:path w="158750" h="109220">
                  <a:moveTo>
                    <a:pt x="0" y="54586"/>
                  </a:moveTo>
                  <a:lnTo>
                    <a:pt x="6235" y="33339"/>
                  </a:lnTo>
                  <a:lnTo>
                    <a:pt x="23238" y="15988"/>
                  </a:lnTo>
                  <a:lnTo>
                    <a:pt x="48457" y="4289"/>
                  </a:lnTo>
                  <a:lnTo>
                    <a:pt x="79341" y="0"/>
                  </a:lnTo>
                  <a:lnTo>
                    <a:pt x="110224" y="4289"/>
                  </a:lnTo>
                  <a:lnTo>
                    <a:pt x="135443" y="15988"/>
                  </a:lnTo>
                  <a:lnTo>
                    <a:pt x="152447" y="33339"/>
                  </a:lnTo>
                  <a:lnTo>
                    <a:pt x="158682" y="54586"/>
                  </a:lnTo>
                  <a:lnTo>
                    <a:pt x="152447" y="75834"/>
                  </a:lnTo>
                  <a:lnTo>
                    <a:pt x="135443" y="93185"/>
                  </a:lnTo>
                  <a:lnTo>
                    <a:pt x="110224" y="104883"/>
                  </a:lnTo>
                  <a:lnTo>
                    <a:pt x="79341" y="109173"/>
                  </a:lnTo>
                  <a:lnTo>
                    <a:pt x="48457" y="104883"/>
                  </a:lnTo>
                  <a:lnTo>
                    <a:pt x="23238" y="93185"/>
                  </a:lnTo>
                  <a:lnTo>
                    <a:pt x="6235" y="75834"/>
                  </a:lnTo>
                  <a:lnTo>
                    <a:pt x="0" y="54586"/>
                  </a:lnTo>
                  <a:close/>
                </a:path>
              </a:pathLst>
            </a:custGeom>
            <a:ln w="10161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350267" y="5867394"/>
              <a:ext cx="142240" cy="129539"/>
            </a:xfrm>
            <a:custGeom>
              <a:avLst/>
              <a:gdLst/>
              <a:ahLst/>
              <a:cxnLst/>
              <a:rect l="l" t="t" r="r" b="b"/>
              <a:pathLst>
                <a:path w="142240" h="129539">
                  <a:moveTo>
                    <a:pt x="92054" y="0"/>
                  </a:moveTo>
                  <a:lnTo>
                    <a:pt x="37790" y="21396"/>
                  </a:lnTo>
                  <a:lnTo>
                    <a:pt x="2957" y="68183"/>
                  </a:lnTo>
                  <a:lnTo>
                    <a:pt x="0" y="92290"/>
                  </a:lnTo>
                  <a:lnTo>
                    <a:pt x="7958" y="112950"/>
                  </a:lnTo>
                  <a:lnTo>
                    <a:pt x="25823" y="126033"/>
                  </a:lnTo>
                  <a:lnTo>
                    <a:pt x="49869" y="129478"/>
                  </a:lnTo>
                  <a:lnTo>
                    <a:pt x="77004" y="123443"/>
                  </a:lnTo>
                  <a:lnTo>
                    <a:pt x="104135" y="108086"/>
                  </a:lnTo>
                  <a:lnTo>
                    <a:pt x="126046" y="85912"/>
                  </a:lnTo>
                  <a:lnTo>
                    <a:pt x="138961" y="61299"/>
                  </a:lnTo>
                  <a:lnTo>
                    <a:pt x="141918" y="37191"/>
                  </a:lnTo>
                  <a:lnTo>
                    <a:pt x="133954" y="16532"/>
                  </a:lnTo>
                  <a:lnTo>
                    <a:pt x="116096" y="3447"/>
                  </a:lnTo>
                  <a:lnTo>
                    <a:pt x="920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350248" y="5867462"/>
              <a:ext cx="142240" cy="129539"/>
            </a:xfrm>
            <a:custGeom>
              <a:avLst/>
              <a:gdLst/>
              <a:ahLst/>
              <a:cxnLst/>
              <a:rect l="l" t="t" r="r" b="b"/>
              <a:pathLst>
                <a:path w="142240" h="129539">
                  <a:moveTo>
                    <a:pt x="7949" y="112882"/>
                  </a:moveTo>
                  <a:lnTo>
                    <a:pt x="0" y="92225"/>
                  </a:lnTo>
                  <a:lnTo>
                    <a:pt x="2967" y="68124"/>
                  </a:lnTo>
                  <a:lnTo>
                    <a:pt x="15889" y="43523"/>
                  </a:lnTo>
                  <a:lnTo>
                    <a:pt x="37808" y="21367"/>
                  </a:lnTo>
                  <a:lnTo>
                    <a:pt x="64935" y="6022"/>
                  </a:lnTo>
                  <a:lnTo>
                    <a:pt x="92063" y="0"/>
                  </a:lnTo>
                  <a:lnTo>
                    <a:pt x="116099" y="3453"/>
                  </a:lnTo>
                  <a:lnTo>
                    <a:pt x="133950" y="16539"/>
                  </a:lnTo>
                  <a:lnTo>
                    <a:pt x="141900" y="37197"/>
                  </a:lnTo>
                  <a:lnTo>
                    <a:pt x="138933" y="61298"/>
                  </a:lnTo>
                  <a:lnTo>
                    <a:pt x="126010" y="85899"/>
                  </a:lnTo>
                  <a:lnTo>
                    <a:pt x="104091" y="108055"/>
                  </a:lnTo>
                  <a:lnTo>
                    <a:pt x="76964" y="123399"/>
                  </a:lnTo>
                  <a:lnTo>
                    <a:pt x="49836" y="129422"/>
                  </a:lnTo>
                  <a:lnTo>
                    <a:pt x="25800" y="125968"/>
                  </a:lnTo>
                  <a:lnTo>
                    <a:pt x="7949" y="112882"/>
                  </a:lnTo>
                  <a:close/>
                </a:path>
              </a:pathLst>
            </a:custGeom>
            <a:ln w="10156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59575" y="5904664"/>
              <a:ext cx="121920" cy="148590"/>
            </a:xfrm>
            <a:custGeom>
              <a:avLst/>
              <a:gdLst/>
              <a:ahLst/>
              <a:cxnLst/>
              <a:rect l="l" t="t" r="r" b="b"/>
              <a:pathLst>
                <a:path w="121920" h="148589">
                  <a:moveTo>
                    <a:pt x="44158" y="0"/>
                  </a:moveTo>
                  <a:lnTo>
                    <a:pt x="22545" y="4819"/>
                  </a:lnTo>
                  <a:lnTo>
                    <a:pt x="6962" y="20550"/>
                  </a:lnTo>
                  <a:lnTo>
                    <a:pt x="0" y="43820"/>
                  </a:lnTo>
                  <a:lnTo>
                    <a:pt x="1957" y="71549"/>
                  </a:lnTo>
                  <a:lnTo>
                    <a:pt x="13134" y="100653"/>
                  </a:lnTo>
                  <a:lnTo>
                    <a:pt x="31826" y="125603"/>
                  </a:lnTo>
                  <a:lnTo>
                    <a:pt x="54259" y="142018"/>
                  </a:lnTo>
                  <a:lnTo>
                    <a:pt x="77666" y="148511"/>
                  </a:lnTo>
                  <a:lnTo>
                    <a:pt x="99279" y="143693"/>
                  </a:lnTo>
                  <a:lnTo>
                    <a:pt x="114856" y="127962"/>
                  </a:lnTo>
                  <a:lnTo>
                    <a:pt x="121818" y="104692"/>
                  </a:lnTo>
                  <a:lnTo>
                    <a:pt x="119860" y="76963"/>
                  </a:lnTo>
                  <a:lnTo>
                    <a:pt x="108677" y="47859"/>
                  </a:lnTo>
                  <a:lnTo>
                    <a:pt x="89993" y="22903"/>
                  </a:lnTo>
                  <a:lnTo>
                    <a:pt x="67564" y="6489"/>
                  </a:lnTo>
                  <a:lnTo>
                    <a:pt x="441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59590" y="5904659"/>
              <a:ext cx="121920" cy="148590"/>
            </a:xfrm>
            <a:custGeom>
              <a:avLst/>
              <a:gdLst/>
              <a:ahLst/>
              <a:cxnLst/>
              <a:rect l="l" t="t" r="r" b="b"/>
              <a:pathLst>
                <a:path w="121920" h="148589">
                  <a:moveTo>
                    <a:pt x="22541" y="4814"/>
                  </a:moveTo>
                  <a:lnTo>
                    <a:pt x="67547" y="6491"/>
                  </a:lnTo>
                  <a:lnTo>
                    <a:pt x="108653" y="47853"/>
                  </a:lnTo>
                  <a:lnTo>
                    <a:pt x="121779" y="104671"/>
                  </a:lnTo>
                  <a:lnTo>
                    <a:pt x="114816" y="127935"/>
                  </a:lnTo>
                  <a:lnTo>
                    <a:pt x="99238" y="143660"/>
                  </a:lnTo>
                  <a:lnTo>
                    <a:pt x="77632" y="148474"/>
                  </a:lnTo>
                  <a:lnTo>
                    <a:pt x="54232" y="141983"/>
                  </a:lnTo>
                  <a:lnTo>
                    <a:pt x="31807" y="125570"/>
                  </a:lnTo>
                  <a:lnTo>
                    <a:pt x="13126" y="100620"/>
                  </a:lnTo>
                  <a:lnTo>
                    <a:pt x="1953" y="71524"/>
                  </a:lnTo>
                  <a:lnTo>
                    <a:pt x="0" y="43803"/>
                  </a:lnTo>
                  <a:lnTo>
                    <a:pt x="6963" y="20539"/>
                  </a:lnTo>
                  <a:lnTo>
                    <a:pt x="22541" y="4814"/>
                  </a:lnTo>
                  <a:close/>
                </a:path>
              </a:pathLst>
            </a:custGeom>
            <a:ln w="10157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269949" y="5976625"/>
              <a:ext cx="158750" cy="109220"/>
            </a:xfrm>
            <a:custGeom>
              <a:avLst/>
              <a:gdLst/>
              <a:ahLst/>
              <a:cxnLst/>
              <a:rect l="l" t="t" r="r" b="b"/>
              <a:pathLst>
                <a:path w="158750" h="109220">
                  <a:moveTo>
                    <a:pt x="79324" y="0"/>
                  </a:moveTo>
                  <a:lnTo>
                    <a:pt x="48450" y="4289"/>
                  </a:lnTo>
                  <a:lnTo>
                    <a:pt x="23236" y="15986"/>
                  </a:lnTo>
                  <a:lnTo>
                    <a:pt x="6234" y="33336"/>
                  </a:lnTo>
                  <a:lnTo>
                    <a:pt x="0" y="54584"/>
                  </a:lnTo>
                  <a:lnTo>
                    <a:pt x="6234" y="75827"/>
                  </a:lnTo>
                  <a:lnTo>
                    <a:pt x="23236" y="93178"/>
                  </a:lnTo>
                  <a:lnTo>
                    <a:pt x="48450" y="104878"/>
                  </a:lnTo>
                  <a:lnTo>
                    <a:pt x="79324" y="109169"/>
                  </a:lnTo>
                  <a:lnTo>
                    <a:pt x="110205" y="104878"/>
                  </a:lnTo>
                  <a:lnTo>
                    <a:pt x="135423" y="93178"/>
                  </a:lnTo>
                  <a:lnTo>
                    <a:pt x="152426" y="75827"/>
                  </a:lnTo>
                  <a:lnTo>
                    <a:pt x="158661" y="54584"/>
                  </a:lnTo>
                  <a:lnTo>
                    <a:pt x="152426" y="33336"/>
                  </a:lnTo>
                  <a:lnTo>
                    <a:pt x="135423" y="15986"/>
                  </a:lnTo>
                  <a:lnTo>
                    <a:pt x="110205" y="4289"/>
                  </a:lnTo>
                  <a:lnTo>
                    <a:pt x="793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269949" y="5976630"/>
              <a:ext cx="158750" cy="109220"/>
            </a:xfrm>
            <a:custGeom>
              <a:avLst/>
              <a:gdLst/>
              <a:ahLst/>
              <a:cxnLst/>
              <a:rect l="l" t="t" r="r" b="b"/>
              <a:pathLst>
                <a:path w="158750" h="109220">
                  <a:moveTo>
                    <a:pt x="0" y="54586"/>
                  </a:moveTo>
                  <a:lnTo>
                    <a:pt x="6235" y="33339"/>
                  </a:lnTo>
                  <a:lnTo>
                    <a:pt x="23238" y="15988"/>
                  </a:lnTo>
                  <a:lnTo>
                    <a:pt x="48457" y="4289"/>
                  </a:lnTo>
                  <a:lnTo>
                    <a:pt x="79341" y="0"/>
                  </a:lnTo>
                  <a:lnTo>
                    <a:pt x="110224" y="4289"/>
                  </a:lnTo>
                  <a:lnTo>
                    <a:pt x="135443" y="15988"/>
                  </a:lnTo>
                  <a:lnTo>
                    <a:pt x="152447" y="33339"/>
                  </a:lnTo>
                  <a:lnTo>
                    <a:pt x="158682" y="54586"/>
                  </a:lnTo>
                  <a:lnTo>
                    <a:pt x="152447" y="75834"/>
                  </a:lnTo>
                  <a:lnTo>
                    <a:pt x="135443" y="93185"/>
                  </a:lnTo>
                  <a:lnTo>
                    <a:pt x="110224" y="104883"/>
                  </a:lnTo>
                  <a:lnTo>
                    <a:pt x="79341" y="109173"/>
                  </a:lnTo>
                  <a:lnTo>
                    <a:pt x="48457" y="104883"/>
                  </a:lnTo>
                  <a:lnTo>
                    <a:pt x="23238" y="93185"/>
                  </a:lnTo>
                  <a:lnTo>
                    <a:pt x="6235" y="75834"/>
                  </a:lnTo>
                  <a:lnTo>
                    <a:pt x="0" y="54586"/>
                  </a:lnTo>
                  <a:close/>
                </a:path>
              </a:pathLst>
            </a:custGeom>
            <a:ln w="10161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101564" y="6083044"/>
              <a:ext cx="130175" cy="141605"/>
            </a:xfrm>
            <a:custGeom>
              <a:avLst/>
              <a:gdLst/>
              <a:ahLst/>
              <a:cxnLst/>
              <a:rect l="l" t="t" r="r" b="b"/>
              <a:pathLst>
                <a:path w="130175" h="141604">
                  <a:moveTo>
                    <a:pt x="93776" y="0"/>
                  </a:moveTo>
                  <a:lnTo>
                    <a:pt x="44796" y="15078"/>
                  </a:lnTo>
                  <a:lnTo>
                    <a:pt x="6474" y="63503"/>
                  </a:lnTo>
                  <a:lnTo>
                    <a:pt x="0" y="90534"/>
                  </a:lnTo>
                  <a:lnTo>
                    <a:pt x="3052" y="114632"/>
                  </a:lnTo>
                  <a:lnTo>
                    <a:pt x="15841" y="132705"/>
                  </a:lnTo>
                  <a:lnTo>
                    <a:pt x="36367" y="141000"/>
                  </a:lnTo>
                  <a:lnTo>
                    <a:pt x="60520" y="138435"/>
                  </a:lnTo>
                  <a:lnTo>
                    <a:pt x="85339" y="125922"/>
                  </a:lnTo>
                  <a:lnTo>
                    <a:pt x="107865" y="104371"/>
                  </a:lnTo>
                  <a:lnTo>
                    <a:pt x="123666" y="77497"/>
                  </a:lnTo>
                  <a:lnTo>
                    <a:pt x="130144" y="50466"/>
                  </a:lnTo>
                  <a:lnTo>
                    <a:pt x="127093" y="26368"/>
                  </a:lnTo>
                  <a:lnTo>
                    <a:pt x="114304" y="8295"/>
                  </a:lnTo>
                  <a:lnTo>
                    <a:pt x="937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101553" y="6083067"/>
              <a:ext cx="130175" cy="141605"/>
            </a:xfrm>
            <a:custGeom>
              <a:avLst/>
              <a:gdLst/>
              <a:ahLst/>
              <a:cxnLst/>
              <a:rect l="l" t="t" r="r" b="b"/>
              <a:pathLst>
                <a:path w="130175" h="141604">
                  <a:moveTo>
                    <a:pt x="114288" y="8287"/>
                  </a:moveTo>
                  <a:lnTo>
                    <a:pt x="127090" y="26357"/>
                  </a:lnTo>
                  <a:lnTo>
                    <a:pt x="130156" y="50458"/>
                  </a:lnTo>
                  <a:lnTo>
                    <a:pt x="123692" y="77499"/>
                  </a:lnTo>
                  <a:lnTo>
                    <a:pt x="107902" y="104388"/>
                  </a:lnTo>
                  <a:lnTo>
                    <a:pt x="85382" y="125956"/>
                  </a:lnTo>
                  <a:lnTo>
                    <a:pt x="60562" y="138486"/>
                  </a:lnTo>
                  <a:lnTo>
                    <a:pt x="36404" y="141064"/>
                  </a:lnTo>
                  <a:lnTo>
                    <a:pt x="15868" y="132777"/>
                  </a:lnTo>
                  <a:lnTo>
                    <a:pt x="3066" y="114706"/>
                  </a:lnTo>
                  <a:lnTo>
                    <a:pt x="0" y="90605"/>
                  </a:lnTo>
                  <a:lnTo>
                    <a:pt x="6464" y="63564"/>
                  </a:lnTo>
                  <a:lnTo>
                    <a:pt x="22254" y="36675"/>
                  </a:lnTo>
                  <a:lnTo>
                    <a:pt x="44774" y="15107"/>
                  </a:lnTo>
                  <a:lnTo>
                    <a:pt x="69593" y="2577"/>
                  </a:lnTo>
                  <a:lnTo>
                    <a:pt x="93752" y="0"/>
                  </a:lnTo>
                  <a:lnTo>
                    <a:pt x="114288" y="8287"/>
                  </a:lnTo>
                  <a:close/>
                </a:path>
              </a:pathLst>
            </a:custGeom>
            <a:ln w="10162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394956" y="5686903"/>
              <a:ext cx="123189" cy="147955"/>
            </a:xfrm>
            <a:custGeom>
              <a:avLst/>
              <a:gdLst/>
              <a:ahLst/>
              <a:cxnLst/>
              <a:rect l="l" t="t" r="r" b="b"/>
              <a:pathLst>
                <a:path w="123190" h="147954">
                  <a:moveTo>
                    <a:pt x="79623" y="0"/>
                  </a:moveTo>
                  <a:lnTo>
                    <a:pt x="33360" y="22039"/>
                  </a:lnTo>
                  <a:lnTo>
                    <a:pt x="2479" y="75528"/>
                  </a:lnTo>
                  <a:lnTo>
                    <a:pt x="0" y="103215"/>
                  </a:lnTo>
                  <a:lnTo>
                    <a:pt x="6521" y="126610"/>
                  </a:lnTo>
                  <a:lnTo>
                    <a:pt x="21799" y="142626"/>
                  </a:lnTo>
                  <a:lnTo>
                    <a:pt x="43319" y="147851"/>
                  </a:lnTo>
                  <a:lnTo>
                    <a:pt x="66848" y="141804"/>
                  </a:lnTo>
                  <a:lnTo>
                    <a:pt x="89588" y="125817"/>
                  </a:lnTo>
                  <a:lnTo>
                    <a:pt x="108743" y="101224"/>
                  </a:lnTo>
                  <a:lnTo>
                    <a:pt x="120462" y="72335"/>
                  </a:lnTo>
                  <a:lnTo>
                    <a:pt x="122937" y="44647"/>
                  </a:lnTo>
                  <a:lnTo>
                    <a:pt x="116414" y="21248"/>
                  </a:lnTo>
                  <a:lnTo>
                    <a:pt x="101136" y="5225"/>
                  </a:lnTo>
                  <a:lnTo>
                    <a:pt x="796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394988" y="5686897"/>
              <a:ext cx="123189" cy="147955"/>
            </a:xfrm>
            <a:custGeom>
              <a:avLst/>
              <a:gdLst/>
              <a:ahLst/>
              <a:cxnLst/>
              <a:rect l="l" t="t" r="r" b="b"/>
              <a:pathLst>
                <a:path w="123190" h="147954">
                  <a:moveTo>
                    <a:pt x="101127" y="5227"/>
                  </a:moveTo>
                  <a:lnTo>
                    <a:pt x="116399" y="21247"/>
                  </a:lnTo>
                  <a:lnTo>
                    <a:pt x="122914" y="44639"/>
                  </a:lnTo>
                  <a:lnTo>
                    <a:pt x="120429" y="72315"/>
                  </a:lnTo>
                  <a:lnTo>
                    <a:pt x="108700" y="101188"/>
                  </a:lnTo>
                  <a:lnTo>
                    <a:pt x="89546" y="125772"/>
                  </a:lnTo>
                  <a:lnTo>
                    <a:pt x="66812" y="141750"/>
                  </a:lnTo>
                  <a:lnTo>
                    <a:pt x="43293" y="147790"/>
                  </a:lnTo>
                  <a:lnTo>
                    <a:pt x="21786" y="142563"/>
                  </a:lnTo>
                  <a:lnTo>
                    <a:pt x="6515" y="126543"/>
                  </a:lnTo>
                  <a:lnTo>
                    <a:pt x="0" y="103151"/>
                  </a:lnTo>
                  <a:lnTo>
                    <a:pt x="2485" y="75475"/>
                  </a:lnTo>
                  <a:lnTo>
                    <a:pt x="14214" y="46602"/>
                  </a:lnTo>
                  <a:lnTo>
                    <a:pt x="33368" y="22018"/>
                  </a:lnTo>
                  <a:lnTo>
                    <a:pt x="56102" y="6040"/>
                  </a:lnTo>
                  <a:lnTo>
                    <a:pt x="79621" y="0"/>
                  </a:lnTo>
                  <a:lnTo>
                    <a:pt x="101127" y="5227"/>
                  </a:lnTo>
                  <a:close/>
                </a:path>
              </a:pathLst>
            </a:custGeom>
            <a:ln w="10156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220298" y="5823635"/>
              <a:ext cx="158750" cy="109220"/>
            </a:xfrm>
            <a:custGeom>
              <a:avLst/>
              <a:gdLst/>
              <a:ahLst/>
              <a:cxnLst/>
              <a:rect l="l" t="t" r="r" b="b"/>
              <a:pathLst>
                <a:path w="158750" h="109220">
                  <a:moveTo>
                    <a:pt x="80352" y="0"/>
                  </a:moveTo>
                  <a:lnTo>
                    <a:pt x="49393" y="3706"/>
                  </a:lnTo>
                  <a:lnTo>
                    <a:pt x="23960" y="14925"/>
                  </a:lnTo>
                  <a:lnTo>
                    <a:pt x="6634" y="31950"/>
                  </a:lnTo>
                  <a:lnTo>
                    <a:pt x="0" y="53073"/>
                  </a:lnTo>
                  <a:lnTo>
                    <a:pt x="5831" y="74430"/>
                  </a:lnTo>
                  <a:lnTo>
                    <a:pt x="22502" y="92094"/>
                  </a:lnTo>
                  <a:lnTo>
                    <a:pt x="47497" y="104261"/>
                  </a:lnTo>
                  <a:lnTo>
                    <a:pt x="78295" y="109131"/>
                  </a:lnTo>
                  <a:lnTo>
                    <a:pt x="109247" y="105424"/>
                  </a:lnTo>
                  <a:lnTo>
                    <a:pt x="134677" y="94205"/>
                  </a:lnTo>
                  <a:lnTo>
                    <a:pt x="152001" y="77180"/>
                  </a:lnTo>
                  <a:lnTo>
                    <a:pt x="158635" y="56057"/>
                  </a:lnTo>
                  <a:lnTo>
                    <a:pt x="152804" y="34698"/>
                  </a:lnTo>
                  <a:lnTo>
                    <a:pt x="136134" y="17032"/>
                  </a:lnTo>
                  <a:lnTo>
                    <a:pt x="111144" y="4863"/>
                  </a:lnTo>
                  <a:lnTo>
                    <a:pt x="8035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220264" y="5823579"/>
              <a:ext cx="158750" cy="109220"/>
            </a:xfrm>
            <a:custGeom>
              <a:avLst/>
              <a:gdLst/>
              <a:ahLst/>
              <a:cxnLst/>
              <a:rect l="l" t="t" r="r" b="b"/>
              <a:pathLst>
                <a:path w="158750" h="109220">
                  <a:moveTo>
                    <a:pt x="158682" y="56097"/>
                  </a:moveTo>
                  <a:lnTo>
                    <a:pt x="152042" y="77226"/>
                  </a:lnTo>
                  <a:lnTo>
                    <a:pt x="134708" y="94253"/>
                  </a:lnTo>
                  <a:lnTo>
                    <a:pt x="109266" y="105471"/>
                  </a:lnTo>
                  <a:lnTo>
                    <a:pt x="78301" y="109173"/>
                  </a:lnTo>
                  <a:lnTo>
                    <a:pt x="47499" y="104295"/>
                  </a:lnTo>
                  <a:lnTo>
                    <a:pt x="22503" y="92116"/>
                  </a:lnTo>
                  <a:lnTo>
                    <a:pt x="5830" y="74441"/>
                  </a:lnTo>
                  <a:lnTo>
                    <a:pt x="0" y="53075"/>
                  </a:lnTo>
                  <a:lnTo>
                    <a:pt x="6639" y="31946"/>
                  </a:lnTo>
                  <a:lnTo>
                    <a:pt x="23973" y="14919"/>
                  </a:lnTo>
                  <a:lnTo>
                    <a:pt x="49415" y="3701"/>
                  </a:lnTo>
                  <a:lnTo>
                    <a:pt x="80380" y="0"/>
                  </a:lnTo>
                  <a:lnTo>
                    <a:pt x="111182" y="4877"/>
                  </a:lnTo>
                  <a:lnTo>
                    <a:pt x="136178" y="17056"/>
                  </a:lnTo>
                  <a:lnTo>
                    <a:pt x="152851" y="34731"/>
                  </a:lnTo>
                  <a:lnTo>
                    <a:pt x="158682" y="56097"/>
                  </a:lnTo>
                  <a:close/>
                </a:path>
              </a:pathLst>
            </a:custGeom>
            <a:ln w="10163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042978" y="6016547"/>
              <a:ext cx="123189" cy="147955"/>
            </a:xfrm>
            <a:custGeom>
              <a:avLst/>
              <a:gdLst/>
              <a:ahLst/>
              <a:cxnLst/>
              <a:rect l="l" t="t" r="r" b="b"/>
              <a:pathLst>
                <a:path w="123190" h="147954">
                  <a:moveTo>
                    <a:pt x="79623" y="0"/>
                  </a:moveTo>
                  <a:lnTo>
                    <a:pt x="33360" y="22039"/>
                  </a:lnTo>
                  <a:lnTo>
                    <a:pt x="2479" y="75523"/>
                  </a:lnTo>
                  <a:lnTo>
                    <a:pt x="0" y="103210"/>
                  </a:lnTo>
                  <a:lnTo>
                    <a:pt x="6521" y="126608"/>
                  </a:lnTo>
                  <a:lnTo>
                    <a:pt x="21799" y="142626"/>
                  </a:lnTo>
                  <a:lnTo>
                    <a:pt x="43319" y="147851"/>
                  </a:lnTo>
                  <a:lnTo>
                    <a:pt x="66848" y="141802"/>
                  </a:lnTo>
                  <a:lnTo>
                    <a:pt x="89588" y="125811"/>
                  </a:lnTo>
                  <a:lnTo>
                    <a:pt x="108743" y="101211"/>
                  </a:lnTo>
                  <a:lnTo>
                    <a:pt x="120469" y="72329"/>
                  </a:lnTo>
                  <a:lnTo>
                    <a:pt x="122947" y="44645"/>
                  </a:lnTo>
                  <a:lnTo>
                    <a:pt x="116421" y="21248"/>
                  </a:lnTo>
                  <a:lnTo>
                    <a:pt x="101136" y="5225"/>
                  </a:lnTo>
                  <a:lnTo>
                    <a:pt x="796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043012" y="6016541"/>
              <a:ext cx="123189" cy="147955"/>
            </a:xfrm>
            <a:custGeom>
              <a:avLst/>
              <a:gdLst/>
              <a:ahLst/>
              <a:cxnLst/>
              <a:rect l="l" t="t" r="r" b="b"/>
              <a:pathLst>
                <a:path w="123190" h="147954">
                  <a:moveTo>
                    <a:pt x="101127" y="5227"/>
                  </a:moveTo>
                  <a:lnTo>
                    <a:pt x="116399" y="21247"/>
                  </a:lnTo>
                  <a:lnTo>
                    <a:pt x="122914" y="44639"/>
                  </a:lnTo>
                  <a:lnTo>
                    <a:pt x="120429" y="72315"/>
                  </a:lnTo>
                  <a:lnTo>
                    <a:pt x="108700" y="101188"/>
                  </a:lnTo>
                  <a:lnTo>
                    <a:pt x="89546" y="125772"/>
                  </a:lnTo>
                  <a:lnTo>
                    <a:pt x="66812" y="141750"/>
                  </a:lnTo>
                  <a:lnTo>
                    <a:pt x="43293" y="147790"/>
                  </a:lnTo>
                  <a:lnTo>
                    <a:pt x="21786" y="142563"/>
                  </a:lnTo>
                  <a:lnTo>
                    <a:pt x="6515" y="126543"/>
                  </a:lnTo>
                  <a:lnTo>
                    <a:pt x="0" y="103151"/>
                  </a:lnTo>
                  <a:lnTo>
                    <a:pt x="2485" y="75475"/>
                  </a:lnTo>
                  <a:lnTo>
                    <a:pt x="14214" y="46602"/>
                  </a:lnTo>
                  <a:lnTo>
                    <a:pt x="33368" y="22018"/>
                  </a:lnTo>
                  <a:lnTo>
                    <a:pt x="56102" y="6040"/>
                  </a:lnTo>
                  <a:lnTo>
                    <a:pt x="79621" y="0"/>
                  </a:lnTo>
                  <a:lnTo>
                    <a:pt x="101127" y="5227"/>
                  </a:lnTo>
                  <a:close/>
                </a:path>
              </a:pathLst>
            </a:custGeom>
            <a:ln w="10156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240369" y="5922745"/>
            <a:ext cx="139700" cy="1496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8934" y="1331737"/>
            <a:ext cx="8341995" cy="492759"/>
          </a:xfrm>
          <a:prstGeom prst="rect">
            <a:avLst/>
          </a:prstGeom>
          <a:ln w="10161">
            <a:solidFill>
              <a:srgbClr val="00B0F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85"/>
              </a:spcBef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virus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transmitted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through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6201" y="6875271"/>
            <a:ext cx="352615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0" dirty="0">
                <a:solidFill>
                  <a:srgbClr val="7F7F7F"/>
                </a:solidFill>
                <a:latin typeface="Arial"/>
                <a:cs typeface="Arial"/>
              </a:rPr>
              <a:t>https://</a:t>
            </a:r>
            <a:r>
              <a:rPr sz="1300" spc="-20" dirty="0">
                <a:solidFill>
                  <a:srgbClr val="7F7F7F"/>
                </a:solidFill>
                <a:latin typeface="Arial"/>
                <a:cs typeface="Arial"/>
                <a:hlinkClick r:id="rId2"/>
              </a:rPr>
              <a:t>www.cdc.gov/hiv/basics/transmission.html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5084" y="2663952"/>
            <a:ext cx="713105" cy="8058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6195" marR="5080" indent="-24130" algn="r">
              <a:lnSpc>
                <a:spcPct val="100600"/>
              </a:lnSpc>
              <a:spcBef>
                <a:spcPts val="85"/>
              </a:spcBef>
            </a:pPr>
            <a:r>
              <a:rPr sz="1700" b="1" spc="-10" dirty="0">
                <a:latin typeface="Arial"/>
                <a:cs typeface="Arial"/>
              </a:rPr>
              <a:t>Sweat, saliva, tears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31720" y="2453639"/>
            <a:ext cx="768350" cy="1329055"/>
            <a:chOff x="2331720" y="2453639"/>
            <a:chExt cx="768350" cy="13290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1720" y="2453639"/>
              <a:ext cx="768095" cy="1328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0488" y="2481071"/>
              <a:ext cx="670560" cy="12313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82156" y="2482648"/>
              <a:ext cx="667385" cy="1228090"/>
            </a:xfrm>
            <a:custGeom>
              <a:avLst/>
              <a:gdLst/>
              <a:ahLst/>
              <a:cxnLst/>
              <a:rect l="l" t="t" r="r" b="b"/>
              <a:pathLst>
                <a:path w="667385" h="1228089">
                  <a:moveTo>
                    <a:pt x="97096" y="1130716"/>
                  </a:moveTo>
                  <a:lnTo>
                    <a:pt x="64730" y="1093225"/>
                  </a:lnTo>
                  <a:lnTo>
                    <a:pt x="38838" y="1052443"/>
                  </a:lnTo>
                  <a:lnTo>
                    <a:pt x="19419" y="1009102"/>
                  </a:lnTo>
                  <a:lnTo>
                    <a:pt x="6473" y="963933"/>
                  </a:lnTo>
                  <a:lnTo>
                    <a:pt x="0" y="917667"/>
                  </a:lnTo>
                  <a:lnTo>
                    <a:pt x="0" y="871035"/>
                  </a:lnTo>
                  <a:lnTo>
                    <a:pt x="6473" y="824769"/>
                  </a:lnTo>
                  <a:lnTo>
                    <a:pt x="19419" y="779600"/>
                  </a:lnTo>
                  <a:lnTo>
                    <a:pt x="38838" y="736259"/>
                  </a:lnTo>
                  <a:lnTo>
                    <a:pt x="64730" y="695478"/>
                  </a:lnTo>
                  <a:lnTo>
                    <a:pt x="97096" y="657987"/>
                  </a:lnTo>
                  <a:lnTo>
                    <a:pt x="127961" y="624970"/>
                  </a:lnTo>
                  <a:lnTo>
                    <a:pt x="156676" y="589802"/>
                  </a:lnTo>
                  <a:lnTo>
                    <a:pt x="183239" y="552483"/>
                  </a:lnTo>
                  <a:lnTo>
                    <a:pt x="207651" y="513013"/>
                  </a:lnTo>
                  <a:lnTo>
                    <a:pt x="229912" y="471392"/>
                  </a:lnTo>
                  <a:lnTo>
                    <a:pt x="250022" y="427619"/>
                  </a:lnTo>
                  <a:lnTo>
                    <a:pt x="267981" y="381696"/>
                  </a:lnTo>
                  <a:lnTo>
                    <a:pt x="283788" y="333621"/>
                  </a:lnTo>
                  <a:lnTo>
                    <a:pt x="297445" y="283395"/>
                  </a:lnTo>
                  <a:lnTo>
                    <a:pt x="308950" y="231019"/>
                  </a:lnTo>
                  <a:lnTo>
                    <a:pt x="318305" y="176490"/>
                  </a:lnTo>
                  <a:lnTo>
                    <a:pt x="325508" y="119811"/>
                  </a:lnTo>
                  <a:lnTo>
                    <a:pt x="330560" y="60981"/>
                  </a:lnTo>
                  <a:lnTo>
                    <a:pt x="333460" y="0"/>
                  </a:lnTo>
                  <a:lnTo>
                    <a:pt x="336361" y="60981"/>
                  </a:lnTo>
                  <a:lnTo>
                    <a:pt x="341413" y="119811"/>
                  </a:lnTo>
                  <a:lnTo>
                    <a:pt x="348616" y="176490"/>
                  </a:lnTo>
                  <a:lnTo>
                    <a:pt x="357970" y="231018"/>
                  </a:lnTo>
                  <a:lnTo>
                    <a:pt x="369476" y="283395"/>
                  </a:lnTo>
                  <a:lnTo>
                    <a:pt x="383132" y="333621"/>
                  </a:lnTo>
                  <a:lnTo>
                    <a:pt x="398940" y="381696"/>
                  </a:lnTo>
                  <a:lnTo>
                    <a:pt x="416899" y="427619"/>
                  </a:lnTo>
                  <a:lnTo>
                    <a:pt x="437009" y="471392"/>
                  </a:lnTo>
                  <a:lnTo>
                    <a:pt x="459270" y="513013"/>
                  </a:lnTo>
                  <a:lnTo>
                    <a:pt x="483682" y="552483"/>
                  </a:lnTo>
                  <a:lnTo>
                    <a:pt x="510245" y="589802"/>
                  </a:lnTo>
                  <a:lnTo>
                    <a:pt x="538959" y="624970"/>
                  </a:lnTo>
                  <a:lnTo>
                    <a:pt x="569825" y="657987"/>
                  </a:lnTo>
                  <a:lnTo>
                    <a:pt x="602190" y="695478"/>
                  </a:lnTo>
                  <a:lnTo>
                    <a:pt x="628083" y="736259"/>
                  </a:lnTo>
                  <a:lnTo>
                    <a:pt x="647502" y="779600"/>
                  </a:lnTo>
                  <a:lnTo>
                    <a:pt x="660448" y="824769"/>
                  </a:lnTo>
                  <a:lnTo>
                    <a:pt x="666921" y="871035"/>
                  </a:lnTo>
                  <a:lnTo>
                    <a:pt x="666921" y="917667"/>
                  </a:lnTo>
                  <a:lnTo>
                    <a:pt x="660448" y="963933"/>
                  </a:lnTo>
                  <a:lnTo>
                    <a:pt x="647502" y="1009102"/>
                  </a:lnTo>
                  <a:lnTo>
                    <a:pt x="628083" y="1052443"/>
                  </a:lnTo>
                  <a:lnTo>
                    <a:pt x="602190" y="1093225"/>
                  </a:lnTo>
                  <a:lnTo>
                    <a:pt x="569825" y="1130716"/>
                  </a:lnTo>
                  <a:lnTo>
                    <a:pt x="532334" y="1163081"/>
                  </a:lnTo>
                  <a:lnTo>
                    <a:pt x="491552" y="1188974"/>
                  </a:lnTo>
                  <a:lnTo>
                    <a:pt x="448211" y="1208393"/>
                  </a:lnTo>
                  <a:lnTo>
                    <a:pt x="403042" y="1221339"/>
                  </a:lnTo>
                  <a:lnTo>
                    <a:pt x="356776" y="1227812"/>
                  </a:lnTo>
                  <a:lnTo>
                    <a:pt x="310145" y="1227812"/>
                  </a:lnTo>
                  <a:lnTo>
                    <a:pt x="263879" y="1221339"/>
                  </a:lnTo>
                  <a:lnTo>
                    <a:pt x="218709" y="1208393"/>
                  </a:lnTo>
                  <a:lnTo>
                    <a:pt x="175368" y="1188974"/>
                  </a:lnTo>
                  <a:lnTo>
                    <a:pt x="134587" y="1163081"/>
                  </a:lnTo>
                  <a:lnTo>
                    <a:pt x="97096" y="1130716"/>
                  </a:lnTo>
                  <a:close/>
                </a:path>
              </a:pathLst>
            </a:custGeom>
            <a:ln w="10161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79462" y="2688335"/>
            <a:ext cx="604520" cy="5378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4130" marR="5080" indent="-12065">
              <a:lnSpc>
                <a:spcPts val="1989"/>
              </a:lnSpc>
              <a:spcBef>
                <a:spcPts val="204"/>
              </a:spcBef>
            </a:pPr>
            <a:r>
              <a:rPr sz="1700" b="1" dirty="0">
                <a:latin typeface="Arial"/>
                <a:cs typeface="Arial"/>
              </a:rPr>
              <a:t>Air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b="1" spc="-25" dirty="0">
                <a:latin typeface="Arial"/>
                <a:cs typeface="Arial"/>
              </a:rPr>
              <a:t>or </a:t>
            </a:r>
            <a:r>
              <a:rPr sz="1700" b="1" spc="-10" dirty="0">
                <a:latin typeface="Arial"/>
                <a:cs typeface="Arial"/>
              </a:rPr>
              <a:t>water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47148" y="1873503"/>
            <a:ext cx="73215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2750" spc="-7530" baseline="-19607" dirty="0">
                <a:solidFill>
                  <a:srgbClr val="B9CDE5"/>
                </a:solidFill>
                <a:latin typeface="Arial"/>
                <a:cs typeface="Arial"/>
              </a:rPr>
              <a:t>~</a:t>
            </a:r>
            <a:r>
              <a:rPr sz="12750" spc="-7530" baseline="-9803" dirty="0">
                <a:solidFill>
                  <a:srgbClr val="B9CDE5"/>
                </a:solidFill>
                <a:latin typeface="Arial"/>
                <a:cs typeface="Arial"/>
              </a:rPr>
              <a:t>~</a:t>
            </a:r>
            <a:r>
              <a:rPr sz="8500" spc="-55" dirty="0">
                <a:solidFill>
                  <a:srgbClr val="B9CDE5"/>
                </a:solidFill>
                <a:latin typeface="Arial"/>
                <a:cs typeface="Arial"/>
              </a:rPr>
              <a:t>~</a:t>
            </a:r>
            <a:endParaRPr sz="8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72000" y="2429255"/>
            <a:ext cx="768350" cy="1329055"/>
            <a:chOff x="4572000" y="2429255"/>
            <a:chExt cx="768350" cy="132905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2429255"/>
              <a:ext cx="768096" cy="13289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0767" y="2456687"/>
              <a:ext cx="670560" cy="12313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622090" y="2458231"/>
              <a:ext cx="667385" cy="1228090"/>
            </a:xfrm>
            <a:custGeom>
              <a:avLst/>
              <a:gdLst/>
              <a:ahLst/>
              <a:cxnLst/>
              <a:rect l="l" t="t" r="r" b="b"/>
              <a:pathLst>
                <a:path w="667385" h="1228089">
                  <a:moveTo>
                    <a:pt x="97096" y="1130716"/>
                  </a:moveTo>
                  <a:lnTo>
                    <a:pt x="64730" y="1093225"/>
                  </a:lnTo>
                  <a:lnTo>
                    <a:pt x="38838" y="1052443"/>
                  </a:lnTo>
                  <a:lnTo>
                    <a:pt x="19419" y="1009102"/>
                  </a:lnTo>
                  <a:lnTo>
                    <a:pt x="6473" y="963933"/>
                  </a:lnTo>
                  <a:lnTo>
                    <a:pt x="0" y="917667"/>
                  </a:lnTo>
                  <a:lnTo>
                    <a:pt x="0" y="871035"/>
                  </a:lnTo>
                  <a:lnTo>
                    <a:pt x="6473" y="824769"/>
                  </a:lnTo>
                  <a:lnTo>
                    <a:pt x="19419" y="779600"/>
                  </a:lnTo>
                  <a:lnTo>
                    <a:pt x="38838" y="736259"/>
                  </a:lnTo>
                  <a:lnTo>
                    <a:pt x="64730" y="695478"/>
                  </a:lnTo>
                  <a:lnTo>
                    <a:pt x="97096" y="657987"/>
                  </a:lnTo>
                  <a:lnTo>
                    <a:pt x="127961" y="624970"/>
                  </a:lnTo>
                  <a:lnTo>
                    <a:pt x="156676" y="589802"/>
                  </a:lnTo>
                  <a:lnTo>
                    <a:pt x="183239" y="552483"/>
                  </a:lnTo>
                  <a:lnTo>
                    <a:pt x="207651" y="513013"/>
                  </a:lnTo>
                  <a:lnTo>
                    <a:pt x="229912" y="471392"/>
                  </a:lnTo>
                  <a:lnTo>
                    <a:pt x="250022" y="427619"/>
                  </a:lnTo>
                  <a:lnTo>
                    <a:pt x="267981" y="381696"/>
                  </a:lnTo>
                  <a:lnTo>
                    <a:pt x="283788" y="333621"/>
                  </a:lnTo>
                  <a:lnTo>
                    <a:pt x="297445" y="283395"/>
                  </a:lnTo>
                  <a:lnTo>
                    <a:pt x="308950" y="231019"/>
                  </a:lnTo>
                  <a:lnTo>
                    <a:pt x="318305" y="176490"/>
                  </a:lnTo>
                  <a:lnTo>
                    <a:pt x="325508" y="119811"/>
                  </a:lnTo>
                  <a:lnTo>
                    <a:pt x="330560" y="60981"/>
                  </a:lnTo>
                  <a:lnTo>
                    <a:pt x="333460" y="0"/>
                  </a:lnTo>
                  <a:lnTo>
                    <a:pt x="336361" y="60981"/>
                  </a:lnTo>
                  <a:lnTo>
                    <a:pt x="341413" y="119811"/>
                  </a:lnTo>
                  <a:lnTo>
                    <a:pt x="348616" y="176490"/>
                  </a:lnTo>
                  <a:lnTo>
                    <a:pt x="357970" y="231018"/>
                  </a:lnTo>
                  <a:lnTo>
                    <a:pt x="369476" y="283395"/>
                  </a:lnTo>
                  <a:lnTo>
                    <a:pt x="383132" y="333621"/>
                  </a:lnTo>
                  <a:lnTo>
                    <a:pt x="398940" y="381696"/>
                  </a:lnTo>
                  <a:lnTo>
                    <a:pt x="416899" y="427619"/>
                  </a:lnTo>
                  <a:lnTo>
                    <a:pt x="437009" y="471392"/>
                  </a:lnTo>
                  <a:lnTo>
                    <a:pt x="459270" y="513013"/>
                  </a:lnTo>
                  <a:lnTo>
                    <a:pt x="483682" y="552483"/>
                  </a:lnTo>
                  <a:lnTo>
                    <a:pt x="510245" y="589802"/>
                  </a:lnTo>
                  <a:lnTo>
                    <a:pt x="538959" y="624970"/>
                  </a:lnTo>
                  <a:lnTo>
                    <a:pt x="569825" y="657987"/>
                  </a:lnTo>
                  <a:lnTo>
                    <a:pt x="602190" y="695478"/>
                  </a:lnTo>
                  <a:lnTo>
                    <a:pt x="628083" y="736259"/>
                  </a:lnTo>
                  <a:lnTo>
                    <a:pt x="647502" y="779600"/>
                  </a:lnTo>
                  <a:lnTo>
                    <a:pt x="660448" y="824769"/>
                  </a:lnTo>
                  <a:lnTo>
                    <a:pt x="666921" y="871035"/>
                  </a:lnTo>
                  <a:lnTo>
                    <a:pt x="666921" y="917667"/>
                  </a:lnTo>
                  <a:lnTo>
                    <a:pt x="660448" y="963933"/>
                  </a:lnTo>
                  <a:lnTo>
                    <a:pt x="647502" y="1009102"/>
                  </a:lnTo>
                  <a:lnTo>
                    <a:pt x="628083" y="1052443"/>
                  </a:lnTo>
                  <a:lnTo>
                    <a:pt x="602190" y="1093225"/>
                  </a:lnTo>
                  <a:lnTo>
                    <a:pt x="569825" y="1130716"/>
                  </a:lnTo>
                  <a:lnTo>
                    <a:pt x="532334" y="1163081"/>
                  </a:lnTo>
                  <a:lnTo>
                    <a:pt x="491552" y="1188974"/>
                  </a:lnTo>
                  <a:lnTo>
                    <a:pt x="448211" y="1208393"/>
                  </a:lnTo>
                  <a:lnTo>
                    <a:pt x="403042" y="1221339"/>
                  </a:lnTo>
                  <a:lnTo>
                    <a:pt x="356776" y="1227812"/>
                  </a:lnTo>
                  <a:lnTo>
                    <a:pt x="310145" y="1227812"/>
                  </a:lnTo>
                  <a:lnTo>
                    <a:pt x="263879" y="1221339"/>
                  </a:lnTo>
                  <a:lnTo>
                    <a:pt x="218709" y="1208393"/>
                  </a:lnTo>
                  <a:lnTo>
                    <a:pt x="175368" y="1188974"/>
                  </a:lnTo>
                  <a:lnTo>
                    <a:pt x="134587" y="1163081"/>
                  </a:lnTo>
                  <a:lnTo>
                    <a:pt x="97096" y="1130716"/>
                  </a:lnTo>
                  <a:close/>
                </a:path>
              </a:pathLst>
            </a:custGeom>
            <a:ln w="10161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818376" y="2429255"/>
            <a:ext cx="768350" cy="1329055"/>
            <a:chOff x="6818376" y="2429255"/>
            <a:chExt cx="768350" cy="132905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8376" y="2429255"/>
              <a:ext cx="768096" cy="13289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67144" y="2456687"/>
              <a:ext cx="670559" cy="12313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868598" y="2458231"/>
              <a:ext cx="667385" cy="1228090"/>
            </a:xfrm>
            <a:custGeom>
              <a:avLst/>
              <a:gdLst/>
              <a:ahLst/>
              <a:cxnLst/>
              <a:rect l="l" t="t" r="r" b="b"/>
              <a:pathLst>
                <a:path w="667384" h="1228089">
                  <a:moveTo>
                    <a:pt x="97096" y="1130716"/>
                  </a:moveTo>
                  <a:lnTo>
                    <a:pt x="64730" y="1093225"/>
                  </a:lnTo>
                  <a:lnTo>
                    <a:pt x="38838" y="1052443"/>
                  </a:lnTo>
                  <a:lnTo>
                    <a:pt x="19419" y="1009102"/>
                  </a:lnTo>
                  <a:lnTo>
                    <a:pt x="6473" y="963933"/>
                  </a:lnTo>
                  <a:lnTo>
                    <a:pt x="0" y="917667"/>
                  </a:lnTo>
                  <a:lnTo>
                    <a:pt x="0" y="871035"/>
                  </a:lnTo>
                  <a:lnTo>
                    <a:pt x="6473" y="824769"/>
                  </a:lnTo>
                  <a:lnTo>
                    <a:pt x="19419" y="779600"/>
                  </a:lnTo>
                  <a:lnTo>
                    <a:pt x="38838" y="736259"/>
                  </a:lnTo>
                  <a:lnTo>
                    <a:pt x="64730" y="695478"/>
                  </a:lnTo>
                  <a:lnTo>
                    <a:pt x="97096" y="657987"/>
                  </a:lnTo>
                  <a:lnTo>
                    <a:pt x="127961" y="624970"/>
                  </a:lnTo>
                  <a:lnTo>
                    <a:pt x="156676" y="589802"/>
                  </a:lnTo>
                  <a:lnTo>
                    <a:pt x="183239" y="552483"/>
                  </a:lnTo>
                  <a:lnTo>
                    <a:pt x="207651" y="513013"/>
                  </a:lnTo>
                  <a:lnTo>
                    <a:pt x="229912" y="471392"/>
                  </a:lnTo>
                  <a:lnTo>
                    <a:pt x="250022" y="427619"/>
                  </a:lnTo>
                  <a:lnTo>
                    <a:pt x="267981" y="381696"/>
                  </a:lnTo>
                  <a:lnTo>
                    <a:pt x="283788" y="333621"/>
                  </a:lnTo>
                  <a:lnTo>
                    <a:pt x="297445" y="283395"/>
                  </a:lnTo>
                  <a:lnTo>
                    <a:pt x="308950" y="231019"/>
                  </a:lnTo>
                  <a:lnTo>
                    <a:pt x="318305" y="176490"/>
                  </a:lnTo>
                  <a:lnTo>
                    <a:pt x="325508" y="119811"/>
                  </a:lnTo>
                  <a:lnTo>
                    <a:pt x="330560" y="60981"/>
                  </a:lnTo>
                  <a:lnTo>
                    <a:pt x="333460" y="0"/>
                  </a:lnTo>
                  <a:lnTo>
                    <a:pt x="336361" y="60981"/>
                  </a:lnTo>
                  <a:lnTo>
                    <a:pt x="341413" y="119811"/>
                  </a:lnTo>
                  <a:lnTo>
                    <a:pt x="348616" y="176490"/>
                  </a:lnTo>
                  <a:lnTo>
                    <a:pt x="357970" y="231018"/>
                  </a:lnTo>
                  <a:lnTo>
                    <a:pt x="369476" y="283395"/>
                  </a:lnTo>
                  <a:lnTo>
                    <a:pt x="383132" y="333621"/>
                  </a:lnTo>
                  <a:lnTo>
                    <a:pt x="398940" y="381696"/>
                  </a:lnTo>
                  <a:lnTo>
                    <a:pt x="416899" y="427619"/>
                  </a:lnTo>
                  <a:lnTo>
                    <a:pt x="437009" y="471392"/>
                  </a:lnTo>
                  <a:lnTo>
                    <a:pt x="459270" y="513013"/>
                  </a:lnTo>
                  <a:lnTo>
                    <a:pt x="483682" y="552483"/>
                  </a:lnTo>
                  <a:lnTo>
                    <a:pt x="510245" y="589802"/>
                  </a:lnTo>
                  <a:lnTo>
                    <a:pt x="538959" y="624970"/>
                  </a:lnTo>
                  <a:lnTo>
                    <a:pt x="569825" y="657987"/>
                  </a:lnTo>
                  <a:lnTo>
                    <a:pt x="602190" y="695478"/>
                  </a:lnTo>
                  <a:lnTo>
                    <a:pt x="628083" y="736259"/>
                  </a:lnTo>
                  <a:lnTo>
                    <a:pt x="647502" y="779600"/>
                  </a:lnTo>
                  <a:lnTo>
                    <a:pt x="660448" y="824769"/>
                  </a:lnTo>
                  <a:lnTo>
                    <a:pt x="666921" y="871035"/>
                  </a:lnTo>
                  <a:lnTo>
                    <a:pt x="666921" y="917667"/>
                  </a:lnTo>
                  <a:lnTo>
                    <a:pt x="660448" y="963933"/>
                  </a:lnTo>
                  <a:lnTo>
                    <a:pt x="647502" y="1009102"/>
                  </a:lnTo>
                  <a:lnTo>
                    <a:pt x="628083" y="1052443"/>
                  </a:lnTo>
                  <a:lnTo>
                    <a:pt x="602190" y="1093225"/>
                  </a:lnTo>
                  <a:lnTo>
                    <a:pt x="569825" y="1130716"/>
                  </a:lnTo>
                  <a:lnTo>
                    <a:pt x="532334" y="1163081"/>
                  </a:lnTo>
                  <a:lnTo>
                    <a:pt x="491552" y="1188974"/>
                  </a:lnTo>
                  <a:lnTo>
                    <a:pt x="448211" y="1208393"/>
                  </a:lnTo>
                  <a:lnTo>
                    <a:pt x="403042" y="1221339"/>
                  </a:lnTo>
                  <a:lnTo>
                    <a:pt x="356776" y="1227812"/>
                  </a:lnTo>
                  <a:lnTo>
                    <a:pt x="310145" y="1227812"/>
                  </a:lnTo>
                  <a:lnTo>
                    <a:pt x="263879" y="1221339"/>
                  </a:lnTo>
                  <a:lnTo>
                    <a:pt x="218709" y="1208393"/>
                  </a:lnTo>
                  <a:lnTo>
                    <a:pt x="175368" y="1188974"/>
                  </a:lnTo>
                  <a:lnTo>
                    <a:pt x="134587" y="1163081"/>
                  </a:lnTo>
                  <a:lnTo>
                    <a:pt x="97096" y="1130716"/>
                  </a:lnTo>
                  <a:close/>
                </a:path>
              </a:pathLst>
            </a:custGeom>
            <a:ln w="1016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569619" y="2663952"/>
            <a:ext cx="5791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latin typeface="Arial"/>
                <a:cs typeface="Arial"/>
              </a:rPr>
              <a:t>Urine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2573" y="4388104"/>
            <a:ext cx="93218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0" dirty="0">
                <a:latin typeface="Arial"/>
                <a:cs typeface="Arial"/>
              </a:rPr>
              <a:t>animals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33190" y="4388104"/>
            <a:ext cx="216535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latin typeface="Arial"/>
                <a:cs typeface="Arial"/>
              </a:rPr>
              <a:t>insect</a:t>
            </a:r>
            <a:r>
              <a:rPr sz="1900" b="1" spc="3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or</a:t>
            </a:r>
            <a:r>
              <a:rPr sz="1900" b="1" spc="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tick</a:t>
            </a:r>
            <a:r>
              <a:rPr sz="1900" b="1" spc="40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bites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40817" y="4382071"/>
            <a:ext cx="181228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latin typeface="Arial"/>
                <a:cs typeface="Arial"/>
              </a:rPr>
              <a:t>shared</a:t>
            </a:r>
            <a:r>
              <a:rPr sz="1900" b="1" spc="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utensils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77824" y="4956047"/>
            <a:ext cx="1082040" cy="984885"/>
            <a:chOff x="877824" y="4956047"/>
            <a:chExt cx="1082040" cy="984885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7824" y="5184647"/>
              <a:ext cx="335280" cy="4236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8220" y="5215353"/>
              <a:ext cx="235365" cy="31924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28268" y="5215288"/>
              <a:ext cx="235585" cy="319405"/>
            </a:xfrm>
            <a:custGeom>
              <a:avLst/>
              <a:gdLst/>
              <a:ahLst/>
              <a:cxnLst/>
              <a:rect l="l" t="t" r="r" b="b"/>
              <a:pathLst>
                <a:path w="235584" h="319404">
                  <a:moveTo>
                    <a:pt x="6344" y="186210"/>
                  </a:moveTo>
                  <a:lnTo>
                    <a:pt x="0" y="134486"/>
                  </a:lnTo>
                  <a:lnTo>
                    <a:pt x="5367" y="86969"/>
                  </a:lnTo>
                  <a:lnTo>
                    <a:pt x="21239" y="46719"/>
                  </a:lnTo>
                  <a:lnTo>
                    <a:pt x="46408" y="16801"/>
                  </a:lnTo>
                  <a:lnTo>
                    <a:pt x="79666" y="276"/>
                  </a:lnTo>
                  <a:lnTo>
                    <a:pt x="116802" y="0"/>
                  </a:lnTo>
                  <a:lnTo>
                    <a:pt x="152770" y="15326"/>
                  </a:lnTo>
                  <a:lnTo>
                    <a:pt x="185109" y="44068"/>
                  </a:lnTo>
                  <a:lnTo>
                    <a:pt x="211358" y="84040"/>
                  </a:lnTo>
                  <a:lnTo>
                    <a:pt x="229057" y="133054"/>
                  </a:lnTo>
                  <a:lnTo>
                    <a:pt x="235402" y="184777"/>
                  </a:lnTo>
                  <a:lnTo>
                    <a:pt x="230034" y="232295"/>
                  </a:lnTo>
                  <a:lnTo>
                    <a:pt x="214162" y="272544"/>
                  </a:lnTo>
                  <a:lnTo>
                    <a:pt x="188993" y="302463"/>
                  </a:lnTo>
                  <a:lnTo>
                    <a:pt x="155735" y="318988"/>
                  </a:lnTo>
                  <a:lnTo>
                    <a:pt x="118599" y="319264"/>
                  </a:lnTo>
                  <a:lnTo>
                    <a:pt x="82631" y="303938"/>
                  </a:lnTo>
                  <a:lnTo>
                    <a:pt x="50292" y="275196"/>
                  </a:lnTo>
                  <a:lnTo>
                    <a:pt x="24043" y="235224"/>
                  </a:lnTo>
                  <a:lnTo>
                    <a:pt x="6344" y="186210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6424" y="4965191"/>
              <a:ext cx="329184" cy="4236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6855" y="4991608"/>
              <a:ext cx="228955" cy="32764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56856" y="4991614"/>
              <a:ext cx="229235" cy="328295"/>
            </a:xfrm>
            <a:custGeom>
              <a:avLst/>
              <a:gdLst/>
              <a:ahLst/>
              <a:cxnLst/>
              <a:rect l="l" t="t" r="r" b="b"/>
              <a:pathLst>
                <a:path w="229234" h="328295">
                  <a:moveTo>
                    <a:pt x="0" y="163841"/>
                  </a:moveTo>
                  <a:lnTo>
                    <a:pt x="5836" y="112055"/>
                  </a:lnTo>
                  <a:lnTo>
                    <a:pt x="22090" y="67078"/>
                  </a:lnTo>
                  <a:lnTo>
                    <a:pt x="46874" y="31611"/>
                  </a:lnTo>
                  <a:lnTo>
                    <a:pt x="78303" y="8352"/>
                  </a:lnTo>
                  <a:lnTo>
                    <a:pt x="114491" y="0"/>
                  </a:lnTo>
                  <a:lnTo>
                    <a:pt x="150679" y="8352"/>
                  </a:lnTo>
                  <a:lnTo>
                    <a:pt x="182108" y="31611"/>
                  </a:lnTo>
                  <a:lnTo>
                    <a:pt x="206892" y="67078"/>
                  </a:lnTo>
                  <a:lnTo>
                    <a:pt x="223145" y="112055"/>
                  </a:lnTo>
                  <a:lnTo>
                    <a:pt x="228982" y="163841"/>
                  </a:lnTo>
                  <a:lnTo>
                    <a:pt x="223145" y="215628"/>
                  </a:lnTo>
                  <a:lnTo>
                    <a:pt x="206892" y="260604"/>
                  </a:lnTo>
                  <a:lnTo>
                    <a:pt x="182108" y="296071"/>
                  </a:lnTo>
                  <a:lnTo>
                    <a:pt x="150679" y="319330"/>
                  </a:lnTo>
                  <a:lnTo>
                    <a:pt x="114491" y="327683"/>
                  </a:lnTo>
                  <a:lnTo>
                    <a:pt x="78303" y="319330"/>
                  </a:lnTo>
                  <a:lnTo>
                    <a:pt x="46874" y="296071"/>
                  </a:lnTo>
                  <a:lnTo>
                    <a:pt x="22090" y="260604"/>
                  </a:lnTo>
                  <a:lnTo>
                    <a:pt x="5836" y="215628"/>
                  </a:lnTo>
                  <a:lnTo>
                    <a:pt x="0" y="163841"/>
                  </a:lnTo>
                  <a:close/>
                </a:path>
              </a:pathLst>
            </a:custGeom>
            <a:ln w="10161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24584" y="5178551"/>
              <a:ext cx="335279" cy="4206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74586" y="5207397"/>
              <a:ext cx="235365" cy="31924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74504" y="5207329"/>
              <a:ext cx="235585" cy="319405"/>
            </a:xfrm>
            <a:custGeom>
              <a:avLst/>
              <a:gdLst/>
              <a:ahLst/>
              <a:cxnLst/>
              <a:rect l="l" t="t" r="r" b="b"/>
              <a:pathLst>
                <a:path w="235585" h="319404">
                  <a:moveTo>
                    <a:pt x="229057" y="186210"/>
                  </a:moveTo>
                  <a:lnTo>
                    <a:pt x="235402" y="134486"/>
                  </a:lnTo>
                  <a:lnTo>
                    <a:pt x="230034" y="86969"/>
                  </a:lnTo>
                  <a:lnTo>
                    <a:pt x="214162" y="46719"/>
                  </a:lnTo>
                  <a:lnTo>
                    <a:pt x="188993" y="16801"/>
                  </a:lnTo>
                  <a:lnTo>
                    <a:pt x="155735" y="276"/>
                  </a:lnTo>
                  <a:lnTo>
                    <a:pt x="118599" y="0"/>
                  </a:lnTo>
                  <a:lnTo>
                    <a:pt x="82631" y="15326"/>
                  </a:lnTo>
                  <a:lnTo>
                    <a:pt x="50292" y="44068"/>
                  </a:lnTo>
                  <a:lnTo>
                    <a:pt x="24043" y="84040"/>
                  </a:lnTo>
                  <a:lnTo>
                    <a:pt x="6344" y="133054"/>
                  </a:lnTo>
                  <a:lnTo>
                    <a:pt x="0" y="184777"/>
                  </a:lnTo>
                  <a:lnTo>
                    <a:pt x="5367" y="232295"/>
                  </a:lnTo>
                  <a:lnTo>
                    <a:pt x="21239" y="272544"/>
                  </a:lnTo>
                  <a:lnTo>
                    <a:pt x="46408" y="302463"/>
                  </a:lnTo>
                  <a:lnTo>
                    <a:pt x="79666" y="318988"/>
                  </a:lnTo>
                  <a:lnTo>
                    <a:pt x="116802" y="319264"/>
                  </a:lnTo>
                  <a:lnTo>
                    <a:pt x="152770" y="303938"/>
                  </a:lnTo>
                  <a:lnTo>
                    <a:pt x="185109" y="275196"/>
                  </a:lnTo>
                  <a:lnTo>
                    <a:pt x="211358" y="235224"/>
                  </a:lnTo>
                  <a:lnTo>
                    <a:pt x="229057" y="186210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02080" y="4956047"/>
              <a:ext cx="329183" cy="42671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2359" y="4983657"/>
              <a:ext cx="228955" cy="32763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52336" y="4983655"/>
              <a:ext cx="229235" cy="328295"/>
            </a:xfrm>
            <a:custGeom>
              <a:avLst/>
              <a:gdLst/>
              <a:ahLst/>
              <a:cxnLst/>
              <a:rect l="l" t="t" r="r" b="b"/>
              <a:pathLst>
                <a:path w="229235" h="328295">
                  <a:moveTo>
                    <a:pt x="228982" y="163841"/>
                  </a:moveTo>
                  <a:lnTo>
                    <a:pt x="223145" y="112055"/>
                  </a:lnTo>
                  <a:lnTo>
                    <a:pt x="206892" y="67078"/>
                  </a:lnTo>
                  <a:lnTo>
                    <a:pt x="182108" y="31611"/>
                  </a:lnTo>
                  <a:lnTo>
                    <a:pt x="150679" y="8352"/>
                  </a:lnTo>
                  <a:lnTo>
                    <a:pt x="114491" y="0"/>
                  </a:lnTo>
                  <a:lnTo>
                    <a:pt x="78303" y="8352"/>
                  </a:lnTo>
                  <a:lnTo>
                    <a:pt x="46874" y="31611"/>
                  </a:lnTo>
                  <a:lnTo>
                    <a:pt x="22090" y="67078"/>
                  </a:lnTo>
                  <a:lnTo>
                    <a:pt x="5836" y="112055"/>
                  </a:lnTo>
                  <a:lnTo>
                    <a:pt x="0" y="163841"/>
                  </a:lnTo>
                  <a:lnTo>
                    <a:pt x="5836" y="215628"/>
                  </a:lnTo>
                  <a:lnTo>
                    <a:pt x="22090" y="260604"/>
                  </a:lnTo>
                  <a:lnTo>
                    <a:pt x="46874" y="296071"/>
                  </a:lnTo>
                  <a:lnTo>
                    <a:pt x="78303" y="319330"/>
                  </a:lnTo>
                  <a:lnTo>
                    <a:pt x="114491" y="327683"/>
                  </a:lnTo>
                  <a:lnTo>
                    <a:pt x="150679" y="319330"/>
                  </a:lnTo>
                  <a:lnTo>
                    <a:pt x="182108" y="296071"/>
                  </a:lnTo>
                  <a:lnTo>
                    <a:pt x="206892" y="260604"/>
                  </a:lnTo>
                  <a:lnTo>
                    <a:pt x="223145" y="215628"/>
                  </a:lnTo>
                  <a:lnTo>
                    <a:pt x="228982" y="163841"/>
                  </a:lnTo>
                  <a:close/>
                </a:path>
              </a:pathLst>
            </a:custGeom>
            <a:ln w="10161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8032" y="5358383"/>
              <a:ext cx="762000" cy="58216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8304" y="5385574"/>
              <a:ext cx="660773" cy="48447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68303" y="5385569"/>
              <a:ext cx="661035" cy="485140"/>
            </a:xfrm>
            <a:custGeom>
              <a:avLst/>
              <a:gdLst/>
              <a:ahLst/>
              <a:cxnLst/>
              <a:rect l="l" t="t" r="r" b="b"/>
              <a:pathLst>
                <a:path w="661035" h="485139">
                  <a:moveTo>
                    <a:pt x="368778" y="0"/>
                  </a:moveTo>
                  <a:lnTo>
                    <a:pt x="348790" y="4082"/>
                  </a:lnTo>
                  <a:lnTo>
                    <a:pt x="329610" y="12098"/>
                  </a:lnTo>
                  <a:lnTo>
                    <a:pt x="310632" y="21332"/>
                  </a:lnTo>
                  <a:lnTo>
                    <a:pt x="291251" y="29072"/>
                  </a:lnTo>
                  <a:lnTo>
                    <a:pt x="254101" y="38517"/>
                  </a:lnTo>
                  <a:lnTo>
                    <a:pt x="244103" y="38720"/>
                  </a:lnTo>
                  <a:lnTo>
                    <a:pt x="238297" y="41367"/>
                  </a:lnTo>
                  <a:lnTo>
                    <a:pt x="213724" y="58144"/>
                  </a:lnTo>
                  <a:lnTo>
                    <a:pt x="200400" y="99600"/>
                  </a:lnTo>
                  <a:lnTo>
                    <a:pt x="193407" y="118202"/>
                  </a:lnTo>
                  <a:lnTo>
                    <a:pt x="182037" y="135848"/>
                  </a:lnTo>
                  <a:lnTo>
                    <a:pt x="155579" y="174435"/>
                  </a:lnTo>
                  <a:lnTo>
                    <a:pt x="144374" y="191999"/>
                  </a:lnTo>
                  <a:lnTo>
                    <a:pt x="107124" y="222889"/>
                  </a:lnTo>
                  <a:lnTo>
                    <a:pt x="92511" y="227587"/>
                  </a:lnTo>
                  <a:lnTo>
                    <a:pt x="85077" y="229615"/>
                  </a:lnTo>
                  <a:lnTo>
                    <a:pt x="41344" y="256203"/>
                  </a:lnTo>
                  <a:lnTo>
                    <a:pt x="5497" y="311817"/>
                  </a:lnTo>
                  <a:lnTo>
                    <a:pt x="0" y="335018"/>
                  </a:lnTo>
                  <a:lnTo>
                    <a:pt x="4456" y="360299"/>
                  </a:lnTo>
                  <a:lnTo>
                    <a:pt x="19907" y="407015"/>
                  </a:lnTo>
                  <a:lnTo>
                    <a:pt x="21887" y="414524"/>
                  </a:lnTo>
                  <a:lnTo>
                    <a:pt x="47795" y="450146"/>
                  </a:lnTo>
                  <a:lnTo>
                    <a:pt x="98048" y="469241"/>
                  </a:lnTo>
                  <a:lnTo>
                    <a:pt x="116815" y="474851"/>
                  </a:lnTo>
                  <a:lnTo>
                    <a:pt x="145888" y="484542"/>
                  </a:lnTo>
                  <a:lnTo>
                    <a:pt x="581976" y="474851"/>
                  </a:lnTo>
                  <a:lnTo>
                    <a:pt x="619039" y="458773"/>
                  </a:lnTo>
                  <a:lnTo>
                    <a:pt x="633094" y="443649"/>
                  </a:lnTo>
                  <a:lnTo>
                    <a:pt x="640122" y="436087"/>
                  </a:lnTo>
                  <a:lnTo>
                    <a:pt x="654475" y="395018"/>
                  </a:lnTo>
                  <a:lnTo>
                    <a:pt x="660860" y="369490"/>
                  </a:lnTo>
                  <a:lnTo>
                    <a:pt x="659298" y="340919"/>
                  </a:lnTo>
                  <a:lnTo>
                    <a:pt x="649812" y="290724"/>
                  </a:lnTo>
                  <a:lnTo>
                    <a:pt x="647484" y="274781"/>
                  </a:lnTo>
                  <a:lnTo>
                    <a:pt x="630430" y="232580"/>
                  </a:lnTo>
                  <a:lnTo>
                    <a:pt x="572285" y="193816"/>
                  </a:lnTo>
                  <a:lnTo>
                    <a:pt x="543213" y="174435"/>
                  </a:lnTo>
                  <a:lnTo>
                    <a:pt x="527442" y="151101"/>
                  </a:lnTo>
                  <a:lnTo>
                    <a:pt x="520963" y="139497"/>
                  </a:lnTo>
                  <a:lnTo>
                    <a:pt x="515918" y="123557"/>
                  </a:lnTo>
                  <a:lnTo>
                    <a:pt x="504450" y="87217"/>
                  </a:lnTo>
                  <a:lnTo>
                    <a:pt x="494759" y="58144"/>
                  </a:lnTo>
                  <a:lnTo>
                    <a:pt x="489658" y="40420"/>
                  </a:lnTo>
                  <a:lnTo>
                    <a:pt x="485068" y="29072"/>
                  </a:lnTo>
                  <a:lnTo>
                    <a:pt x="475632" y="22569"/>
                  </a:lnTo>
                  <a:lnTo>
                    <a:pt x="455995" y="19381"/>
                  </a:lnTo>
                  <a:lnTo>
                    <a:pt x="432641" y="15080"/>
                  </a:lnTo>
                  <a:lnTo>
                    <a:pt x="410605" y="8156"/>
                  </a:lnTo>
                  <a:lnTo>
                    <a:pt x="389460" y="1998"/>
                  </a:lnTo>
                  <a:lnTo>
                    <a:pt x="368778" y="0"/>
                  </a:lnTo>
                  <a:close/>
                </a:path>
              </a:pathLst>
            </a:custGeom>
            <a:ln w="10161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970362" y="4839615"/>
            <a:ext cx="1079521" cy="123385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351378" y="4848187"/>
            <a:ext cx="1392003" cy="1228873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680909" y="4806278"/>
            <a:ext cx="1228877" cy="1228876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7489114" y="4382007"/>
            <a:ext cx="160909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latin typeface="Arial"/>
                <a:cs typeface="Arial"/>
              </a:rPr>
              <a:t>shared</a:t>
            </a:r>
            <a:r>
              <a:rPr sz="1900" b="1" spc="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toilets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How is</a:t>
            </a:r>
            <a:r>
              <a:rPr sz="3300" spc="5" dirty="0"/>
              <a:t> </a:t>
            </a:r>
            <a:r>
              <a:rPr sz="3300" dirty="0"/>
              <a:t>HIV</a:t>
            </a:r>
            <a:r>
              <a:rPr sz="3300" spc="-5" dirty="0"/>
              <a:t> </a:t>
            </a:r>
            <a:r>
              <a:rPr sz="3300" u="heavy" dirty="0">
                <a:uFill>
                  <a:solidFill>
                    <a:srgbClr val="FFFFFF"/>
                  </a:solidFill>
                </a:uFill>
              </a:rPr>
              <a:t>NOT</a:t>
            </a:r>
            <a:r>
              <a:rPr sz="3300" spc="-5" dirty="0"/>
              <a:t> </a:t>
            </a:r>
            <a:r>
              <a:rPr sz="3300" spc="-10" dirty="0"/>
              <a:t>transmitted?</a:t>
            </a:r>
            <a:endParaRPr sz="3300"/>
          </a:p>
        </p:txBody>
      </p:sp>
      <p:sp>
        <p:nvSpPr>
          <p:cNvPr id="45" name="object 45"/>
          <p:cNvSpPr txBox="1"/>
          <p:nvPr/>
        </p:nvSpPr>
        <p:spPr>
          <a:xfrm>
            <a:off x="240369" y="5922745"/>
            <a:ext cx="139700" cy="1496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What</a:t>
            </a:r>
            <a:r>
              <a:rPr sz="3200" spc="-20" dirty="0"/>
              <a:t> </a:t>
            </a:r>
            <a:r>
              <a:rPr sz="3200" dirty="0"/>
              <a:t>behaviors</a:t>
            </a:r>
            <a:r>
              <a:rPr sz="3200" spc="-10" dirty="0"/>
              <a:t> </a:t>
            </a:r>
            <a:r>
              <a:rPr sz="3200" dirty="0"/>
              <a:t>put</a:t>
            </a:r>
            <a:r>
              <a:rPr sz="3200" spc="-5" dirty="0"/>
              <a:t> </a:t>
            </a:r>
            <a:r>
              <a:rPr sz="3200" dirty="0"/>
              <a:t>someone</a:t>
            </a:r>
            <a:r>
              <a:rPr sz="3200" spc="-15" dirty="0"/>
              <a:t> </a:t>
            </a:r>
            <a:r>
              <a:rPr sz="3200" dirty="0"/>
              <a:t>at</a:t>
            </a:r>
            <a:r>
              <a:rPr sz="3200" spc="-5" dirty="0"/>
              <a:t> </a:t>
            </a:r>
            <a:r>
              <a:rPr sz="3200" dirty="0"/>
              <a:t>risk</a:t>
            </a:r>
            <a:r>
              <a:rPr sz="3200" spc="-10" dirty="0"/>
              <a:t> </a:t>
            </a:r>
            <a:r>
              <a:rPr sz="3200" dirty="0"/>
              <a:t>for</a:t>
            </a:r>
            <a:r>
              <a:rPr sz="3200" spc="-10" dirty="0"/>
              <a:t> </a:t>
            </a:r>
            <a:r>
              <a:rPr sz="3200" spc="-20" dirty="0"/>
              <a:t>HIV?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134901" y="7162292"/>
            <a:ext cx="3641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F7F7F"/>
                </a:solidFill>
                <a:latin typeface="Arial"/>
                <a:cs typeface="Arial"/>
              </a:rPr>
              <a:t>Adapted</a:t>
            </a:r>
            <a:r>
              <a:rPr sz="12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Arial"/>
                <a:cs typeface="Arial"/>
              </a:rPr>
              <a:t>from</a:t>
            </a:r>
            <a:r>
              <a:rPr sz="1200" spc="-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F7F7F"/>
                </a:solidFill>
                <a:latin typeface="Arial"/>
                <a:cs typeface="Arial"/>
              </a:rPr>
              <a:t>CDC</a:t>
            </a:r>
            <a:r>
              <a:rPr sz="12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Arial"/>
                <a:cs typeface="Arial"/>
              </a:rPr>
              <a:t>Prevention</a:t>
            </a:r>
            <a:r>
              <a:rPr sz="1200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F7F7F"/>
                </a:solidFill>
                <a:latin typeface="Arial"/>
                <a:cs typeface="Arial"/>
              </a:rPr>
              <a:t>Is</a:t>
            </a:r>
            <a:r>
              <a:rPr sz="12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F7F7F"/>
                </a:solidFill>
                <a:latin typeface="Arial"/>
                <a:cs typeface="Arial"/>
              </a:rPr>
              <a:t>Care</a:t>
            </a:r>
            <a:r>
              <a:rPr sz="1200" spc="-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Arial"/>
                <a:cs typeface="Arial"/>
              </a:rPr>
              <a:t>Campaign,</a:t>
            </a:r>
            <a:r>
              <a:rPr sz="1200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7F7F7F"/>
                </a:solidFill>
                <a:latin typeface="Arial"/>
                <a:cs typeface="Arial"/>
              </a:rPr>
              <a:t>v1.0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9016" y="1969007"/>
            <a:ext cx="1938655" cy="4078604"/>
            <a:chOff x="509016" y="1969007"/>
            <a:chExt cx="1938655" cy="407860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016" y="1969007"/>
              <a:ext cx="1938527" cy="40782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060" y="1996808"/>
              <a:ext cx="1842604" cy="39784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7059" y="1996804"/>
              <a:ext cx="1843405" cy="3979545"/>
            </a:xfrm>
            <a:custGeom>
              <a:avLst/>
              <a:gdLst/>
              <a:ahLst/>
              <a:cxnLst/>
              <a:rect l="l" t="t" r="r" b="b"/>
              <a:pathLst>
                <a:path w="1843405" h="3979545">
                  <a:moveTo>
                    <a:pt x="0" y="0"/>
                  </a:moveTo>
                  <a:lnTo>
                    <a:pt x="307139" y="0"/>
                  </a:lnTo>
                  <a:lnTo>
                    <a:pt x="767847" y="0"/>
                  </a:lnTo>
                  <a:lnTo>
                    <a:pt x="1842835" y="0"/>
                  </a:lnTo>
                  <a:lnTo>
                    <a:pt x="1842835" y="1593038"/>
                  </a:lnTo>
                  <a:lnTo>
                    <a:pt x="1842835" y="2275769"/>
                  </a:lnTo>
                  <a:lnTo>
                    <a:pt x="1842835" y="2730922"/>
                  </a:lnTo>
                  <a:lnTo>
                    <a:pt x="767847" y="2730922"/>
                  </a:lnTo>
                  <a:lnTo>
                    <a:pt x="906177" y="3978954"/>
                  </a:lnTo>
                  <a:lnTo>
                    <a:pt x="307139" y="2730922"/>
                  </a:lnTo>
                  <a:lnTo>
                    <a:pt x="0" y="2730922"/>
                  </a:lnTo>
                  <a:lnTo>
                    <a:pt x="0" y="2275769"/>
                  </a:lnTo>
                  <a:lnTo>
                    <a:pt x="0" y="1593038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4884" y="2195576"/>
            <a:ext cx="153733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person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with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untreated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HIV </a:t>
            </a:r>
            <a:r>
              <a:rPr sz="1500" b="1" dirty="0">
                <a:latin typeface="Arial"/>
                <a:cs typeface="Arial"/>
              </a:rPr>
              <a:t>performing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oral </a:t>
            </a:r>
            <a:r>
              <a:rPr sz="1500" b="1" dirty="0">
                <a:latin typeface="Arial"/>
                <a:cs typeface="Arial"/>
              </a:rPr>
              <a:t>sex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on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someone </a:t>
            </a:r>
            <a:r>
              <a:rPr sz="1500" b="1" dirty="0">
                <a:latin typeface="Arial"/>
                <a:cs typeface="Arial"/>
              </a:rPr>
              <a:t>with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penis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who </a:t>
            </a:r>
            <a:r>
              <a:rPr sz="1500" b="1" dirty="0">
                <a:latin typeface="Arial"/>
                <a:cs typeface="Arial"/>
              </a:rPr>
              <a:t>is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wearing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condom</a:t>
            </a:r>
            <a:endParaRPr sz="1500">
              <a:latin typeface="Arial"/>
              <a:cs typeface="Arial"/>
            </a:endParaRPr>
          </a:p>
          <a:p>
            <a:pPr marL="116205" marR="109220" algn="ctr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is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reference </a:t>
            </a:r>
            <a:r>
              <a:rPr sz="1500" dirty="0">
                <a:latin typeface="Arial"/>
                <a:cs typeface="Arial"/>
              </a:rPr>
              <a:t>for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all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other categories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84058" y="5753121"/>
            <a:ext cx="1967230" cy="490220"/>
            <a:chOff x="1384058" y="5753121"/>
            <a:chExt cx="1967230" cy="490220"/>
          </a:xfrm>
        </p:grpSpPr>
        <p:sp>
          <p:nvSpPr>
            <p:cNvPr id="11" name="object 11"/>
            <p:cNvSpPr/>
            <p:nvPr/>
          </p:nvSpPr>
          <p:spPr>
            <a:xfrm>
              <a:off x="1389138" y="6147643"/>
              <a:ext cx="429895" cy="90805"/>
            </a:xfrm>
            <a:custGeom>
              <a:avLst/>
              <a:gdLst/>
              <a:ahLst/>
              <a:cxnLst/>
              <a:rect l="l" t="t" r="r" b="b"/>
              <a:pathLst>
                <a:path w="429894" h="90804">
                  <a:moveTo>
                    <a:pt x="429895" y="0"/>
                  </a:moveTo>
                  <a:lnTo>
                    <a:pt x="0" y="0"/>
                  </a:lnTo>
                  <a:lnTo>
                    <a:pt x="0" y="90525"/>
                  </a:lnTo>
                  <a:lnTo>
                    <a:pt x="429895" y="90525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9138" y="6147643"/>
              <a:ext cx="430530" cy="90805"/>
            </a:xfrm>
            <a:custGeom>
              <a:avLst/>
              <a:gdLst/>
              <a:ahLst/>
              <a:cxnLst/>
              <a:rect l="l" t="t" r="r" b="b"/>
              <a:pathLst>
                <a:path w="430530" h="90804">
                  <a:moveTo>
                    <a:pt x="0" y="0"/>
                  </a:moveTo>
                  <a:lnTo>
                    <a:pt x="429953" y="0"/>
                  </a:lnTo>
                  <a:lnTo>
                    <a:pt x="429953" y="90530"/>
                  </a:lnTo>
                  <a:lnTo>
                    <a:pt x="0" y="90530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6387" y="5917336"/>
              <a:ext cx="429894" cy="3208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26384" y="5917339"/>
              <a:ext cx="430530" cy="321310"/>
            </a:xfrm>
            <a:custGeom>
              <a:avLst/>
              <a:gdLst/>
              <a:ahLst/>
              <a:cxnLst/>
              <a:rect l="l" t="t" r="r" b="b"/>
              <a:pathLst>
                <a:path w="430530" h="321310">
                  <a:moveTo>
                    <a:pt x="0" y="0"/>
                  </a:moveTo>
                  <a:lnTo>
                    <a:pt x="429953" y="0"/>
                  </a:lnTo>
                  <a:lnTo>
                    <a:pt x="429953" y="320863"/>
                  </a:lnTo>
                  <a:lnTo>
                    <a:pt x="0" y="320863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78579" y="6082312"/>
              <a:ext cx="429895" cy="156210"/>
            </a:xfrm>
            <a:custGeom>
              <a:avLst/>
              <a:gdLst/>
              <a:ahLst/>
              <a:cxnLst/>
              <a:rect l="l" t="t" r="r" b="b"/>
              <a:pathLst>
                <a:path w="429894" h="156210">
                  <a:moveTo>
                    <a:pt x="429895" y="0"/>
                  </a:moveTo>
                  <a:lnTo>
                    <a:pt x="0" y="0"/>
                  </a:lnTo>
                  <a:lnTo>
                    <a:pt x="0" y="155854"/>
                  </a:lnTo>
                  <a:lnTo>
                    <a:pt x="429895" y="155854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78579" y="6082312"/>
              <a:ext cx="430530" cy="156210"/>
            </a:xfrm>
            <a:custGeom>
              <a:avLst/>
              <a:gdLst/>
              <a:ahLst/>
              <a:cxnLst/>
              <a:rect l="l" t="t" r="r" b="b"/>
              <a:pathLst>
                <a:path w="430530" h="156210">
                  <a:moveTo>
                    <a:pt x="0" y="0"/>
                  </a:moveTo>
                  <a:lnTo>
                    <a:pt x="429953" y="0"/>
                  </a:lnTo>
                  <a:lnTo>
                    <a:pt x="429953" y="155870"/>
                  </a:lnTo>
                  <a:lnTo>
                    <a:pt x="0" y="155870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5818" y="5758205"/>
              <a:ext cx="429894" cy="47995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915823" y="5758201"/>
              <a:ext cx="430530" cy="480059"/>
            </a:xfrm>
            <a:custGeom>
              <a:avLst/>
              <a:gdLst/>
              <a:ahLst/>
              <a:cxnLst/>
              <a:rect l="l" t="t" r="r" b="b"/>
              <a:pathLst>
                <a:path w="430529" h="480060">
                  <a:moveTo>
                    <a:pt x="0" y="0"/>
                  </a:moveTo>
                  <a:lnTo>
                    <a:pt x="429953" y="0"/>
                  </a:lnTo>
                  <a:lnTo>
                    <a:pt x="429953" y="480021"/>
                  </a:lnTo>
                  <a:lnTo>
                    <a:pt x="0" y="480021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114648" y="4931062"/>
            <a:ext cx="877569" cy="1312545"/>
            <a:chOff x="4114648" y="4931062"/>
            <a:chExt cx="877569" cy="1312545"/>
          </a:xfrm>
        </p:grpSpPr>
        <p:sp>
          <p:nvSpPr>
            <p:cNvPr id="20" name="object 20"/>
            <p:cNvSpPr/>
            <p:nvPr/>
          </p:nvSpPr>
          <p:spPr>
            <a:xfrm>
              <a:off x="4119728" y="5988505"/>
              <a:ext cx="429895" cy="250190"/>
            </a:xfrm>
            <a:custGeom>
              <a:avLst/>
              <a:gdLst/>
              <a:ahLst/>
              <a:cxnLst/>
              <a:rect l="l" t="t" r="r" b="b"/>
              <a:pathLst>
                <a:path w="429895" h="250189">
                  <a:moveTo>
                    <a:pt x="429895" y="0"/>
                  </a:moveTo>
                  <a:lnTo>
                    <a:pt x="0" y="0"/>
                  </a:lnTo>
                  <a:lnTo>
                    <a:pt x="0" y="249656"/>
                  </a:lnTo>
                  <a:lnTo>
                    <a:pt x="429895" y="249656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19728" y="5988505"/>
              <a:ext cx="430530" cy="250190"/>
            </a:xfrm>
            <a:custGeom>
              <a:avLst/>
              <a:gdLst/>
              <a:ahLst/>
              <a:cxnLst/>
              <a:rect l="l" t="t" r="r" b="b"/>
              <a:pathLst>
                <a:path w="430529" h="250189">
                  <a:moveTo>
                    <a:pt x="0" y="0"/>
                  </a:moveTo>
                  <a:lnTo>
                    <a:pt x="429953" y="0"/>
                  </a:lnTo>
                  <a:lnTo>
                    <a:pt x="429953" y="249687"/>
                  </a:lnTo>
                  <a:lnTo>
                    <a:pt x="0" y="249687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6975" y="4936147"/>
              <a:ext cx="429895" cy="130201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556974" y="4936143"/>
              <a:ext cx="430530" cy="1302385"/>
            </a:xfrm>
            <a:custGeom>
              <a:avLst/>
              <a:gdLst/>
              <a:ahLst/>
              <a:cxnLst/>
              <a:rect l="l" t="t" r="r" b="b"/>
              <a:pathLst>
                <a:path w="430529" h="1302385">
                  <a:moveTo>
                    <a:pt x="0" y="0"/>
                  </a:moveTo>
                  <a:lnTo>
                    <a:pt x="429953" y="0"/>
                  </a:lnTo>
                  <a:lnTo>
                    <a:pt x="429953" y="1302181"/>
                  </a:lnTo>
                  <a:lnTo>
                    <a:pt x="0" y="1302181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204088" y="4104574"/>
            <a:ext cx="877569" cy="2139315"/>
            <a:chOff x="5204088" y="4104574"/>
            <a:chExt cx="877569" cy="2139315"/>
          </a:xfrm>
        </p:grpSpPr>
        <p:sp>
          <p:nvSpPr>
            <p:cNvPr id="25" name="object 25"/>
            <p:cNvSpPr/>
            <p:nvPr/>
          </p:nvSpPr>
          <p:spPr>
            <a:xfrm>
              <a:off x="5209169" y="5917339"/>
              <a:ext cx="429895" cy="321310"/>
            </a:xfrm>
            <a:custGeom>
              <a:avLst/>
              <a:gdLst/>
              <a:ahLst/>
              <a:cxnLst/>
              <a:rect l="l" t="t" r="r" b="b"/>
              <a:pathLst>
                <a:path w="429895" h="321310">
                  <a:moveTo>
                    <a:pt x="429895" y="0"/>
                  </a:moveTo>
                  <a:lnTo>
                    <a:pt x="0" y="0"/>
                  </a:lnTo>
                  <a:lnTo>
                    <a:pt x="0" y="320827"/>
                  </a:lnTo>
                  <a:lnTo>
                    <a:pt x="429895" y="320827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09169" y="5917339"/>
              <a:ext cx="430530" cy="321310"/>
            </a:xfrm>
            <a:custGeom>
              <a:avLst/>
              <a:gdLst/>
              <a:ahLst/>
              <a:cxnLst/>
              <a:rect l="l" t="t" r="r" b="b"/>
              <a:pathLst>
                <a:path w="430529" h="321310">
                  <a:moveTo>
                    <a:pt x="0" y="0"/>
                  </a:moveTo>
                  <a:lnTo>
                    <a:pt x="429953" y="0"/>
                  </a:lnTo>
                  <a:lnTo>
                    <a:pt x="429953" y="320863"/>
                  </a:lnTo>
                  <a:lnTo>
                    <a:pt x="0" y="320863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6407" y="4109656"/>
              <a:ext cx="429895" cy="212850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646412" y="4109655"/>
              <a:ext cx="430530" cy="2129155"/>
            </a:xfrm>
            <a:custGeom>
              <a:avLst/>
              <a:gdLst/>
              <a:ahLst/>
              <a:cxnLst/>
              <a:rect l="l" t="t" r="r" b="b"/>
              <a:pathLst>
                <a:path w="430529" h="2129154">
                  <a:moveTo>
                    <a:pt x="0" y="0"/>
                  </a:moveTo>
                  <a:lnTo>
                    <a:pt x="429953" y="0"/>
                  </a:lnTo>
                  <a:lnTo>
                    <a:pt x="429953" y="2128773"/>
                  </a:lnTo>
                  <a:lnTo>
                    <a:pt x="0" y="2128773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6848465" y="4669256"/>
            <a:ext cx="877569" cy="1574800"/>
            <a:chOff x="6848465" y="4669256"/>
            <a:chExt cx="877569" cy="1574800"/>
          </a:xfrm>
        </p:grpSpPr>
        <p:sp>
          <p:nvSpPr>
            <p:cNvPr id="30" name="object 30"/>
            <p:cNvSpPr/>
            <p:nvPr/>
          </p:nvSpPr>
          <p:spPr>
            <a:xfrm>
              <a:off x="6853546" y="5967970"/>
              <a:ext cx="429895" cy="270510"/>
            </a:xfrm>
            <a:custGeom>
              <a:avLst/>
              <a:gdLst/>
              <a:ahLst/>
              <a:cxnLst/>
              <a:rect l="l" t="t" r="r" b="b"/>
              <a:pathLst>
                <a:path w="429895" h="270510">
                  <a:moveTo>
                    <a:pt x="429895" y="0"/>
                  </a:moveTo>
                  <a:lnTo>
                    <a:pt x="0" y="0"/>
                  </a:lnTo>
                  <a:lnTo>
                    <a:pt x="0" y="270192"/>
                  </a:lnTo>
                  <a:lnTo>
                    <a:pt x="429895" y="270192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53546" y="5967970"/>
              <a:ext cx="430530" cy="270510"/>
            </a:xfrm>
            <a:custGeom>
              <a:avLst/>
              <a:gdLst/>
              <a:ahLst/>
              <a:cxnLst/>
              <a:rect l="l" t="t" r="r" b="b"/>
              <a:pathLst>
                <a:path w="430529" h="270510">
                  <a:moveTo>
                    <a:pt x="0" y="0"/>
                  </a:moveTo>
                  <a:lnTo>
                    <a:pt x="429953" y="0"/>
                  </a:lnTo>
                  <a:lnTo>
                    <a:pt x="429953" y="270225"/>
                  </a:lnTo>
                  <a:lnTo>
                    <a:pt x="0" y="270225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90790" y="4674336"/>
              <a:ext cx="429895" cy="156382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290792" y="4674336"/>
              <a:ext cx="430530" cy="1564640"/>
            </a:xfrm>
            <a:custGeom>
              <a:avLst/>
              <a:gdLst/>
              <a:ahLst/>
              <a:cxnLst/>
              <a:rect l="l" t="t" r="r" b="b"/>
              <a:pathLst>
                <a:path w="430529" h="1564639">
                  <a:moveTo>
                    <a:pt x="0" y="0"/>
                  </a:moveTo>
                  <a:lnTo>
                    <a:pt x="429953" y="0"/>
                  </a:lnTo>
                  <a:lnTo>
                    <a:pt x="429953" y="1564021"/>
                  </a:lnTo>
                  <a:lnTo>
                    <a:pt x="0" y="1564021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937906" y="1822215"/>
            <a:ext cx="877569" cy="4422140"/>
            <a:chOff x="7937906" y="1822215"/>
            <a:chExt cx="877569" cy="4422140"/>
          </a:xfrm>
        </p:grpSpPr>
        <p:sp>
          <p:nvSpPr>
            <p:cNvPr id="35" name="object 35"/>
            <p:cNvSpPr/>
            <p:nvPr/>
          </p:nvSpPr>
          <p:spPr>
            <a:xfrm>
              <a:off x="7942986" y="5428956"/>
              <a:ext cx="429895" cy="809625"/>
            </a:xfrm>
            <a:custGeom>
              <a:avLst/>
              <a:gdLst/>
              <a:ahLst/>
              <a:cxnLst/>
              <a:rect l="l" t="t" r="r" b="b"/>
              <a:pathLst>
                <a:path w="429895" h="809625">
                  <a:moveTo>
                    <a:pt x="429895" y="0"/>
                  </a:moveTo>
                  <a:lnTo>
                    <a:pt x="0" y="0"/>
                  </a:lnTo>
                  <a:lnTo>
                    <a:pt x="0" y="809205"/>
                  </a:lnTo>
                  <a:lnTo>
                    <a:pt x="429895" y="809205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42986" y="5428956"/>
              <a:ext cx="430530" cy="809625"/>
            </a:xfrm>
            <a:custGeom>
              <a:avLst/>
              <a:gdLst/>
              <a:ahLst/>
              <a:cxnLst/>
              <a:rect l="l" t="t" r="r" b="b"/>
              <a:pathLst>
                <a:path w="430529" h="809625">
                  <a:moveTo>
                    <a:pt x="0" y="0"/>
                  </a:moveTo>
                  <a:lnTo>
                    <a:pt x="429953" y="0"/>
                  </a:lnTo>
                  <a:lnTo>
                    <a:pt x="429953" y="809306"/>
                  </a:lnTo>
                  <a:lnTo>
                    <a:pt x="0" y="809306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0234" y="1827301"/>
              <a:ext cx="429895" cy="441086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380229" y="1827295"/>
              <a:ext cx="430530" cy="4411980"/>
            </a:xfrm>
            <a:custGeom>
              <a:avLst/>
              <a:gdLst/>
              <a:ahLst/>
              <a:cxnLst/>
              <a:rect l="l" t="t" r="r" b="b"/>
              <a:pathLst>
                <a:path w="430529" h="4411980">
                  <a:moveTo>
                    <a:pt x="0" y="0"/>
                  </a:moveTo>
                  <a:lnTo>
                    <a:pt x="429953" y="0"/>
                  </a:lnTo>
                  <a:lnTo>
                    <a:pt x="429953" y="4411418"/>
                  </a:lnTo>
                  <a:lnTo>
                    <a:pt x="0" y="4411418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552482" y="5907023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16819" y="5666181"/>
            <a:ext cx="2489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latin typeface="Arial"/>
                <a:cs typeface="Arial"/>
              </a:rPr>
              <a:t>20x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98416" y="5836894"/>
            <a:ext cx="1746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latin typeface="Arial"/>
                <a:cs typeface="Arial"/>
              </a:rPr>
              <a:t>2x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06200" y="5522988"/>
            <a:ext cx="2489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latin typeface="Arial"/>
                <a:cs typeface="Arial"/>
              </a:rPr>
              <a:t>40x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97282" y="5748604"/>
            <a:ext cx="2489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latin typeface="Arial"/>
                <a:cs typeface="Arial"/>
              </a:rPr>
              <a:t>10x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98920" y="4697082"/>
            <a:ext cx="3238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latin typeface="Arial"/>
                <a:cs typeface="Arial"/>
              </a:rPr>
              <a:t>200x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80516" y="5678474"/>
            <a:ext cx="2489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latin typeface="Arial"/>
                <a:cs typeface="Arial"/>
              </a:rPr>
              <a:t>20x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88300" y="3871036"/>
            <a:ext cx="3238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latin typeface="Arial"/>
                <a:cs typeface="Arial"/>
              </a:rPr>
              <a:t>400x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35821" y="5727230"/>
            <a:ext cx="2489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latin typeface="Arial"/>
                <a:cs typeface="Arial"/>
              </a:rPr>
              <a:t>13x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337459" y="4441012"/>
            <a:ext cx="3238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latin typeface="Arial"/>
                <a:cs typeface="Arial"/>
              </a:rPr>
              <a:t>260x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981895" y="5190782"/>
            <a:ext cx="3238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latin typeface="Arial"/>
                <a:cs typeface="Arial"/>
              </a:rPr>
              <a:t>100x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397083" y="1578838"/>
            <a:ext cx="3981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latin typeface="Arial"/>
                <a:cs typeface="Arial"/>
              </a:rPr>
              <a:t>2000x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510524" y="6485444"/>
            <a:ext cx="1763395" cy="0"/>
          </a:xfrm>
          <a:custGeom>
            <a:avLst/>
            <a:gdLst/>
            <a:ahLst/>
            <a:cxnLst/>
            <a:rect l="l" t="t" r="r" b="b"/>
            <a:pathLst>
              <a:path w="1763395">
                <a:moveTo>
                  <a:pt x="0" y="0"/>
                </a:moveTo>
                <a:lnTo>
                  <a:pt x="1763159" y="1"/>
                </a:lnTo>
              </a:path>
            </a:pathLst>
          </a:custGeom>
          <a:ln w="6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687851" y="6219575"/>
            <a:ext cx="1435735" cy="42989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819785" algn="l"/>
              </a:tabLst>
            </a:pPr>
            <a:r>
              <a:rPr sz="1100" spc="-10" dirty="0">
                <a:latin typeface="Arial"/>
                <a:cs typeface="Arial"/>
              </a:rPr>
              <a:t>Insertive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20" dirty="0">
                <a:latin typeface="Arial"/>
                <a:cs typeface="Arial"/>
              </a:rPr>
              <a:t>Receptive</a:t>
            </a:r>
            <a:endParaRPr sz="11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315"/>
              </a:spcBef>
            </a:pPr>
            <a:r>
              <a:rPr sz="1000" b="1" spc="-25" dirty="0">
                <a:latin typeface="Arial"/>
                <a:cs typeface="Arial"/>
              </a:rPr>
              <a:t>ORAL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SEX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208874" y="6485444"/>
            <a:ext cx="1763395" cy="0"/>
          </a:xfrm>
          <a:custGeom>
            <a:avLst/>
            <a:gdLst/>
            <a:ahLst/>
            <a:cxnLst/>
            <a:rect l="l" t="t" r="r" b="b"/>
            <a:pathLst>
              <a:path w="1763395">
                <a:moveTo>
                  <a:pt x="0" y="0"/>
                </a:moveTo>
                <a:lnTo>
                  <a:pt x="1763159" y="1"/>
                </a:lnTo>
              </a:path>
            </a:pathLst>
          </a:custGeom>
          <a:ln w="6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386231" y="6219494"/>
            <a:ext cx="1435735" cy="42989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819785" algn="l"/>
              </a:tabLst>
            </a:pPr>
            <a:r>
              <a:rPr sz="1100" spc="-10" dirty="0">
                <a:latin typeface="Arial"/>
                <a:cs typeface="Arial"/>
              </a:rPr>
              <a:t>Insertive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20" dirty="0">
                <a:latin typeface="Arial"/>
                <a:cs typeface="Arial"/>
              </a:rPr>
              <a:t>Receptive</a:t>
            </a:r>
            <a:endParaRPr sz="1100">
              <a:latin typeface="Arial"/>
              <a:cs typeface="Arial"/>
            </a:endParaRPr>
          </a:p>
          <a:p>
            <a:pPr marL="266065">
              <a:lnSpc>
                <a:spcPct val="100000"/>
              </a:lnSpc>
              <a:spcBef>
                <a:spcPts val="315"/>
              </a:spcBef>
            </a:pPr>
            <a:r>
              <a:rPr sz="1000" b="1" spc="-25" dirty="0">
                <a:latin typeface="Arial"/>
                <a:cs typeface="Arial"/>
              </a:rPr>
              <a:t>VAGINAL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SEX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974931" y="6485444"/>
            <a:ext cx="1763395" cy="0"/>
          </a:xfrm>
          <a:custGeom>
            <a:avLst/>
            <a:gdLst/>
            <a:ahLst/>
            <a:cxnLst/>
            <a:rect l="l" t="t" r="r" b="b"/>
            <a:pathLst>
              <a:path w="1763395">
                <a:moveTo>
                  <a:pt x="0" y="0"/>
                </a:moveTo>
                <a:lnTo>
                  <a:pt x="1763159" y="1"/>
                </a:lnTo>
              </a:path>
            </a:pathLst>
          </a:custGeom>
          <a:ln w="6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152288" y="6219494"/>
            <a:ext cx="1435735" cy="42989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819785" algn="l"/>
              </a:tabLst>
            </a:pPr>
            <a:r>
              <a:rPr sz="1100" spc="-10" dirty="0">
                <a:latin typeface="Arial"/>
                <a:cs typeface="Arial"/>
              </a:rPr>
              <a:t>Insertive</a:t>
            </a:r>
            <a:r>
              <a:rPr sz="1100" dirty="0">
                <a:latin typeface="Arial"/>
                <a:cs typeface="Arial"/>
              </a:rPr>
              <a:t>	</a:t>
            </a:r>
            <a:r>
              <a:rPr sz="1100" spc="-20" dirty="0">
                <a:latin typeface="Arial"/>
                <a:cs typeface="Arial"/>
              </a:rPr>
              <a:t>Receptive</a:t>
            </a:r>
            <a:endParaRPr sz="1100">
              <a:latin typeface="Arial"/>
              <a:cs typeface="Arial"/>
            </a:endParaRPr>
          </a:p>
          <a:p>
            <a:pPr marL="370840">
              <a:lnSpc>
                <a:spcPct val="100000"/>
              </a:lnSpc>
              <a:spcBef>
                <a:spcPts val="315"/>
              </a:spcBef>
            </a:pPr>
            <a:r>
              <a:rPr sz="1000" b="1" spc="-25" dirty="0">
                <a:latin typeface="Arial"/>
                <a:cs typeface="Arial"/>
              </a:rPr>
              <a:t>ANAL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SEX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868973" y="2307286"/>
            <a:ext cx="1475105" cy="1063625"/>
            <a:chOff x="7868973" y="2307286"/>
            <a:chExt cx="1475105" cy="1063625"/>
          </a:xfrm>
        </p:grpSpPr>
        <p:sp>
          <p:nvSpPr>
            <p:cNvPr id="58" name="object 58"/>
            <p:cNvSpPr/>
            <p:nvPr/>
          </p:nvSpPr>
          <p:spPr>
            <a:xfrm>
              <a:off x="8056469" y="2483831"/>
              <a:ext cx="1161415" cy="711835"/>
            </a:xfrm>
            <a:custGeom>
              <a:avLst/>
              <a:gdLst/>
              <a:ahLst/>
              <a:cxnLst/>
              <a:rect l="l" t="t" r="r" b="b"/>
              <a:pathLst>
                <a:path w="1161415" h="711835">
                  <a:moveTo>
                    <a:pt x="1040155" y="0"/>
                  </a:moveTo>
                  <a:lnTo>
                    <a:pt x="0" y="334086"/>
                  </a:lnTo>
                  <a:lnTo>
                    <a:pt x="121170" y="711326"/>
                  </a:lnTo>
                  <a:lnTo>
                    <a:pt x="1161326" y="377240"/>
                  </a:lnTo>
                  <a:lnTo>
                    <a:pt x="1040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56469" y="2483626"/>
              <a:ext cx="1162050" cy="711835"/>
            </a:xfrm>
            <a:custGeom>
              <a:avLst/>
              <a:gdLst/>
              <a:ahLst/>
              <a:cxnLst/>
              <a:rect l="l" t="t" r="r" b="b"/>
              <a:pathLst>
                <a:path w="1162050" h="711835">
                  <a:moveTo>
                    <a:pt x="0" y="334291"/>
                  </a:moveTo>
                  <a:lnTo>
                    <a:pt x="1040597" y="0"/>
                  </a:lnTo>
                  <a:lnTo>
                    <a:pt x="1161836" y="377399"/>
                  </a:lnTo>
                  <a:lnTo>
                    <a:pt x="121239" y="711691"/>
                  </a:lnTo>
                  <a:lnTo>
                    <a:pt x="0" y="334291"/>
                  </a:lnTo>
                  <a:close/>
                </a:path>
              </a:pathLst>
            </a:custGeom>
            <a:ln w="10164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868971" y="2307297"/>
              <a:ext cx="1475105" cy="1063625"/>
            </a:xfrm>
            <a:custGeom>
              <a:avLst/>
              <a:gdLst/>
              <a:ahLst/>
              <a:cxnLst/>
              <a:rect l="l" t="t" r="r" b="b"/>
              <a:pathLst>
                <a:path w="1475104" h="1063625">
                  <a:moveTo>
                    <a:pt x="452653" y="139865"/>
                  </a:moveTo>
                  <a:lnTo>
                    <a:pt x="0" y="139865"/>
                  </a:lnTo>
                  <a:lnTo>
                    <a:pt x="0" y="1063510"/>
                  </a:lnTo>
                  <a:lnTo>
                    <a:pt x="452653" y="1063510"/>
                  </a:lnTo>
                  <a:lnTo>
                    <a:pt x="452653" y="139865"/>
                  </a:lnTo>
                  <a:close/>
                </a:path>
                <a:path w="1475104" h="1063625">
                  <a:moveTo>
                    <a:pt x="1474762" y="0"/>
                  </a:moveTo>
                  <a:lnTo>
                    <a:pt x="1022121" y="0"/>
                  </a:lnTo>
                  <a:lnTo>
                    <a:pt x="1022121" y="685393"/>
                  </a:lnTo>
                  <a:lnTo>
                    <a:pt x="1474762" y="685393"/>
                  </a:lnTo>
                  <a:lnTo>
                    <a:pt x="1474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969911" y="1940559"/>
            <a:ext cx="416052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latin typeface="Arial"/>
                <a:cs typeface="Arial"/>
              </a:rPr>
              <a:t>Relative</a:t>
            </a:r>
            <a:r>
              <a:rPr sz="1900" b="1" spc="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risk</a:t>
            </a:r>
            <a:r>
              <a:rPr sz="1900" b="1" spc="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of</a:t>
            </a:r>
            <a:r>
              <a:rPr sz="1900" b="1" spc="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acquiring</a:t>
            </a:r>
            <a:r>
              <a:rPr sz="1900" b="1" spc="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HIV</a:t>
            </a:r>
            <a:r>
              <a:rPr sz="1900" b="1" spc="50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from </a:t>
            </a:r>
            <a:r>
              <a:rPr sz="1900" b="1" dirty="0">
                <a:latin typeface="Arial"/>
                <a:cs typeface="Arial"/>
              </a:rPr>
              <a:t>a</a:t>
            </a:r>
            <a:r>
              <a:rPr sz="1900" b="1" spc="3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sex</a:t>
            </a:r>
            <a:r>
              <a:rPr sz="1900" b="1" spc="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partner</a:t>
            </a:r>
            <a:r>
              <a:rPr sz="1900" b="1" spc="3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who</a:t>
            </a:r>
            <a:r>
              <a:rPr sz="1900" b="1" spc="4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is</a:t>
            </a:r>
            <a:r>
              <a:rPr sz="1900" b="1" spc="35" dirty="0">
                <a:latin typeface="Arial"/>
                <a:cs typeface="Arial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taking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spc="-25" dirty="0">
                <a:latin typeface="Arial"/>
                <a:cs typeface="Arial"/>
              </a:rPr>
              <a:t>ART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2903239" y="3365718"/>
            <a:ext cx="205740" cy="531495"/>
            <a:chOff x="2903239" y="3365718"/>
            <a:chExt cx="205740" cy="531495"/>
          </a:xfrm>
        </p:grpSpPr>
        <p:sp>
          <p:nvSpPr>
            <p:cNvPr id="63" name="object 63"/>
            <p:cNvSpPr/>
            <p:nvPr/>
          </p:nvSpPr>
          <p:spPr>
            <a:xfrm>
              <a:off x="2908320" y="3370799"/>
              <a:ext cx="195580" cy="195580"/>
            </a:xfrm>
            <a:custGeom>
              <a:avLst/>
              <a:gdLst/>
              <a:ahLst/>
              <a:cxnLst/>
              <a:rect l="l" t="t" r="r" b="b"/>
              <a:pathLst>
                <a:path w="195580" h="195579">
                  <a:moveTo>
                    <a:pt x="195072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195072" y="195072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908320" y="3370799"/>
              <a:ext cx="195580" cy="195580"/>
            </a:xfrm>
            <a:custGeom>
              <a:avLst/>
              <a:gdLst/>
              <a:ahLst/>
              <a:cxnLst/>
              <a:rect l="l" t="t" r="r" b="b"/>
              <a:pathLst>
                <a:path w="195580" h="195579">
                  <a:moveTo>
                    <a:pt x="0" y="0"/>
                  </a:moveTo>
                  <a:lnTo>
                    <a:pt x="195096" y="0"/>
                  </a:lnTo>
                  <a:lnTo>
                    <a:pt x="195096" y="195096"/>
                  </a:lnTo>
                  <a:lnTo>
                    <a:pt x="0" y="195096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08325" y="3696525"/>
              <a:ext cx="195072" cy="19507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908320" y="3696526"/>
              <a:ext cx="195580" cy="195580"/>
            </a:xfrm>
            <a:custGeom>
              <a:avLst/>
              <a:gdLst/>
              <a:ahLst/>
              <a:cxnLst/>
              <a:rect l="l" t="t" r="r" b="b"/>
              <a:pathLst>
                <a:path w="195580" h="195579">
                  <a:moveTo>
                    <a:pt x="0" y="0"/>
                  </a:moveTo>
                  <a:lnTo>
                    <a:pt x="195096" y="0"/>
                  </a:lnTo>
                  <a:lnTo>
                    <a:pt x="195096" y="195096"/>
                  </a:lnTo>
                  <a:lnTo>
                    <a:pt x="0" y="195096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3204042" y="3342640"/>
            <a:ext cx="9372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with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condom</a:t>
            </a:r>
            <a:endParaRPr sz="13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04042" y="3677958"/>
            <a:ext cx="11626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Arial"/>
                <a:cs typeface="Arial"/>
              </a:rPr>
              <a:t>without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condom</a:t>
            </a:r>
            <a:endParaRPr sz="13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40369" y="5922745"/>
            <a:ext cx="139700" cy="1496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919" y="1143000"/>
            <a:ext cx="9814560" cy="6400800"/>
            <a:chOff x="121919" y="1143000"/>
            <a:chExt cx="9814560" cy="6400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99" y="3636264"/>
              <a:ext cx="850391" cy="1706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399" y="3638850"/>
              <a:ext cx="849630" cy="166370"/>
            </a:xfrm>
            <a:custGeom>
              <a:avLst/>
              <a:gdLst/>
              <a:ahLst/>
              <a:cxnLst/>
              <a:rect l="l" t="t" r="r" b="b"/>
              <a:pathLst>
                <a:path w="849630" h="166370">
                  <a:moveTo>
                    <a:pt x="0" y="12281"/>
                  </a:moveTo>
                  <a:lnTo>
                    <a:pt x="142726" y="0"/>
                  </a:lnTo>
                  <a:lnTo>
                    <a:pt x="441320" y="0"/>
                  </a:lnTo>
                  <a:lnTo>
                    <a:pt x="699879" y="22248"/>
                  </a:lnTo>
                  <a:lnTo>
                    <a:pt x="849176" y="60780"/>
                  </a:lnTo>
                  <a:lnTo>
                    <a:pt x="849176" y="105278"/>
                  </a:lnTo>
                  <a:lnTo>
                    <a:pt x="699879" y="143810"/>
                  </a:lnTo>
                  <a:lnTo>
                    <a:pt x="441320" y="166059"/>
                  </a:lnTo>
                  <a:lnTo>
                    <a:pt x="142726" y="166059"/>
                  </a:lnTo>
                  <a:lnTo>
                    <a:pt x="0" y="153778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9744" y="3636264"/>
              <a:ext cx="1115568" cy="1706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00821" y="3638850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2264" y="3636264"/>
              <a:ext cx="1118615" cy="1706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14370" y="3638850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7831" y="3636264"/>
              <a:ext cx="1115568" cy="1706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27922" y="3638850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0352" y="3636264"/>
              <a:ext cx="1115568" cy="1706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41472" y="3638850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144" y="3782567"/>
              <a:ext cx="1115568" cy="2407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91398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2664" y="3782567"/>
              <a:ext cx="1118615" cy="24079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04275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5184" y="3782567"/>
              <a:ext cx="1118616" cy="2407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617152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27704" y="3782567"/>
              <a:ext cx="1118615" cy="2407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730028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0223" y="3782567"/>
              <a:ext cx="347472" cy="19812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842907" y="3783957"/>
              <a:ext cx="344805" cy="196850"/>
            </a:xfrm>
            <a:custGeom>
              <a:avLst/>
              <a:gdLst/>
              <a:ahLst/>
              <a:cxnLst/>
              <a:rect l="l" t="t" r="r" b="b"/>
              <a:pathLst>
                <a:path w="344804" h="196850">
                  <a:moveTo>
                    <a:pt x="0" y="71973"/>
                  </a:moveTo>
                  <a:lnTo>
                    <a:pt x="46169" y="26346"/>
                  </a:lnTo>
                  <a:lnTo>
                    <a:pt x="126128" y="0"/>
                  </a:lnTo>
                  <a:lnTo>
                    <a:pt x="218468" y="0"/>
                  </a:lnTo>
                  <a:lnTo>
                    <a:pt x="298427" y="26346"/>
                  </a:lnTo>
                  <a:lnTo>
                    <a:pt x="344597" y="71973"/>
                  </a:lnTo>
                  <a:lnTo>
                    <a:pt x="344597" y="124665"/>
                  </a:lnTo>
                  <a:lnTo>
                    <a:pt x="298427" y="170292"/>
                  </a:lnTo>
                  <a:lnTo>
                    <a:pt x="218468" y="196638"/>
                  </a:lnTo>
                  <a:lnTo>
                    <a:pt x="126128" y="196638"/>
                  </a:lnTo>
                  <a:lnTo>
                    <a:pt x="46169" y="170292"/>
                  </a:lnTo>
                  <a:lnTo>
                    <a:pt x="0" y="124665"/>
                  </a:lnTo>
                  <a:lnTo>
                    <a:pt x="0" y="71973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399" y="3810000"/>
              <a:ext cx="240792" cy="1798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319" y="3806264"/>
              <a:ext cx="250587" cy="18830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2399" y="3544823"/>
              <a:ext cx="313944" cy="8839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52399" y="3547697"/>
              <a:ext cx="313690" cy="85090"/>
            </a:xfrm>
            <a:custGeom>
              <a:avLst/>
              <a:gdLst/>
              <a:ahLst/>
              <a:cxnLst/>
              <a:rect l="l" t="t" r="r" b="b"/>
              <a:pathLst>
                <a:path w="313690" h="85089">
                  <a:moveTo>
                    <a:pt x="0" y="0"/>
                  </a:moveTo>
                  <a:lnTo>
                    <a:pt x="129244" y="0"/>
                  </a:lnTo>
                  <a:lnTo>
                    <a:pt x="246118" y="11350"/>
                  </a:lnTo>
                  <a:lnTo>
                    <a:pt x="313603" y="31008"/>
                  </a:lnTo>
                  <a:lnTo>
                    <a:pt x="313603" y="53710"/>
                  </a:lnTo>
                  <a:lnTo>
                    <a:pt x="246118" y="73368"/>
                  </a:lnTo>
                  <a:lnTo>
                    <a:pt x="129244" y="84718"/>
                  </a:lnTo>
                  <a:lnTo>
                    <a:pt x="0" y="84718"/>
                  </a:lnTo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3296" y="3544823"/>
              <a:ext cx="1118616" cy="10667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65095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75816" y="3544823"/>
              <a:ext cx="1118616" cy="1066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578494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91384" y="3544823"/>
              <a:ext cx="1115568" cy="10667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691893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03904" y="3544823"/>
              <a:ext cx="1118615" cy="10667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805292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16423" y="3544823"/>
              <a:ext cx="414527" cy="8839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918693" y="3547696"/>
              <a:ext cx="410209" cy="85090"/>
            </a:xfrm>
            <a:custGeom>
              <a:avLst/>
              <a:gdLst/>
              <a:ahLst/>
              <a:cxnLst/>
              <a:rect l="l" t="t" r="r" b="b"/>
              <a:pathLst>
                <a:path w="410210" h="85089">
                  <a:moveTo>
                    <a:pt x="0" y="31009"/>
                  </a:moveTo>
                  <a:lnTo>
                    <a:pt x="54939" y="11350"/>
                  </a:lnTo>
                  <a:lnTo>
                    <a:pt x="150087" y="0"/>
                  </a:lnTo>
                  <a:lnTo>
                    <a:pt x="259967" y="0"/>
                  </a:lnTo>
                  <a:lnTo>
                    <a:pt x="355115" y="11350"/>
                  </a:lnTo>
                  <a:lnTo>
                    <a:pt x="410055" y="31009"/>
                  </a:lnTo>
                  <a:lnTo>
                    <a:pt x="410055" y="53710"/>
                  </a:lnTo>
                  <a:lnTo>
                    <a:pt x="355115" y="73369"/>
                  </a:lnTo>
                  <a:lnTo>
                    <a:pt x="259967" y="84719"/>
                  </a:lnTo>
                  <a:lnTo>
                    <a:pt x="150087" y="84719"/>
                  </a:lnTo>
                  <a:lnTo>
                    <a:pt x="54939" y="73369"/>
                  </a:lnTo>
                  <a:lnTo>
                    <a:pt x="0" y="53710"/>
                  </a:lnTo>
                  <a:lnTo>
                    <a:pt x="0" y="31009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2399" y="3965448"/>
              <a:ext cx="554736" cy="35966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52399" y="3965454"/>
              <a:ext cx="554355" cy="356870"/>
            </a:xfrm>
            <a:custGeom>
              <a:avLst/>
              <a:gdLst/>
              <a:ahLst/>
              <a:cxnLst/>
              <a:rect l="l" t="t" r="r" b="b"/>
              <a:pathLst>
                <a:path w="554355" h="356870">
                  <a:moveTo>
                    <a:pt x="0" y="55232"/>
                  </a:moveTo>
                  <a:lnTo>
                    <a:pt x="7574" y="47813"/>
                  </a:lnTo>
                  <a:lnTo>
                    <a:pt x="153993" y="0"/>
                  </a:lnTo>
                  <a:lnTo>
                    <a:pt x="323082" y="0"/>
                  </a:lnTo>
                  <a:lnTo>
                    <a:pt x="469501" y="47813"/>
                  </a:lnTo>
                  <a:lnTo>
                    <a:pt x="554046" y="130619"/>
                  </a:lnTo>
                  <a:lnTo>
                    <a:pt x="554046" y="226247"/>
                  </a:lnTo>
                  <a:lnTo>
                    <a:pt x="469501" y="309053"/>
                  </a:lnTo>
                  <a:lnTo>
                    <a:pt x="323082" y="356867"/>
                  </a:lnTo>
                  <a:lnTo>
                    <a:pt x="153993" y="356867"/>
                  </a:lnTo>
                  <a:lnTo>
                    <a:pt x="7574" y="309053"/>
                  </a:lnTo>
                  <a:lnTo>
                    <a:pt x="0" y="301634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88719" y="3965448"/>
              <a:ext cx="633983" cy="35966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90911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04287" y="3965448"/>
              <a:ext cx="633984" cy="35966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306394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19855" y="3965448"/>
              <a:ext cx="633984" cy="35966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421877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35423" y="3965448"/>
              <a:ext cx="633984" cy="35966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537358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7136" y="4026407"/>
              <a:ext cx="475488" cy="29870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09881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4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28799" y="4026407"/>
              <a:ext cx="475488" cy="29870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831371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5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38271" y="4026407"/>
              <a:ext cx="472439" cy="29870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939668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5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62984" y="4026407"/>
              <a:ext cx="475488" cy="29870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065087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5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2399" y="4294632"/>
              <a:ext cx="201168" cy="30175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52399" y="4297192"/>
              <a:ext cx="199390" cy="297815"/>
            </a:xfrm>
            <a:custGeom>
              <a:avLst/>
              <a:gdLst/>
              <a:ahLst/>
              <a:cxnLst/>
              <a:rect l="l" t="t" r="r" b="b"/>
              <a:pathLst>
                <a:path w="199390" h="297814">
                  <a:moveTo>
                    <a:pt x="0" y="0"/>
                  </a:moveTo>
                  <a:lnTo>
                    <a:pt x="70272" y="0"/>
                  </a:lnTo>
                  <a:lnTo>
                    <a:pt x="151909" y="39830"/>
                  </a:lnTo>
                  <a:lnTo>
                    <a:pt x="199048" y="108811"/>
                  </a:lnTo>
                  <a:lnTo>
                    <a:pt x="199048" y="188472"/>
                  </a:lnTo>
                  <a:lnTo>
                    <a:pt x="151909" y="257452"/>
                  </a:lnTo>
                  <a:lnTo>
                    <a:pt x="70272" y="297283"/>
                  </a:lnTo>
                  <a:lnTo>
                    <a:pt x="0" y="297283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7471" y="4294632"/>
              <a:ext cx="353568" cy="30175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48583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4943" y="4294632"/>
              <a:ext cx="356616" cy="30175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97548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45464" y="4294632"/>
              <a:ext cx="353568" cy="30175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046512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92936" y="4294632"/>
              <a:ext cx="356615" cy="30175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395479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43455" y="4291583"/>
              <a:ext cx="353568" cy="30175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744508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90927" y="4291583"/>
              <a:ext cx="356615" cy="30175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2093473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41447" y="4291583"/>
              <a:ext cx="353568" cy="30175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442437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88919" y="4291583"/>
              <a:ext cx="356616" cy="30175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791402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39440" y="4291583"/>
              <a:ext cx="353567" cy="301751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3140368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493008" y="4294632"/>
              <a:ext cx="353567" cy="29870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493740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40479" y="4294632"/>
              <a:ext cx="356615" cy="29870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3842704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90999" y="4294632"/>
              <a:ext cx="353567" cy="298703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191670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538472" y="4294632"/>
              <a:ext cx="356615" cy="29870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540634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888991" y="4294632"/>
              <a:ext cx="353567" cy="298703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889601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52399" y="3638849"/>
              <a:ext cx="5016500" cy="925830"/>
            </a:xfrm>
            <a:custGeom>
              <a:avLst/>
              <a:gdLst/>
              <a:ahLst/>
              <a:cxnLst/>
              <a:rect l="l" t="t" r="r" b="b"/>
              <a:pathLst>
                <a:path w="5016500" h="925829">
                  <a:moveTo>
                    <a:pt x="0" y="925202"/>
                  </a:moveTo>
                  <a:lnTo>
                    <a:pt x="5015974" y="925202"/>
                  </a:lnTo>
                  <a:lnTo>
                    <a:pt x="5015974" y="0"/>
                  </a:lnTo>
                  <a:lnTo>
                    <a:pt x="0" y="0"/>
                  </a:lnTo>
                  <a:lnTo>
                    <a:pt x="0" y="925202"/>
                  </a:lnTo>
                  <a:close/>
                </a:path>
              </a:pathLst>
            </a:custGeom>
            <a:solidFill>
              <a:srgbClr val="FFADD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2399" y="4353132"/>
              <a:ext cx="135997" cy="19154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7319" y="4348052"/>
              <a:ext cx="146157" cy="20170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5659" y="4405499"/>
              <a:ext cx="177646" cy="16762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30579" y="4400419"/>
              <a:ext cx="187806" cy="17778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60955" y="4370062"/>
              <a:ext cx="193610" cy="19516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55875" y="4364982"/>
              <a:ext cx="203770" cy="20532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91341" y="4388920"/>
              <a:ext cx="172192" cy="17280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86261" y="4383840"/>
              <a:ext cx="182352" cy="18296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85834" y="4397646"/>
              <a:ext cx="177646" cy="16762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80754" y="4392566"/>
              <a:ext cx="187806" cy="17778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517739" y="4397413"/>
              <a:ext cx="177646" cy="16762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12658" y="4392332"/>
              <a:ext cx="187806" cy="17778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246140" y="4403311"/>
              <a:ext cx="177646" cy="16762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241059" y="4398230"/>
              <a:ext cx="187806" cy="17778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962198" y="4340615"/>
              <a:ext cx="177646" cy="16762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957118" y="4335535"/>
              <a:ext cx="187806" cy="17778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852265" y="4351023"/>
              <a:ext cx="153493" cy="191541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847185" y="4345943"/>
              <a:ext cx="163654" cy="20170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947150" y="4351023"/>
              <a:ext cx="153494" cy="191541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942070" y="4345943"/>
              <a:ext cx="163654" cy="201702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17520" y="4337974"/>
              <a:ext cx="193610" cy="19516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212441" y="4332895"/>
              <a:ext cx="203770" cy="20532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233228" y="4367745"/>
              <a:ext cx="193610" cy="195168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228148" y="4362665"/>
              <a:ext cx="203770" cy="20532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879391" y="4338026"/>
              <a:ext cx="172192" cy="17280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874311" y="4332946"/>
              <a:ext cx="182352" cy="18296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526188" y="4386810"/>
              <a:ext cx="172192" cy="17280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521109" y="4381730"/>
              <a:ext cx="182352" cy="18296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690458" y="4345508"/>
              <a:ext cx="172192" cy="172800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685377" y="4340429"/>
              <a:ext cx="182352" cy="18296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22811" y="4087041"/>
              <a:ext cx="249137" cy="167542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222811" y="4087041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61767" y="4078199"/>
              <a:ext cx="249137" cy="167542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861767" y="407819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316918" y="4082908"/>
              <a:ext cx="249137" cy="167542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316918" y="408290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988882" y="4110149"/>
              <a:ext cx="249137" cy="167543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988882" y="411014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393588" y="4069924"/>
              <a:ext cx="249137" cy="16754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2393588" y="4069924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100842" y="4103167"/>
              <a:ext cx="249137" cy="167542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3100842" y="4103168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530466" y="4069876"/>
              <a:ext cx="249135" cy="167542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530466" y="4069876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231662" y="4081613"/>
              <a:ext cx="249137" cy="167543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4231662" y="4081613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817328" y="4095131"/>
              <a:ext cx="249137" cy="167542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4817328" y="4095131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36109" y="3821368"/>
              <a:ext cx="177646" cy="167626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31029" y="3816288"/>
              <a:ext cx="187806" cy="177786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174351" y="3829048"/>
              <a:ext cx="177646" cy="16762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69271" y="3823968"/>
              <a:ext cx="187806" cy="177786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093049" y="3821815"/>
              <a:ext cx="177646" cy="167626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087968" y="3816735"/>
              <a:ext cx="187806" cy="177786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083625" y="3821368"/>
              <a:ext cx="177646" cy="167626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078544" y="3816288"/>
              <a:ext cx="187806" cy="177786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486305" y="3671501"/>
              <a:ext cx="135559" cy="102981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481225" y="3666421"/>
              <a:ext cx="145719" cy="113142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773053" y="3671330"/>
              <a:ext cx="135558" cy="102983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767973" y="3666250"/>
              <a:ext cx="145719" cy="113142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650560" y="3671141"/>
              <a:ext cx="135558" cy="102983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645479" y="3666062"/>
              <a:ext cx="145719" cy="113142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5023896" y="1143000"/>
              <a:ext cx="4882515" cy="3421379"/>
            </a:xfrm>
            <a:custGeom>
              <a:avLst/>
              <a:gdLst/>
              <a:ahLst/>
              <a:cxnLst/>
              <a:rect l="l" t="t" r="r" b="b"/>
              <a:pathLst>
                <a:path w="4882515" h="3421379">
                  <a:moveTo>
                    <a:pt x="0" y="3421051"/>
                  </a:moveTo>
                  <a:lnTo>
                    <a:pt x="4882103" y="3421051"/>
                  </a:lnTo>
                  <a:lnTo>
                    <a:pt x="4882103" y="0"/>
                  </a:lnTo>
                  <a:lnTo>
                    <a:pt x="0" y="0"/>
                  </a:lnTo>
                  <a:lnTo>
                    <a:pt x="0" y="3421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013960" y="3557016"/>
              <a:ext cx="591312" cy="1060704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5014777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183607" y="4100736"/>
              <a:ext cx="282277" cy="425557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5183606" y="4100735"/>
              <a:ext cx="282575" cy="426084"/>
            </a:xfrm>
            <a:custGeom>
              <a:avLst/>
              <a:gdLst/>
              <a:ahLst/>
              <a:cxnLst/>
              <a:rect l="l" t="t" r="r" b="b"/>
              <a:pathLst>
                <a:path w="282575" h="426085">
                  <a:moveTo>
                    <a:pt x="11363" y="248236"/>
                  </a:moveTo>
                  <a:lnTo>
                    <a:pt x="681" y="190908"/>
                  </a:lnTo>
                  <a:lnTo>
                    <a:pt x="0" y="136957"/>
                  </a:lnTo>
                  <a:lnTo>
                    <a:pt x="8630" y="88732"/>
                  </a:lnTo>
                  <a:lnTo>
                    <a:pt x="25886" y="48581"/>
                  </a:lnTo>
                  <a:lnTo>
                    <a:pt x="51078" y="18852"/>
                  </a:lnTo>
                  <a:lnTo>
                    <a:pt x="83519" y="1893"/>
                  </a:lnTo>
                  <a:lnTo>
                    <a:pt x="120077" y="0"/>
                  </a:lnTo>
                  <a:lnTo>
                    <a:pt x="156886" y="12788"/>
                  </a:lnTo>
                  <a:lnTo>
                    <a:pt x="192161" y="38587"/>
                  </a:lnTo>
                  <a:lnTo>
                    <a:pt x="224114" y="75723"/>
                  </a:lnTo>
                  <a:lnTo>
                    <a:pt x="250961" y="122525"/>
                  </a:lnTo>
                  <a:lnTo>
                    <a:pt x="270914" y="177321"/>
                  </a:lnTo>
                  <a:lnTo>
                    <a:pt x="281595" y="234649"/>
                  </a:lnTo>
                  <a:lnTo>
                    <a:pt x="282277" y="288600"/>
                  </a:lnTo>
                  <a:lnTo>
                    <a:pt x="273646" y="336825"/>
                  </a:lnTo>
                  <a:lnTo>
                    <a:pt x="256391" y="376976"/>
                  </a:lnTo>
                  <a:lnTo>
                    <a:pt x="231198" y="406705"/>
                  </a:lnTo>
                  <a:lnTo>
                    <a:pt x="198757" y="423664"/>
                  </a:lnTo>
                  <a:lnTo>
                    <a:pt x="162199" y="425557"/>
                  </a:lnTo>
                  <a:lnTo>
                    <a:pt x="125390" y="412768"/>
                  </a:lnTo>
                  <a:lnTo>
                    <a:pt x="90116" y="386969"/>
                  </a:lnTo>
                  <a:lnTo>
                    <a:pt x="58162" y="349833"/>
                  </a:lnTo>
                  <a:lnTo>
                    <a:pt x="31316" y="303031"/>
                  </a:lnTo>
                  <a:lnTo>
                    <a:pt x="11363" y="248236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602223" y="3557016"/>
              <a:ext cx="591312" cy="1060704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5603356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772964" y="4046023"/>
              <a:ext cx="334229" cy="386369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5772963" y="4046023"/>
              <a:ext cx="334645" cy="386715"/>
            </a:xfrm>
            <a:custGeom>
              <a:avLst/>
              <a:gdLst/>
              <a:ahLst/>
              <a:cxnLst/>
              <a:rect l="l" t="t" r="r" b="b"/>
              <a:pathLst>
                <a:path w="334645" h="386714">
                  <a:moveTo>
                    <a:pt x="57481" y="115214"/>
                  </a:moveTo>
                  <a:lnTo>
                    <a:pt x="95080" y="70638"/>
                  </a:lnTo>
                  <a:lnTo>
                    <a:pt x="136398" y="35941"/>
                  </a:lnTo>
                  <a:lnTo>
                    <a:pt x="179184" y="12076"/>
                  </a:lnTo>
                  <a:lnTo>
                    <a:pt x="221184" y="0"/>
                  </a:lnTo>
                  <a:lnTo>
                    <a:pt x="260146" y="666"/>
                  </a:lnTo>
                  <a:lnTo>
                    <a:pt x="293817" y="15029"/>
                  </a:lnTo>
                  <a:lnTo>
                    <a:pt x="318436" y="42121"/>
                  </a:lnTo>
                  <a:lnTo>
                    <a:pt x="331852" y="78706"/>
                  </a:lnTo>
                  <a:lnTo>
                    <a:pt x="334229" y="122343"/>
                  </a:lnTo>
                  <a:lnTo>
                    <a:pt x="325729" y="170591"/>
                  </a:lnTo>
                  <a:lnTo>
                    <a:pt x="306514" y="221009"/>
                  </a:lnTo>
                  <a:lnTo>
                    <a:pt x="276748" y="271155"/>
                  </a:lnTo>
                  <a:lnTo>
                    <a:pt x="239149" y="315730"/>
                  </a:lnTo>
                  <a:lnTo>
                    <a:pt x="197831" y="350428"/>
                  </a:lnTo>
                  <a:lnTo>
                    <a:pt x="155045" y="374292"/>
                  </a:lnTo>
                  <a:lnTo>
                    <a:pt x="113045" y="386369"/>
                  </a:lnTo>
                  <a:lnTo>
                    <a:pt x="74083" y="385703"/>
                  </a:lnTo>
                  <a:lnTo>
                    <a:pt x="40412" y="371339"/>
                  </a:lnTo>
                  <a:lnTo>
                    <a:pt x="15793" y="344248"/>
                  </a:lnTo>
                  <a:lnTo>
                    <a:pt x="2376" y="307663"/>
                  </a:lnTo>
                  <a:lnTo>
                    <a:pt x="0" y="264025"/>
                  </a:lnTo>
                  <a:lnTo>
                    <a:pt x="8500" y="215777"/>
                  </a:lnTo>
                  <a:lnTo>
                    <a:pt x="27714" y="165360"/>
                  </a:lnTo>
                  <a:lnTo>
                    <a:pt x="57481" y="115214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190487" y="3557016"/>
              <a:ext cx="591312" cy="1060704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6191934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257001" y="4153521"/>
              <a:ext cx="424923" cy="284379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6257001" y="4153521"/>
              <a:ext cx="425450" cy="284480"/>
            </a:xfrm>
            <a:custGeom>
              <a:avLst/>
              <a:gdLst/>
              <a:ahLst/>
              <a:cxnLst/>
              <a:rect l="l" t="t" r="r" b="b"/>
              <a:pathLst>
                <a:path w="425450" h="284479">
                  <a:moveTo>
                    <a:pt x="249739" y="12925"/>
                  </a:moveTo>
                  <a:lnTo>
                    <a:pt x="304248" y="33646"/>
                  </a:lnTo>
                  <a:lnTo>
                    <a:pt x="350668" y="61147"/>
                  </a:lnTo>
                  <a:lnTo>
                    <a:pt x="387352" y="93619"/>
                  </a:lnTo>
                  <a:lnTo>
                    <a:pt x="412653" y="129252"/>
                  </a:lnTo>
                  <a:lnTo>
                    <a:pt x="424923" y="166237"/>
                  </a:lnTo>
                  <a:lnTo>
                    <a:pt x="422517" y="202765"/>
                  </a:lnTo>
                  <a:lnTo>
                    <a:pt x="405104" y="234965"/>
                  </a:lnTo>
                  <a:lnTo>
                    <a:pt x="375024" y="259737"/>
                  </a:lnTo>
                  <a:lnTo>
                    <a:pt x="334634" y="276427"/>
                  </a:lnTo>
                  <a:lnTo>
                    <a:pt x="286293" y="284379"/>
                  </a:lnTo>
                  <a:lnTo>
                    <a:pt x="232357" y="282940"/>
                  </a:lnTo>
                  <a:lnTo>
                    <a:pt x="175184" y="271454"/>
                  </a:lnTo>
                  <a:lnTo>
                    <a:pt x="120675" y="250733"/>
                  </a:lnTo>
                  <a:lnTo>
                    <a:pt x="74255" y="223232"/>
                  </a:lnTo>
                  <a:lnTo>
                    <a:pt x="37571" y="190760"/>
                  </a:lnTo>
                  <a:lnTo>
                    <a:pt x="12270" y="155126"/>
                  </a:lnTo>
                  <a:lnTo>
                    <a:pt x="0" y="118141"/>
                  </a:lnTo>
                  <a:lnTo>
                    <a:pt x="2406" y="81614"/>
                  </a:lnTo>
                  <a:lnTo>
                    <a:pt x="19819" y="49414"/>
                  </a:lnTo>
                  <a:lnTo>
                    <a:pt x="49899" y="24642"/>
                  </a:lnTo>
                  <a:lnTo>
                    <a:pt x="90289" y="7952"/>
                  </a:lnTo>
                  <a:lnTo>
                    <a:pt x="138630" y="0"/>
                  </a:lnTo>
                  <a:lnTo>
                    <a:pt x="192566" y="1439"/>
                  </a:lnTo>
                  <a:lnTo>
                    <a:pt x="249739" y="12925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778751" y="3557016"/>
              <a:ext cx="591311" cy="1060704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780512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907216" y="4138086"/>
              <a:ext cx="354192" cy="370908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907218" y="4138087"/>
              <a:ext cx="354330" cy="371475"/>
            </a:xfrm>
            <a:custGeom>
              <a:avLst/>
              <a:gdLst/>
              <a:ahLst/>
              <a:cxnLst/>
              <a:rect l="l" t="t" r="r" b="b"/>
              <a:pathLst>
                <a:path w="354329" h="371475">
                  <a:moveTo>
                    <a:pt x="77428" y="95091"/>
                  </a:moveTo>
                  <a:lnTo>
                    <a:pt x="120025" y="55264"/>
                  </a:lnTo>
                  <a:lnTo>
                    <a:pt x="165149" y="25685"/>
                  </a:lnTo>
                  <a:lnTo>
                    <a:pt x="210452" y="7036"/>
                  </a:lnTo>
                  <a:lnTo>
                    <a:pt x="253584" y="0"/>
                  </a:lnTo>
                  <a:lnTo>
                    <a:pt x="292195" y="5259"/>
                  </a:lnTo>
                  <a:lnTo>
                    <a:pt x="323935" y="23495"/>
                  </a:lnTo>
                  <a:lnTo>
                    <a:pt x="345185" y="53303"/>
                  </a:lnTo>
                  <a:lnTo>
                    <a:pt x="354191" y="91215"/>
                  </a:lnTo>
                  <a:lnTo>
                    <a:pt x="351402" y="134828"/>
                  </a:lnTo>
                  <a:lnTo>
                    <a:pt x="337268" y="181736"/>
                  </a:lnTo>
                  <a:lnTo>
                    <a:pt x="312238" y="229534"/>
                  </a:lnTo>
                  <a:lnTo>
                    <a:pt x="276762" y="275817"/>
                  </a:lnTo>
                  <a:lnTo>
                    <a:pt x="234166" y="315644"/>
                  </a:lnTo>
                  <a:lnTo>
                    <a:pt x="189042" y="345224"/>
                  </a:lnTo>
                  <a:lnTo>
                    <a:pt x="143739" y="363873"/>
                  </a:lnTo>
                  <a:lnTo>
                    <a:pt x="100607" y="370909"/>
                  </a:lnTo>
                  <a:lnTo>
                    <a:pt x="61996" y="365650"/>
                  </a:lnTo>
                  <a:lnTo>
                    <a:pt x="30255" y="347413"/>
                  </a:lnTo>
                  <a:lnTo>
                    <a:pt x="9005" y="317606"/>
                  </a:lnTo>
                  <a:lnTo>
                    <a:pt x="0" y="279693"/>
                  </a:lnTo>
                  <a:lnTo>
                    <a:pt x="2789" y="236080"/>
                  </a:lnTo>
                  <a:lnTo>
                    <a:pt x="16923" y="189172"/>
                  </a:lnTo>
                  <a:lnTo>
                    <a:pt x="41953" y="141374"/>
                  </a:lnTo>
                  <a:lnTo>
                    <a:pt x="77428" y="9509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367015" y="3557016"/>
              <a:ext cx="591312" cy="1060704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7369090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574576" y="4100798"/>
              <a:ext cx="298160" cy="417643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7574576" y="4100799"/>
              <a:ext cx="298450" cy="417830"/>
            </a:xfrm>
            <a:custGeom>
              <a:avLst/>
              <a:gdLst/>
              <a:ahLst/>
              <a:cxnLst/>
              <a:rect l="l" t="t" r="r" b="b"/>
              <a:pathLst>
                <a:path w="298450" h="417829">
                  <a:moveTo>
                    <a:pt x="24379" y="158339"/>
                  </a:moveTo>
                  <a:lnTo>
                    <a:pt x="50641" y="106272"/>
                  </a:lnTo>
                  <a:lnTo>
                    <a:pt x="82808" y="62955"/>
                  </a:lnTo>
                  <a:lnTo>
                    <a:pt x="118910" y="29837"/>
                  </a:lnTo>
                  <a:lnTo>
                    <a:pt x="156975" y="8368"/>
                  </a:lnTo>
                  <a:lnTo>
                    <a:pt x="195034" y="0"/>
                  </a:lnTo>
                  <a:lnTo>
                    <a:pt x="231115" y="6181"/>
                  </a:lnTo>
                  <a:lnTo>
                    <a:pt x="261335" y="26840"/>
                  </a:lnTo>
                  <a:lnTo>
                    <a:pt x="282854" y="59327"/>
                  </a:lnTo>
                  <a:lnTo>
                    <a:pt x="295264" y="101230"/>
                  </a:lnTo>
                  <a:lnTo>
                    <a:pt x="298160" y="150135"/>
                  </a:lnTo>
                  <a:lnTo>
                    <a:pt x="291135" y="203631"/>
                  </a:lnTo>
                  <a:lnTo>
                    <a:pt x="273781" y="259304"/>
                  </a:lnTo>
                  <a:lnTo>
                    <a:pt x="247519" y="311371"/>
                  </a:lnTo>
                  <a:lnTo>
                    <a:pt x="215351" y="354688"/>
                  </a:lnTo>
                  <a:lnTo>
                    <a:pt x="179250" y="387806"/>
                  </a:lnTo>
                  <a:lnTo>
                    <a:pt x="141185" y="409275"/>
                  </a:lnTo>
                  <a:lnTo>
                    <a:pt x="103126" y="417643"/>
                  </a:lnTo>
                  <a:lnTo>
                    <a:pt x="67045" y="411462"/>
                  </a:lnTo>
                  <a:lnTo>
                    <a:pt x="36825" y="390803"/>
                  </a:lnTo>
                  <a:lnTo>
                    <a:pt x="15306" y="358316"/>
                  </a:lnTo>
                  <a:lnTo>
                    <a:pt x="2895" y="316413"/>
                  </a:lnTo>
                  <a:lnTo>
                    <a:pt x="0" y="267507"/>
                  </a:lnTo>
                  <a:lnTo>
                    <a:pt x="7025" y="214012"/>
                  </a:lnTo>
                  <a:lnTo>
                    <a:pt x="24379" y="158339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955279" y="3557016"/>
              <a:ext cx="591312" cy="1060704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7957667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069879" y="4082931"/>
              <a:ext cx="282277" cy="425557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8069879" y="4082931"/>
              <a:ext cx="282575" cy="426084"/>
            </a:xfrm>
            <a:custGeom>
              <a:avLst/>
              <a:gdLst/>
              <a:ahLst/>
              <a:cxnLst/>
              <a:rect l="l" t="t" r="r" b="b"/>
              <a:pathLst>
                <a:path w="282575" h="426085">
                  <a:moveTo>
                    <a:pt x="11363" y="248236"/>
                  </a:moveTo>
                  <a:lnTo>
                    <a:pt x="681" y="190908"/>
                  </a:lnTo>
                  <a:lnTo>
                    <a:pt x="0" y="136957"/>
                  </a:lnTo>
                  <a:lnTo>
                    <a:pt x="8630" y="88732"/>
                  </a:lnTo>
                  <a:lnTo>
                    <a:pt x="25886" y="48581"/>
                  </a:lnTo>
                  <a:lnTo>
                    <a:pt x="51078" y="18852"/>
                  </a:lnTo>
                  <a:lnTo>
                    <a:pt x="83519" y="1893"/>
                  </a:lnTo>
                  <a:lnTo>
                    <a:pt x="120077" y="0"/>
                  </a:lnTo>
                  <a:lnTo>
                    <a:pt x="156886" y="12788"/>
                  </a:lnTo>
                  <a:lnTo>
                    <a:pt x="192161" y="38587"/>
                  </a:lnTo>
                  <a:lnTo>
                    <a:pt x="224114" y="75723"/>
                  </a:lnTo>
                  <a:lnTo>
                    <a:pt x="250961" y="122525"/>
                  </a:lnTo>
                  <a:lnTo>
                    <a:pt x="270914" y="177321"/>
                  </a:lnTo>
                  <a:lnTo>
                    <a:pt x="281595" y="234649"/>
                  </a:lnTo>
                  <a:lnTo>
                    <a:pt x="282277" y="288600"/>
                  </a:lnTo>
                  <a:lnTo>
                    <a:pt x="273646" y="336825"/>
                  </a:lnTo>
                  <a:lnTo>
                    <a:pt x="256391" y="376976"/>
                  </a:lnTo>
                  <a:lnTo>
                    <a:pt x="231198" y="406705"/>
                  </a:lnTo>
                  <a:lnTo>
                    <a:pt x="198757" y="423664"/>
                  </a:lnTo>
                  <a:lnTo>
                    <a:pt x="162199" y="425557"/>
                  </a:lnTo>
                  <a:lnTo>
                    <a:pt x="125390" y="412768"/>
                  </a:lnTo>
                  <a:lnTo>
                    <a:pt x="90116" y="386969"/>
                  </a:lnTo>
                  <a:lnTo>
                    <a:pt x="58162" y="349833"/>
                  </a:lnTo>
                  <a:lnTo>
                    <a:pt x="31316" y="303031"/>
                  </a:lnTo>
                  <a:lnTo>
                    <a:pt x="11363" y="248236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543543" y="3557016"/>
              <a:ext cx="591311" cy="1060704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8546243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649034" y="4154402"/>
              <a:ext cx="382996" cy="338279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8649035" y="4154402"/>
              <a:ext cx="383540" cy="338455"/>
            </a:xfrm>
            <a:custGeom>
              <a:avLst/>
              <a:gdLst/>
              <a:ahLst/>
              <a:cxnLst/>
              <a:rect l="l" t="t" r="r" b="b"/>
              <a:pathLst>
                <a:path w="383540" h="338454">
                  <a:moveTo>
                    <a:pt x="110314" y="61863"/>
                  </a:moveTo>
                  <a:lnTo>
                    <a:pt x="159557" y="30625"/>
                  </a:lnTo>
                  <a:lnTo>
                    <a:pt x="209383" y="9925"/>
                  </a:lnTo>
                  <a:lnTo>
                    <a:pt x="257358" y="0"/>
                  </a:lnTo>
                  <a:lnTo>
                    <a:pt x="301047" y="1083"/>
                  </a:lnTo>
                  <a:lnTo>
                    <a:pt x="338013" y="13410"/>
                  </a:lnTo>
                  <a:lnTo>
                    <a:pt x="365822" y="37216"/>
                  </a:lnTo>
                  <a:lnTo>
                    <a:pt x="381177" y="70446"/>
                  </a:lnTo>
                  <a:lnTo>
                    <a:pt x="382997" y="109371"/>
                  </a:lnTo>
                  <a:lnTo>
                    <a:pt x="372169" y="151711"/>
                  </a:lnTo>
                  <a:lnTo>
                    <a:pt x="349582" y="195185"/>
                  </a:lnTo>
                  <a:lnTo>
                    <a:pt x="316124" y="237513"/>
                  </a:lnTo>
                  <a:lnTo>
                    <a:pt x="272682" y="276415"/>
                  </a:lnTo>
                  <a:lnTo>
                    <a:pt x="223440" y="307654"/>
                  </a:lnTo>
                  <a:lnTo>
                    <a:pt x="173613" y="328353"/>
                  </a:lnTo>
                  <a:lnTo>
                    <a:pt x="125638" y="338279"/>
                  </a:lnTo>
                  <a:lnTo>
                    <a:pt x="81949" y="337196"/>
                  </a:lnTo>
                  <a:lnTo>
                    <a:pt x="44983" y="324869"/>
                  </a:lnTo>
                  <a:lnTo>
                    <a:pt x="17174" y="301063"/>
                  </a:lnTo>
                  <a:lnTo>
                    <a:pt x="1819" y="267832"/>
                  </a:lnTo>
                  <a:lnTo>
                    <a:pt x="0" y="228907"/>
                  </a:lnTo>
                  <a:lnTo>
                    <a:pt x="10827" y="186568"/>
                  </a:lnTo>
                  <a:lnTo>
                    <a:pt x="33414" y="143094"/>
                  </a:lnTo>
                  <a:lnTo>
                    <a:pt x="66872" y="100766"/>
                  </a:lnTo>
                  <a:lnTo>
                    <a:pt x="110314" y="61863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131808" y="3557016"/>
              <a:ext cx="594359" cy="1060704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9134821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264571" y="4063766"/>
              <a:ext cx="279587" cy="426564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9264572" y="4063766"/>
              <a:ext cx="280035" cy="426720"/>
            </a:xfrm>
            <a:custGeom>
              <a:avLst/>
              <a:gdLst/>
              <a:ahLst/>
              <a:cxnLst/>
              <a:rect l="l" t="t" r="r" b="b"/>
              <a:pathLst>
                <a:path w="280034" h="426720">
                  <a:moveTo>
                    <a:pt x="9081" y="181451"/>
                  </a:moveTo>
                  <a:lnTo>
                    <a:pt x="27501" y="126122"/>
                  </a:lnTo>
                  <a:lnTo>
                    <a:pt x="53034" y="78591"/>
                  </a:lnTo>
                  <a:lnTo>
                    <a:pt x="83941" y="40579"/>
                  </a:lnTo>
                  <a:lnTo>
                    <a:pt x="118484" y="13808"/>
                  </a:lnTo>
                  <a:lnTo>
                    <a:pt x="154923" y="0"/>
                  </a:lnTo>
                  <a:lnTo>
                    <a:pt x="191519" y="874"/>
                  </a:lnTo>
                  <a:lnTo>
                    <a:pt x="250430" y="45940"/>
                  </a:lnTo>
                  <a:lnTo>
                    <a:pt x="268796" y="85595"/>
                  </a:lnTo>
                  <a:lnTo>
                    <a:pt x="278767" y="133561"/>
                  </a:lnTo>
                  <a:lnTo>
                    <a:pt x="279587" y="187510"/>
                  </a:lnTo>
                  <a:lnTo>
                    <a:pt x="270506" y="245113"/>
                  </a:lnTo>
                  <a:lnTo>
                    <a:pt x="252086" y="300443"/>
                  </a:lnTo>
                  <a:lnTo>
                    <a:pt x="226553" y="347974"/>
                  </a:lnTo>
                  <a:lnTo>
                    <a:pt x="195645" y="385985"/>
                  </a:lnTo>
                  <a:lnTo>
                    <a:pt x="161103" y="412756"/>
                  </a:lnTo>
                  <a:lnTo>
                    <a:pt x="124664" y="426565"/>
                  </a:lnTo>
                  <a:lnTo>
                    <a:pt x="88068" y="425690"/>
                  </a:lnTo>
                  <a:lnTo>
                    <a:pt x="29157" y="380624"/>
                  </a:lnTo>
                  <a:lnTo>
                    <a:pt x="10790" y="340969"/>
                  </a:lnTo>
                  <a:lnTo>
                    <a:pt x="820" y="293003"/>
                  </a:lnTo>
                  <a:lnTo>
                    <a:pt x="0" y="239055"/>
                  </a:lnTo>
                  <a:lnTo>
                    <a:pt x="9081" y="18145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723119" y="3557016"/>
              <a:ext cx="182879" cy="1060704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9723400" y="3558137"/>
              <a:ext cx="182880" cy="1059815"/>
            </a:xfrm>
            <a:custGeom>
              <a:avLst/>
              <a:gdLst/>
              <a:ahLst/>
              <a:cxnLst/>
              <a:rect l="l" t="t" r="r" b="b"/>
              <a:pathLst>
                <a:path w="182879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182599" y="0"/>
                  </a:lnTo>
                </a:path>
                <a:path w="182879" h="1059814">
                  <a:moveTo>
                    <a:pt x="182599" y="1059443"/>
                  </a:move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783431" y="4050866"/>
              <a:ext cx="122568" cy="414639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9783431" y="4050866"/>
              <a:ext cx="123189" cy="414655"/>
            </a:xfrm>
            <a:custGeom>
              <a:avLst/>
              <a:gdLst/>
              <a:ahLst/>
              <a:cxnLst/>
              <a:rect l="l" t="t" r="r" b="b"/>
              <a:pathLst>
                <a:path w="123190" h="414654">
                  <a:moveTo>
                    <a:pt x="8812" y="244514"/>
                  </a:moveTo>
                  <a:lnTo>
                    <a:pt x="0" y="186869"/>
                  </a:lnTo>
                  <a:lnTo>
                    <a:pt x="1072" y="132924"/>
                  </a:lnTo>
                  <a:lnTo>
                    <a:pt x="11266" y="85005"/>
                  </a:lnTo>
                  <a:lnTo>
                    <a:pt x="29817" y="45436"/>
                  </a:lnTo>
                  <a:lnTo>
                    <a:pt x="55963" y="16542"/>
                  </a:lnTo>
                  <a:lnTo>
                    <a:pt x="88938" y="646"/>
                  </a:lnTo>
                  <a:lnTo>
                    <a:pt x="122567" y="0"/>
                  </a:lnTo>
                </a:path>
                <a:path w="123190" h="414654">
                  <a:moveTo>
                    <a:pt x="122567" y="414639"/>
                  </a:moveTo>
                  <a:lnTo>
                    <a:pt x="117431" y="412665"/>
                  </a:lnTo>
                  <a:lnTo>
                    <a:pt x="83014" y="385734"/>
                  </a:lnTo>
                  <a:lnTo>
                    <a:pt x="52284" y="347578"/>
                  </a:lnTo>
                  <a:lnTo>
                    <a:pt x="26974" y="299929"/>
                  </a:lnTo>
                  <a:lnTo>
                    <a:pt x="8812" y="244514"/>
                  </a:lnTo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52399" y="4647560"/>
              <a:ext cx="9753600" cy="2896235"/>
            </a:xfrm>
            <a:custGeom>
              <a:avLst/>
              <a:gdLst/>
              <a:ahLst/>
              <a:cxnLst/>
              <a:rect l="l" t="t" r="r" b="b"/>
              <a:pathLst>
                <a:path w="9753600" h="2896234">
                  <a:moveTo>
                    <a:pt x="0" y="2896238"/>
                  </a:moveTo>
                  <a:lnTo>
                    <a:pt x="9753600" y="2896238"/>
                  </a:lnTo>
                  <a:lnTo>
                    <a:pt x="9753600" y="0"/>
                  </a:lnTo>
                  <a:lnTo>
                    <a:pt x="0" y="0"/>
                  </a:lnTo>
                  <a:lnTo>
                    <a:pt x="0" y="2896238"/>
                  </a:lnTo>
                  <a:close/>
                </a:path>
              </a:pathLst>
            </a:custGeom>
            <a:solidFill>
              <a:srgbClr val="F8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009250" y="1415898"/>
              <a:ext cx="3017813" cy="2010015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234667" y="1411635"/>
              <a:ext cx="2867535" cy="2014278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152399" y="4594531"/>
              <a:ext cx="9753600" cy="22860"/>
            </a:xfrm>
            <a:custGeom>
              <a:avLst/>
              <a:gdLst/>
              <a:ahLst/>
              <a:cxnLst/>
              <a:rect l="l" t="t" r="r" b="b"/>
              <a:pathLst>
                <a:path w="9753600" h="22860">
                  <a:moveTo>
                    <a:pt x="0" y="0"/>
                  </a:moveTo>
                  <a:lnTo>
                    <a:pt x="9753599" y="22548"/>
                  </a:lnTo>
                </a:path>
              </a:pathLst>
            </a:custGeom>
            <a:ln w="60959">
              <a:solidFill>
                <a:srgbClr val="FF8A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704882" y="5186679"/>
            <a:ext cx="3749040" cy="8559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45134" marR="438150" indent="-67310" algn="ctr">
              <a:lnSpc>
                <a:spcPct val="101099"/>
              </a:lnSpc>
              <a:spcBef>
                <a:spcPts val="75"/>
              </a:spcBef>
            </a:pPr>
            <a:r>
              <a:rPr sz="1900" dirty="0">
                <a:latin typeface="Arial"/>
                <a:cs typeface="Arial"/>
              </a:rPr>
              <a:t>Stratified,</a:t>
            </a:r>
            <a:r>
              <a:rPr sz="1900" spc="1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non-</a:t>
            </a:r>
            <a:r>
              <a:rPr sz="1900" spc="-10" dirty="0">
                <a:latin typeface="Arial"/>
                <a:cs typeface="Arial"/>
              </a:rPr>
              <a:t>keratinized </a:t>
            </a:r>
            <a:r>
              <a:rPr sz="1900" dirty="0">
                <a:latin typeface="Arial"/>
                <a:cs typeface="Arial"/>
              </a:rPr>
              <a:t>squamous</a:t>
            </a:r>
            <a:r>
              <a:rPr sz="1900" spc="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epithelial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tissue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(lining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mouth,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vagina,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anal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canal)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5691687" y="5186679"/>
            <a:ext cx="3575050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Simple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columnar</a:t>
            </a:r>
            <a:r>
              <a:rPr sz="1900" spc="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epithelial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tissue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(lining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rectum)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8340305" y="7300976"/>
            <a:ext cx="1497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5023896" y="2457759"/>
            <a:ext cx="0" cy="5048885"/>
          </a:xfrm>
          <a:custGeom>
            <a:avLst/>
            <a:gdLst/>
            <a:ahLst/>
            <a:cxnLst/>
            <a:rect l="l" t="t" r="r" b="b"/>
            <a:pathLst>
              <a:path h="5048884">
                <a:moveTo>
                  <a:pt x="0" y="5048559"/>
                </a:moveTo>
                <a:lnTo>
                  <a:pt x="1" y="0"/>
                </a:lnTo>
              </a:path>
            </a:pathLst>
          </a:custGeom>
          <a:ln w="30479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Immune</a:t>
            </a:r>
            <a:r>
              <a:rPr spc="10" dirty="0"/>
              <a:t> </a:t>
            </a:r>
            <a:r>
              <a:rPr dirty="0"/>
              <a:t>cells</a:t>
            </a:r>
            <a:r>
              <a:rPr spc="15" dirty="0"/>
              <a:t> </a:t>
            </a:r>
            <a:r>
              <a:rPr dirty="0"/>
              <a:t>are</a:t>
            </a:r>
            <a:r>
              <a:rPr spc="10" dirty="0"/>
              <a:t> </a:t>
            </a:r>
            <a:r>
              <a:rPr dirty="0"/>
              <a:t>constantly</a:t>
            </a:r>
            <a:r>
              <a:rPr spc="15" dirty="0"/>
              <a:t> </a:t>
            </a:r>
            <a:r>
              <a:rPr dirty="0"/>
              <a:t>on</a:t>
            </a:r>
            <a:r>
              <a:rPr spc="10" dirty="0"/>
              <a:t> </a:t>
            </a:r>
            <a:r>
              <a:rPr spc="-10" dirty="0"/>
              <a:t>patrol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2239" y="1143000"/>
            <a:ext cx="9768840" cy="6400800"/>
            <a:chOff x="142239" y="1143000"/>
            <a:chExt cx="9768840" cy="6400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3636264"/>
              <a:ext cx="850391" cy="1706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399" y="3638850"/>
              <a:ext cx="849630" cy="166370"/>
            </a:xfrm>
            <a:custGeom>
              <a:avLst/>
              <a:gdLst/>
              <a:ahLst/>
              <a:cxnLst/>
              <a:rect l="l" t="t" r="r" b="b"/>
              <a:pathLst>
                <a:path w="849630" h="166370">
                  <a:moveTo>
                    <a:pt x="0" y="12281"/>
                  </a:moveTo>
                  <a:lnTo>
                    <a:pt x="142726" y="0"/>
                  </a:lnTo>
                  <a:lnTo>
                    <a:pt x="441320" y="0"/>
                  </a:lnTo>
                  <a:lnTo>
                    <a:pt x="699879" y="22248"/>
                  </a:lnTo>
                  <a:lnTo>
                    <a:pt x="849176" y="60780"/>
                  </a:lnTo>
                  <a:lnTo>
                    <a:pt x="849176" y="105278"/>
                  </a:lnTo>
                  <a:lnTo>
                    <a:pt x="699879" y="143810"/>
                  </a:lnTo>
                  <a:lnTo>
                    <a:pt x="441320" y="166059"/>
                  </a:lnTo>
                  <a:lnTo>
                    <a:pt x="142726" y="166059"/>
                  </a:lnTo>
                  <a:lnTo>
                    <a:pt x="0" y="153778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9743" y="3636264"/>
              <a:ext cx="1115568" cy="1706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00821" y="3638850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2263" y="3636264"/>
              <a:ext cx="1118615" cy="1706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14370" y="3638850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7832" y="3636264"/>
              <a:ext cx="1115568" cy="1706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27922" y="3638850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0351" y="3636264"/>
              <a:ext cx="1115568" cy="1706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41472" y="3638850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144" y="3782567"/>
              <a:ext cx="1115568" cy="24079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1398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2664" y="3782567"/>
              <a:ext cx="1118615" cy="24079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04275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5184" y="3782567"/>
              <a:ext cx="1118616" cy="2407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617152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27704" y="3782567"/>
              <a:ext cx="1118615" cy="2407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730027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0224" y="3782567"/>
              <a:ext cx="347472" cy="1981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842907" y="3783957"/>
              <a:ext cx="344805" cy="196850"/>
            </a:xfrm>
            <a:custGeom>
              <a:avLst/>
              <a:gdLst/>
              <a:ahLst/>
              <a:cxnLst/>
              <a:rect l="l" t="t" r="r" b="b"/>
              <a:pathLst>
                <a:path w="344804" h="196850">
                  <a:moveTo>
                    <a:pt x="0" y="71973"/>
                  </a:moveTo>
                  <a:lnTo>
                    <a:pt x="46169" y="26346"/>
                  </a:lnTo>
                  <a:lnTo>
                    <a:pt x="126128" y="0"/>
                  </a:lnTo>
                  <a:lnTo>
                    <a:pt x="218468" y="0"/>
                  </a:lnTo>
                  <a:lnTo>
                    <a:pt x="298427" y="26346"/>
                  </a:lnTo>
                  <a:lnTo>
                    <a:pt x="344597" y="71973"/>
                  </a:lnTo>
                  <a:lnTo>
                    <a:pt x="344597" y="124665"/>
                  </a:lnTo>
                  <a:lnTo>
                    <a:pt x="298427" y="170292"/>
                  </a:lnTo>
                  <a:lnTo>
                    <a:pt x="218468" y="196638"/>
                  </a:lnTo>
                  <a:lnTo>
                    <a:pt x="126128" y="196638"/>
                  </a:lnTo>
                  <a:lnTo>
                    <a:pt x="46169" y="170292"/>
                  </a:lnTo>
                  <a:lnTo>
                    <a:pt x="0" y="124665"/>
                  </a:lnTo>
                  <a:lnTo>
                    <a:pt x="0" y="71973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400" y="3810000"/>
              <a:ext cx="240792" cy="1798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319" y="3806264"/>
              <a:ext cx="250587" cy="18830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2400" y="3544823"/>
              <a:ext cx="313944" cy="8839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52399" y="3547697"/>
              <a:ext cx="313690" cy="85090"/>
            </a:xfrm>
            <a:custGeom>
              <a:avLst/>
              <a:gdLst/>
              <a:ahLst/>
              <a:cxnLst/>
              <a:rect l="l" t="t" r="r" b="b"/>
              <a:pathLst>
                <a:path w="313690" h="85089">
                  <a:moveTo>
                    <a:pt x="0" y="0"/>
                  </a:moveTo>
                  <a:lnTo>
                    <a:pt x="129244" y="0"/>
                  </a:lnTo>
                  <a:lnTo>
                    <a:pt x="246118" y="11350"/>
                  </a:lnTo>
                  <a:lnTo>
                    <a:pt x="313603" y="31008"/>
                  </a:lnTo>
                  <a:lnTo>
                    <a:pt x="313603" y="53710"/>
                  </a:lnTo>
                  <a:lnTo>
                    <a:pt x="246118" y="73368"/>
                  </a:lnTo>
                  <a:lnTo>
                    <a:pt x="129244" y="84718"/>
                  </a:lnTo>
                  <a:lnTo>
                    <a:pt x="0" y="84718"/>
                  </a:lnTo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3296" y="3544823"/>
              <a:ext cx="1118616" cy="10667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65095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75815" y="3544823"/>
              <a:ext cx="1118616" cy="10667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578494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91384" y="3544823"/>
              <a:ext cx="1115568" cy="10667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691893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03904" y="3544823"/>
              <a:ext cx="1118615" cy="10667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805291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16424" y="3544823"/>
              <a:ext cx="414527" cy="8839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918693" y="3547696"/>
              <a:ext cx="410209" cy="85090"/>
            </a:xfrm>
            <a:custGeom>
              <a:avLst/>
              <a:gdLst/>
              <a:ahLst/>
              <a:cxnLst/>
              <a:rect l="l" t="t" r="r" b="b"/>
              <a:pathLst>
                <a:path w="410210" h="85089">
                  <a:moveTo>
                    <a:pt x="0" y="31009"/>
                  </a:moveTo>
                  <a:lnTo>
                    <a:pt x="54939" y="11350"/>
                  </a:lnTo>
                  <a:lnTo>
                    <a:pt x="150087" y="0"/>
                  </a:lnTo>
                  <a:lnTo>
                    <a:pt x="259967" y="0"/>
                  </a:lnTo>
                  <a:lnTo>
                    <a:pt x="355115" y="11350"/>
                  </a:lnTo>
                  <a:lnTo>
                    <a:pt x="410055" y="31009"/>
                  </a:lnTo>
                  <a:lnTo>
                    <a:pt x="410055" y="53710"/>
                  </a:lnTo>
                  <a:lnTo>
                    <a:pt x="355115" y="73369"/>
                  </a:lnTo>
                  <a:lnTo>
                    <a:pt x="259967" y="84719"/>
                  </a:lnTo>
                  <a:lnTo>
                    <a:pt x="150087" y="84719"/>
                  </a:lnTo>
                  <a:lnTo>
                    <a:pt x="54939" y="73369"/>
                  </a:lnTo>
                  <a:lnTo>
                    <a:pt x="0" y="53710"/>
                  </a:lnTo>
                  <a:lnTo>
                    <a:pt x="0" y="31009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2400" y="3965448"/>
              <a:ext cx="554736" cy="35966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52400" y="3965454"/>
              <a:ext cx="554355" cy="356870"/>
            </a:xfrm>
            <a:custGeom>
              <a:avLst/>
              <a:gdLst/>
              <a:ahLst/>
              <a:cxnLst/>
              <a:rect l="l" t="t" r="r" b="b"/>
              <a:pathLst>
                <a:path w="554355" h="356870">
                  <a:moveTo>
                    <a:pt x="0" y="55232"/>
                  </a:moveTo>
                  <a:lnTo>
                    <a:pt x="7574" y="47813"/>
                  </a:lnTo>
                  <a:lnTo>
                    <a:pt x="153993" y="0"/>
                  </a:lnTo>
                  <a:lnTo>
                    <a:pt x="323082" y="0"/>
                  </a:lnTo>
                  <a:lnTo>
                    <a:pt x="469501" y="47813"/>
                  </a:lnTo>
                  <a:lnTo>
                    <a:pt x="554046" y="130619"/>
                  </a:lnTo>
                  <a:lnTo>
                    <a:pt x="554046" y="226247"/>
                  </a:lnTo>
                  <a:lnTo>
                    <a:pt x="469501" y="309053"/>
                  </a:lnTo>
                  <a:lnTo>
                    <a:pt x="323082" y="356867"/>
                  </a:lnTo>
                  <a:lnTo>
                    <a:pt x="153993" y="356867"/>
                  </a:lnTo>
                  <a:lnTo>
                    <a:pt x="7574" y="309053"/>
                  </a:lnTo>
                  <a:lnTo>
                    <a:pt x="0" y="301634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88720" y="3965448"/>
              <a:ext cx="633983" cy="35966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190911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04288" y="3965448"/>
              <a:ext cx="633984" cy="35966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306394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19855" y="3965448"/>
              <a:ext cx="633984" cy="35966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421877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35424" y="3965448"/>
              <a:ext cx="633984" cy="35966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37358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7135" y="4026407"/>
              <a:ext cx="475488" cy="29870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09881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4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28800" y="4026407"/>
              <a:ext cx="475488" cy="29870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831371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5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38272" y="4026407"/>
              <a:ext cx="472439" cy="29870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939669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5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62984" y="4026407"/>
              <a:ext cx="475488" cy="29870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065086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5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2400" y="4294632"/>
              <a:ext cx="201168" cy="30175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52399" y="4297192"/>
              <a:ext cx="199390" cy="297815"/>
            </a:xfrm>
            <a:custGeom>
              <a:avLst/>
              <a:gdLst/>
              <a:ahLst/>
              <a:cxnLst/>
              <a:rect l="l" t="t" r="r" b="b"/>
              <a:pathLst>
                <a:path w="199390" h="297814">
                  <a:moveTo>
                    <a:pt x="0" y="0"/>
                  </a:moveTo>
                  <a:lnTo>
                    <a:pt x="70272" y="0"/>
                  </a:lnTo>
                  <a:lnTo>
                    <a:pt x="151909" y="39830"/>
                  </a:lnTo>
                  <a:lnTo>
                    <a:pt x="199048" y="108811"/>
                  </a:lnTo>
                  <a:lnTo>
                    <a:pt x="199048" y="188472"/>
                  </a:lnTo>
                  <a:lnTo>
                    <a:pt x="151909" y="257452"/>
                  </a:lnTo>
                  <a:lnTo>
                    <a:pt x="70272" y="297283"/>
                  </a:lnTo>
                  <a:lnTo>
                    <a:pt x="0" y="297283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7471" y="4294632"/>
              <a:ext cx="353568" cy="30175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48583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4944" y="4294632"/>
              <a:ext cx="356616" cy="301752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97548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45464" y="4294632"/>
              <a:ext cx="353568" cy="30175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046512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92936" y="4294632"/>
              <a:ext cx="356615" cy="30175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395479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43456" y="4291583"/>
              <a:ext cx="353568" cy="301751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744508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90928" y="4291583"/>
              <a:ext cx="356615" cy="30175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093473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41447" y="4291583"/>
              <a:ext cx="353568" cy="301751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2442437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88919" y="4291583"/>
              <a:ext cx="356616" cy="301751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2791402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39439" y="4291583"/>
              <a:ext cx="353567" cy="30175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140368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493007" y="4294632"/>
              <a:ext cx="353567" cy="298703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3493740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40480" y="4294632"/>
              <a:ext cx="356615" cy="298703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842705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90999" y="4294632"/>
              <a:ext cx="353567" cy="298703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191670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538472" y="4294632"/>
              <a:ext cx="356615" cy="29870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540634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888992" y="4294632"/>
              <a:ext cx="353567" cy="298703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889601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52400" y="3638849"/>
              <a:ext cx="5016500" cy="925830"/>
            </a:xfrm>
            <a:custGeom>
              <a:avLst/>
              <a:gdLst/>
              <a:ahLst/>
              <a:cxnLst/>
              <a:rect l="l" t="t" r="r" b="b"/>
              <a:pathLst>
                <a:path w="5016500" h="925829">
                  <a:moveTo>
                    <a:pt x="0" y="925202"/>
                  </a:moveTo>
                  <a:lnTo>
                    <a:pt x="5015974" y="925202"/>
                  </a:lnTo>
                  <a:lnTo>
                    <a:pt x="5015974" y="0"/>
                  </a:lnTo>
                  <a:lnTo>
                    <a:pt x="0" y="0"/>
                  </a:lnTo>
                  <a:lnTo>
                    <a:pt x="0" y="925202"/>
                  </a:lnTo>
                  <a:close/>
                </a:path>
              </a:pathLst>
            </a:custGeom>
            <a:solidFill>
              <a:srgbClr val="FFADD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2399" y="4353132"/>
              <a:ext cx="135997" cy="19154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7319" y="4348052"/>
              <a:ext cx="146157" cy="20170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5659" y="4405499"/>
              <a:ext cx="177646" cy="16762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30579" y="4400419"/>
              <a:ext cx="187806" cy="17778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60955" y="4370062"/>
              <a:ext cx="193610" cy="19516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55875" y="4364982"/>
              <a:ext cx="203770" cy="20532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91341" y="4388920"/>
              <a:ext cx="172192" cy="17280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86261" y="4383840"/>
              <a:ext cx="182352" cy="18296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85834" y="4397646"/>
              <a:ext cx="177646" cy="16762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80754" y="4392566"/>
              <a:ext cx="187806" cy="17778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517739" y="4397413"/>
              <a:ext cx="177646" cy="16762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12658" y="4392332"/>
              <a:ext cx="187806" cy="17778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246140" y="4403311"/>
              <a:ext cx="177646" cy="16762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241059" y="4398230"/>
              <a:ext cx="187806" cy="17778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962198" y="4340615"/>
              <a:ext cx="177646" cy="16762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957118" y="4335535"/>
              <a:ext cx="187806" cy="17778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852265" y="4351023"/>
              <a:ext cx="153493" cy="191541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847184" y="4345943"/>
              <a:ext cx="163654" cy="20170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947150" y="4351023"/>
              <a:ext cx="153494" cy="191541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942070" y="4345943"/>
              <a:ext cx="163654" cy="201702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17520" y="4337974"/>
              <a:ext cx="193610" cy="19516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212441" y="4332895"/>
              <a:ext cx="203770" cy="205328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233228" y="4367745"/>
              <a:ext cx="193610" cy="19516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228148" y="4362665"/>
              <a:ext cx="203770" cy="20532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879391" y="4338026"/>
              <a:ext cx="172192" cy="17280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874311" y="4332946"/>
              <a:ext cx="182352" cy="18296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526188" y="4386810"/>
              <a:ext cx="172192" cy="17280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521108" y="4381730"/>
              <a:ext cx="182352" cy="182960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690458" y="4345508"/>
              <a:ext cx="172192" cy="17280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685377" y="4340429"/>
              <a:ext cx="182352" cy="18296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22811" y="4087041"/>
              <a:ext cx="249137" cy="167542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222811" y="4087041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61767" y="4078199"/>
              <a:ext cx="249137" cy="16754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861767" y="407819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316918" y="4082908"/>
              <a:ext cx="249137" cy="167542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316918" y="408290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988882" y="4110149"/>
              <a:ext cx="249137" cy="16754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988882" y="411014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393588" y="4069924"/>
              <a:ext cx="249137" cy="167542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2393588" y="4069924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100842" y="4103167"/>
              <a:ext cx="249137" cy="167542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3100842" y="4103168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530466" y="4069876"/>
              <a:ext cx="249135" cy="167542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3530466" y="4069876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231662" y="4081613"/>
              <a:ext cx="249137" cy="167543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4231662" y="4081613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817328" y="4095131"/>
              <a:ext cx="249137" cy="167542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4817328" y="4095131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36109" y="3821368"/>
              <a:ext cx="177646" cy="167626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31029" y="3816288"/>
              <a:ext cx="187806" cy="17778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174351" y="3829048"/>
              <a:ext cx="177646" cy="167625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69271" y="3823968"/>
              <a:ext cx="187806" cy="177786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093049" y="3821815"/>
              <a:ext cx="177646" cy="167626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087968" y="3816735"/>
              <a:ext cx="187806" cy="177786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083625" y="3821368"/>
              <a:ext cx="177646" cy="167626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078544" y="3816288"/>
              <a:ext cx="187806" cy="177786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486305" y="3671501"/>
              <a:ext cx="135559" cy="102981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481225" y="3666421"/>
              <a:ext cx="145719" cy="113142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773054" y="3671330"/>
              <a:ext cx="135558" cy="102983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767972" y="3666250"/>
              <a:ext cx="145719" cy="113142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650560" y="3671141"/>
              <a:ext cx="135558" cy="10298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645479" y="3666062"/>
              <a:ext cx="145719" cy="113142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5023896" y="1143000"/>
              <a:ext cx="4884420" cy="3421379"/>
            </a:xfrm>
            <a:custGeom>
              <a:avLst/>
              <a:gdLst/>
              <a:ahLst/>
              <a:cxnLst/>
              <a:rect l="l" t="t" r="r" b="b"/>
              <a:pathLst>
                <a:path w="4884420" h="3421379">
                  <a:moveTo>
                    <a:pt x="0" y="3421051"/>
                  </a:moveTo>
                  <a:lnTo>
                    <a:pt x="4884246" y="3421051"/>
                  </a:lnTo>
                  <a:lnTo>
                    <a:pt x="4884246" y="0"/>
                  </a:lnTo>
                  <a:lnTo>
                    <a:pt x="0" y="0"/>
                  </a:lnTo>
                  <a:lnTo>
                    <a:pt x="0" y="3421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013960" y="3557016"/>
              <a:ext cx="591312" cy="1060704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5014777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183607" y="4100736"/>
              <a:ext cx="282277" cy="425557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5183606" y="4100735"/>
              <a:ext cx="282575" cy="426084"/>
            </a:xfrm>
            <a:custGeom>
              <a:avLst/>
              <a:gdLst/>
              <a:ahLst/>
              <a:cxnLst/>
              <a:rect l="l" t="t" r="r" b="b"/>
              <a:pathLst>
                <a:path w="282575" h="426085">
                  <a:moveTo>
                    <a:pt x="11363" y="248236"/>
                  </a:moveTo>
                  <a:lnTo>
                    <a:pt x="681" y="190908"/>
                  </a:lnTo>
                  <a:lnTo>
                    <a:pt x="0" y="136957"/>
                  </a:lnTo>
                  <a:lnTo>
                    <a:pt x="8630" y="88732"/>
                  </a:lnTo>
                  <a:lnTo>
                    <a:pt x="25886" y="48581"/>
                  </a:lnTo>
                  <a:lnTo>
                    <a:pt x="51078" y="18852"/>
                  </a:lnTo>
                  <a:lnTo>
                    <a:pt x="83519" y="1893"/>
                  </a:lnTo>
                  <a:lnTo>
                    <a:pt x="120077" y="0"/>
                  </a:lnTo>
                  <a:lnTo>
                    <a:pt x="156886" y="12788"/>
                  </a:lnTo>
                  <a:lnTo>
                    <a:pt x="192161" y="38587"/>
                  </a:lnTo>
                  <a:lnTo>
                    <a:pt x="224114" y="75723"/>
                  </a:lnTo>
                  <a:lnTo>
                    <a:pt x="250961" y="122525"/>
                  </a:lnTo>
                  <a:lnTo>
                    <a:pt x="270914" y="177321"/>
                  </a:lnTo>
                  <a:lnTo>
                    <a:pt x="281595" y="234649"/>
                  </a:lnTo>
                  <a:lnTo>
                    <a:pt x="282277" y="288600"/>
                  </a:lnTo>
                  <a:lnTo>
                    <a:pt x="273646" y="336825"/>
                  </a:lnTo>
                  <a:lnTo>
                    <a:pt x="256391" y="376976"/>
                  </a:lnTo>
                  <a:lnTo>
                    <a:pt x="231198" y="406705"/>
                  </a:lnTo>
                  <a:lnTo>
                    <a:pt x="198757" y="423664"/>
                  </a:lnTo>
                  <a:lnTo>
                    <a:pt x="162199" y="425557"/>
                  </a:lnTo>
                  <a:lnTo>
                    <a:pt x="125390" y="412768"/>
                  </a:lnTo>
                  <a:lnTo>
                    <a:pt x="90116" y="386969"/>
                  </a:lnTo>
                  <a:lnTo>
                    <a:pt x="58162" y="349833"/>
                  </a:lnTo>
                  <a:lnTo>
                    <a:pt x="31316" y="303031"/>
                  </a:lnTo>
                  <a:lnTo>
                    <a:pt x="11363" y="248236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602224" y="3557016"/>
              <a:ext cx="591312" cy="1060704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5603356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772964" y="4046023"/>
              <a:ext cx="334229" cy="386369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5772963" y="4046023"/>
              <a:ext cx="334645" cy="386715"/>
            </a:xfrm>
            <a:custGeom>
              <a:avLst/>
              <a:gdLst/>
              <a:ahLst/>
              <a:cxnLst/>
              <a:rect l="l" t="t" r="r" b="b"/>
              <a:pathLst>
                <a:path w="334645" h="386714">
                  <a:moveTo>
                    <a:pt x="57481" y="115214"/>
                  </a:moveTo>
                  <a:lnTo>
                    <a:pt x="95080" y="70638"/>
                  </a:lnTo>
                  <a:lnTo>
                    <a:pt x="136398" y="35941"/>
                  </a:lnTo>
                  <a:lnTo>
                    <a:pt x="179184" y="12076"/>
                  </a:lnTo>
                  <a:lnTo>
                    <a:pt x="221184" y="0"/>
                  </a:lnTo>
                  <a:lnTo>
                    <a:pt x="260146" y="666"/>
                  </a:lnTo>
                  <a:lnTo>
                    <a:pt x="293817" y="15029"/>
                  </a:lnTo>
                  <a:lnTo>
                    <a:pt x="318436" y="42121"/>
                  </a:lnTo>
                  <a:lnTo>
                    <a:pt x="331852" y="78706"/>
                  </a:lnTo>
                  <a:lnTo>
                    <a:pt x="334229" y="122343"/>
                  </a:lnTo>
                  <a:lnTo>
                    <a:pt x="325729" y="170591"/>
                  </a:lnTo>
                  <a:lnTo>
                    <a:pt x="306514" y="221009"/>
                  </a:lnTo>
                  <a:lnTo>
                    <a:pt x="276748" y="271155"/>
                  </a:lnTo>
                  <a:lnTo>
                    <a:pt x="239149" y="315730"/>
                  </a:lnTo>
                  <a:lnTo>
                    <a:pt x="197831" y="350428"/>
                  </a:lnTo>
                  <a:lnTo>
                    <a:pt x="155045" y="374292"/>
                  </a:lnTo>
                  <a:lnTo>
                    <a:pt x="113045" y="386369"/>
                  </a:lnTo>
                  <a:lnTo>
                    <a:pt x="74083" y="385703"/>
                  </a:lnTo>
                  <a:lnTo>
                    <a:pt x="40412" y="371339"/>
                  </a:lnTo>
                  <a:lnTo>
                    <a:pt x="15793" y="344248"/>
                  </a:lnTo>
                  <a:lnTo>
                    <a:pt x="2376" y="307663"/>
                  </a:lnTo>
                  <a:lnTo>
                    <a:pt x="0" y="264025"/>
                  </a:lnTo>
                  <a:lnTo>
                    <a:pt x="8500" y="215777"/>
                  </a:lnTo>
                  <a:lnTo>
                    <a:pt x="27714" y="165360"/>
                  </a:lnTo>
                  <a:lnTo>
                    <a:pt x="57481" y="115214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190487" y="3557016"/>
              <a:ext cx="591312" cy="1060704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6191934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257002" y="4153521"/>
              <a:ext cx="424923" cy="284379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6257001" y="4153521"/>
              <a:ext cx="425450" cy="284480"/>
            </a:xfrm>
            <a:custGeom>
              <a:avLst/>
              <a:gdLst/>
              <a:ahLst/>
              <a:cxnLst/>
              <a:rect l="l" t="t" r="r" b="b"/>
              <a:pathLst>
                <a:path w="425450" h="284479">
                  <a:moveTo>
                    <a:pt x="249739" y="12925"/>
                  </a:moveTo>
                  <a:lnTo>
                    <a:pt x="304248" y="33646"/>
                  </a:lnTo>
                  <a:lnTo>
                    <a:pt x="350668" y="61147"/>
                  </a:lnTo>
                  <a:lnTo>
                    <a:pt x="387352" y="93619"/>
                  </a:lnTo>
                  <a:lnTo>
                    <a:pt x="412653" y="129252"/>
                  </a:lnTo>
                  <a:lnTo>
                    <a:pt x="424923" y="166237"/>
                  </a:lnTo>
                  <a:lnTo>
                    <a:pt x="422517" y="202765"/>
                  </a:lnTo>
                  <a:lnTo>
                    <a:pt x="405104" y="234965"/>
                  </a:lnTo>
                  <a:lnTo>
                    <a:pt x="375024" y="259737"/>
                  </a:lnTo>
                  <a:lnTo>
                    <a:pt x="334634" y="276427"/>
                  </a:lnTo>
                  <a:lnTo>
                    <a:pt x="286293" y="284379"/>
                  </a:lnTo>
                  <a:lnTo>
                    <a:pt x="232357" y="282940"/>
                  </a:lnTo>
                  <a:lnTo>
                    <a:pt x="175184" y="271454"/>
                  </a:lnTo>
                  <a:lnTo>
                    <a:pt x="120675" y="250733"/>
                  </a:lnTo>
                  <a:lnTo>
                    <a:pt x="74255" y="223232"/>
                  </a:lnTo>
                  <a:lnTo>
                    <a:pt x="37571" y="190760"/>
                  </a:lnTo>
                  <a:lnTo>
                    <a:pt x="12270" y="155126"/>
                  </a:lnTo>
                  <a:lnTo>
                    <a:pt x="0" y="118141"/>
                  </a:lnTo>
                  <a:lnTo>
                    <a:pt x="2406" y="81614"/>
                  </a:lnTo>
                  <a:lnTo>
                    <a:pt x="19819" y="49414"/>
                  </a:lnTo>
                  <a:lnTo>
                    <a:pt x="49899" y="24642"/>
                  </a:lnTo>
                  <a:lnTo>
                    <a:pt x="90289" y="7952"/>
                  </a:lnTo>
                  <a:lnTo>
                    <a:pt x="138630" y="0"/>
                  </a:lnTo>
                  <a:lnTo>
                    <a:pt x="192566" y="1439"/>
                  </a:lnTo>
                  <a:lnTo>
                    <a:pt x="249739" y="12925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778751" y="3557016"/>
              <a:ext cx="591311" cy="1060704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6780512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907216" y="4138086"/>
              <a:ext cx="354192" cy="370908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6907217" y="4138087"/>
              <a:ext cx="354330" cy="371475"/>
            </a:xfrm>
            <a:custGeom>
              <a:avLst/>
              <a:gdLst/>
              <a:ahLst/>
              <a:cxnLst/>
              <a:rect l="l" t="t" r="r" b="b"/>
              <a:pathLst>
                <a:path w="354329" h="371475">
                  <a:moveTo>
                    <a:pt x="77428" y="95091"/>
                  </a:moveTo>
                  <a:lnTo>
                    <a:pt x="120025" y="55264"/>
                  </a:lnTo>
                  <a:lnTo>
                    <a:pt x="165149" y="25685"/>
                  </a:lnTo>
                  <a:lnTo>
                    <a:pt x="210452" y="7036"/>
                  </a:lnTo>
                  <a:lnTo>
                    <a:pt x="253584" y="0"/>
                  </a:lnTo>
                  <a:lnTo>
                    <a:pt x="292195" y="5259"/>
                  </a:lnTo>
                  <a:lnTo>
                    <a:pt x="323935" y="23495"/>
                  </a:lnTo>
                  <a:lnTo>
                    <a:pt x="345185" y="53303"/>
                  </a:lnTo>
                  <a:lnTo>
                    <a:pt x="354191" y="91215"/>
                  </a:lnTo>
                  <a:lnTo>
                    <a:pt x="351402" y="134828"/>
                  </a:lnTo>
                  <a:lnTo>
                    <a:pt x="337268" y="181736"/>
                  </a:lnTo>
                  <a:lnTo>
                    <a:pt x="312238" y="229534"/>
                  </a:lnTo>
                  <a:lnTo>
                    <a:pt x="276762" y="275817"/>
                  </a:lnTo>
                  <a:lnTo>
                    <a:pt x="234166" y="315644"/>
                  </a:lnTo>
                  <a:lnTo>
                    <a:pt x="189042" y="345224"/>
                  </a:lnTo>
                  <a:lnTo>
                    <a:pt x="143739" y="363873"/>
                  </a:lnTo>
                  <a:lnTo>
                    <a:pt x="100607" y="370909"/>
                  </a:lnTo>
                  <a:lnTo>
                    <a:pt x="61996" y="365650"/>
                  </a:lnTo>
                  <a:lnTo>
                    <a:pt x="30255" y="347413"/>
                  </a:lnTo>
                  <a:lnTo>
                    <a:pt x="9005" y="317606"/>
                  </a:lnTo>
                  <a:lnTo>
                    <a:pt x="0" y="279693"/>
                  </a:lnTo>
                  <a:lnTo>
                    <a:pt x="2789" y="236080"/>
                  </a:lnTo>
                  <a:lnTo>
                    <a:pt x="16923" y="189172"/>
                  </a:lnTo>
                  <a:lnTo>
                    <a:pt x="41953" y="141374"/>
                  </a:lnTo>
                  <a:lnTo>
                    <a:pt x="77428" y="9509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367016" y="3557016"/>
              <a:ext cx="591312" cy="1060704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7369089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574577" y="4100798"/>
              <a:ext cx="298160" cy="417643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7574577" y="4100799"/>
              <a:ext cx="298450" cy="417830"/>
            </a:xfrm>
            <a:custGeom>
              <a:avLst/>
              <a:gdLst/>
              <a:ahLst/>
              <a:cxnLst/>
              <a:rect l="l" t="t" r="r" b="b"/>
              <a:pathLst>
                <a:path w="298450" h="417829">
                  <a:moveTo>
                    <a:pt x="24379" y="158339"/>
                  </a:moveTo>
                  <a:lnTo>
                    <a:pt x="50641" y="106272"/>
                  </a:lnTo>
                  <a:lnTo>
                    <a:pt x="82808" y="62955"/>
                  </a:lnTo>
                  <a:lnTo>
                    <a:pt x="118910" y="29837"/>
                  </a:lnTo>
                  <a:lnTo>
                    <a:pt x="156975" y="8368"/>
                  </a:lnTo>
                  <a:lnTo>
                    <a:pt x="195034" y="0"/>
                  </a:lnTo>
                  <a:lnTo>
                    <a:pt x="231115" y="6181"/>
                  </a:lnTo>
                  <a:lnTo>
                    <a:pt x="261335" y="26840"/>
                  </a:lnTo>
                  <a:lnTo>
                    <a:pt x="282854" y="59327"/>
                  </a:lnTo>
                  <a:lnTo>
                    <a:pt x="295264" y="101230"/>
                  </a:lnTo>
                  <a:lnTo>
                    <a:pt x="298160" y="150135"/>
                  </a:lnTo>
                  <a:lnTo>
                    <a:pt x="291135" y="203631"/>
                  </a:lnTo>
                  <a:lnTo>
                    <a:pt x="273781" y="259304"/>
                  </a:lnTo>
                  <a:lnTo>
                    <a:pt x="247519" y="311371"/>
                  </a:lnTo>
                  <a:lnTo>
                    <a:pt x="215351" y="354688"/>
                  </a:lnTo>
                  <a:lnTo>
                    <a:pt x="179250" y="387806"/>
                  </a:lnTo>
                  <a:lnTo>
                    <a:pt x="141185" y="409275"/>
                  </a:lnTo>
                  <a:lnTo>
                    <a:pt x="103126" y="417643"/>
                  </a:lnTo>
                  <a:lnTo>
                    <a:pt x="67045" y="411462"/>
                  </a:lnTo>
                  <a:lnTo>
                    <a:pt x="36825" y="390803"/>
                  </a:lnTo>
                  <a:lnTo>
                    <a:pt x="15306" y="358316"/>
                  </a:lnTo>
                  <a:lnTo>
                    <a:pt x="2895" y="316413"/>
                  </a:lnTo>
                  <a:lnTo>
                    <a:pt x="0" y="267507"/>
                  </a:lnTo>
                  <a:lnTo>
                    <a:pt x="7025" y="214012"/>
                  </a:lnTo>
                  <a:lnTo>
                    <a:pt x="24379" y="158339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955280" y="3557016"/>
              <a:ext cx="591312" cy="1060704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7957667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069879" y="4082931"/>
              <a:ext cx="282277" cy="425557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8069879" y="4082931"/>
              <a:ext cx="282575" cy="426084"/>
            </a:xfrm>
            <a:custGeom>
              <a:avLst/>
              <a:gdLst/>
              <a:ahLst/>
              <a:cxnLst/>
              <a:rect l="l" t="t" r="r" b="b"/>
              <a:pathLst>
                <a:path w="282575" h="426085">
                  <a:moveTo>
                    <a:pt x="11363" y="248236"/>
                  </a:moveTo>
                  <a:lnTo>
                    <a:pt x="681" y="190908"/>
                  </a:lnTo>
                  <a:lnTo>
                    <a:pt x="0" y="136957"/>
                  </a:lnTo>
                  <a:lnTo>
                    <a:pt x="8630" y="88732"/>
                  </a:lnTo>
                  <a:lnTo>
                    <a:pt x="25886" y="48581"/>
                  </a:lnTo>
                  <a:lnTo>
                    <a:pt x="51078" y="18852"/>
                  </a:lnTo>
                  <a:lnTo>
                    <a:pt x="83519" y="1893"/>
                  </a:lnTo>
                  <a:lnTo>
                    <a:pt x="120077" y="0"/>
                  </a:lnTo>
                  <a:lnTo>
                    <a:pt x="156886" y="12788"/>
                  </a:lnTo>
                  <a:lnTo>
                    <a:pt x="192161" y="38587"/>
                  </a:lnTo>
                  <a:lnTo>
                    <a:pt x="224114" y="75723"/>
                  </a:lnTo>
                  <a:lnTo>
                    <a:pt x="250961" y="122525"/>
                  </a:lnTo>
                  <a:lnTo>
                    <a:pt x="270914" y="177321"/>
                  </a:lnTo>
                  <a:lnTo>
                    <a:pt x="281595" y="234649"/>
                  </a:lnTo>
                  <a:lnTo>
                    <a:pt x="282277" y="288600"/>
                  </a:lnTo>
                  <a:lnTo>
                    <a:pt x="273646" y="336825"/>
                  </a:lnTo>
                  <a:lnTo>
                    <a:pt x="256391" y="376976"/>
                  </a:lnTo>
                  <a:lnTo>
                    <a:pt x="231198" y="406705"/>
                  </a:lnTo>
                  <a:lnTo>
                    <a:pt x="198757" y="423664"/>
                  </a:lnTo>
                  <a:lnTo>
                    <a:pt x="162199" y="425557"/>
                  </a:lnTo>
                  <a:lnTo>
                    <a:pt x="125390" y="412768"/>
                  </a:lnTo>
                  <a:lnTo>
                    <a:pt x="90116" y="386969"/>
                  </a:lnTo>
                  <a:lnTo>
                    <a:pt x="58162" y="349833"/>
                  </a:lnTo>
                  <a:lnTo>
                    <a:pt x="31316" y="303031"/>
                  </a:lnTo>
                  <a:lnTo>
                    <a:pt x="11363" y="248236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543544" y="3557016"/>
              <a:ext cx="591311" cy="1060704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8546244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649034" y="4154402"/>
              <a:ext cx="382996" cy="338279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8649035" y="4154402"/>
              <a:ext cx="383540" cy="338455"/>
            </a:xfrm>
            <a:custGeom>
              <a:avLst/>
              <a:gdLst/>
              <a:ahLst/>
              <a:cxnLst/>
              <a:rect l="l" t="t" r="r" b="b"/>
              <a:pathLst>
                <a:path w="383540" h="338454">
                  <a:moveTo>
                    <a:pt x="110314" y="61863"/>
                  </a:moveTo>
                  <a:lnTo>
                    <a:pt x="159557" y="30625"/>
                  </a:lnTo>
                  <a:lnTo>
                    <a:pt x="209383" y="9925"/>
                  </a:lnTo>
                  <a:lnTo>
                    <a:pt x="257358" y="0"/>
                  </a:lnTo>
                  <a:lnTo>
                    <a:pt x="301047" y="1083"/>
                  </a:lnTo>
                  <a:lnTo>
                    <a:pt x="338013" y="13410"/>
                  </a:lnTo>
                  <a:lnTo>
                    <a:pt x="365822" y="37216"/>
                  </a:lnTo>
                  <a:lnTo>
                    <a:pt x="381177" y="70446"/>
                  </a:lnTo>
                  <a:lnTo>
                    <a:pt x="382997" y="109371"/>
                  </a:lnTo>
                  <a:lnTo>
                    <a:pt x="372169" y="151711"/>
                  </a:lnTo>
                  <a:lnTo>
                    <a:pt x="349582" y="195185"/>
                  </a:lnTo>
                  <a:lnTo>
                    <a:pt x="316124" y="237513"/>
                  </a:lnTo>
                  <a:lnTo>
                    <a:pt x="272682" y="276415"/>
                  </a:lnTo>
                  <a:lnTo>
                    <a:pt x="223440" y="307654"/>
                  </a:lnTo>
                  <a:lnTo>
                    <a:pt x="173613" y="328353"/>
                  </a:lnTo>
                  <a:lnTo>
                    <a:pt x="125638" y="338279"/>
                  </a:lnTo>
                  <a:lnTo>
                    <a:pt x="81949" y="337196"/>
                  </a:lnTo>
                  <a:lnTo>
                    <a:pt x="44983" y="324869"/>
                  </a:lnTo>
                  <a:lnTo>
                    <a:pt x="17174" y="301063"/>
                  </a:lnTo>
                  <a:lnTo>
                    <a:pt x="1819" y="267832"/>
                  </a:lnTo>
                  <a:lnTo>
                    <a:pt x="0" y="228907"/>
                  </a:lnTo>
                  <a:lnTo>
                    <a:pt x="10827" y="186568"/>
                  </a:lnTo>
                  <a:lnTo>
                    <a:pt x="33414" y="143094"/>
                  </a:lnTo>
                  <a:lnTo>
                    <a:pt x="66872" y="100766"/>
                  </a:lnTo>
                  <a:lnTo>
                    <a:pt x="110314" y="61863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131808" y="3557016"/>
              <a:ext cx="594359" cy="1060704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9134821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264571" y="4063766"/>
              <a:ext cx="279587" cy="426564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9264571" y="4063766"/>
              <a:ext cx="280035" cy="426720"/>
            </a:xfrm>
            <a:custGeom>
              <a:avLst/>
              <a:gdLst/>
              <a:ahLst/>
              <a:cxnLst/>
              <a:rect l="l" t="t" r="r" b="b"/>
              <a:pathLst>
                <a:path w="280034" h="426720">
                  <a:moveTo>
                    <a:pt x="9081" y="181451"/>
                  </a:moveTo>
                  <a:lnTo>
                    <a:pt x="27501" y="126122"/>
                  </a:lnTo>
                  <a:lnTo>
                    <a:pt x="53034" y="78591"/>
                  </a:lnTo>
                  <a:lnTo>
                    <a:pt x="83941" y="40579"/>
                  </a:lnTo>
                  <a:lnTo>
                    <a:pt x="118484" y="13808"/>
                  </a:lnTo>
                  <a:lnTo>
                    <a:pt x="154923" y="0"/>
                  </a:lnTo>
                  <a:lnTo>
                    <a:pt x="191519" y="874"/>
                  </a:lnTo>
                  <a:lnTo>
                    <a:pt x="250430" y="45940"/>
                  </a:lnTo>
                  <a:lnTo>
                    <a:pt x="268796" y="85595"/>
                  </a:lnTo>
                  <a:lnTo>
                    <a:pt x="278767" y="133561"/>
                  </a:lnTo>
                  <a:lnTo>
                    <a:pt x="279587" y="187510"/>
                  </a:lnTo>
                  <a:lnTo>
                    <a:pt x="270506" y="245113"/>
                  </a:lnTo>
                  <a:lnTo>
                    <a:pt x="252086" y="300443"/>
                  </a:lnTo>
                  <a:lnTo>
                    <a:pt x="226553" y="347974"/>
                  </a:lnTo>
                  <a:lnTo>
                    <a:pt x="195645" y="385985"/>
                  </a:lnTo>
                  <a:lnTo>
                    <a:pt x="161103" y="412756"/>
                  </a:lnTo>
                  <a:lnTo>
                    <a:pt x="124664" y="426565"/>
                  </a:lnTo>
                  <a:lnTo>
                    <a:pt x="88068" y="425690"/>
                  </a:lnTo>
                  <a:lnTo>
                    <a:pt x="29157" y="380624"/>
                  </a:lnTo>
                  <a:lnTo>
                    <a:pt x="10790" y="340969"/>
                  </a:lnTo>
                  <a:lnTo>
                    <a:pt x="820" y="293003"/>
                  </a:lnTo>
                  <a:lnTo>
                    <a:pt x="0" y="239055"/>
                  </a:lnTo>
                  <a:lnTo>
                    <a:pt x="9081" y="18145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723120" y="3557016"/>
              <a:ext cx="182879" cy="1060704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9723400" y="3558137"/>
              <a:ext cx="182880" cy="1059815"/>
            </a:xfrm>
            <a:custGeom>
              <a:avLst/>
              <a:gdLst/>
              <a:ahLst/>
              <a:cxnLst/>
              <a:rect l="l" t="t" r="r" b="b"/>
              <a:pathLst>
                <a:path w="182879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182599" y="0"/>
                  </a:lnTo>
                </a:path>
                <a:path w="182879" h="1059814">
                  <a:moveTo>
                    <a:pt x="182599" y="1059443"/>
                  </a:move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783431" y="4050866"/>
              <a:ext cx="122568" cy="414639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9783432" y="4050866"/>
              <a:ext cx="123189" cy="414655"/>
            </a:xfrm>
            <a:custGeom>
              <a:avLst/>
              <a:gdLst/>
              <a:ahLst/>
              <a:cxnLst/>
              <a:rect l="l" t="t" r="r" b="b"/>
              <a:pathLst>
                <a:path w="123190" h="414654">
                  <a:moveTo>
                    <a:pt x="8812" y="244514"/>
                  </a:moveTo>
                  <a:lnTo>
                    <a:pt x="0" y="186869"/>
                  </a:lnTo>
                  <a:lnTo>
                    <a:pt x="1072" y="132924"/>
                  </a:lnTo>
                  <a:lnTo>
                    <a:pt x="11266" y="85005"/>
                  </a:lnTo>
                  <a:lnTo>
                    <a:pt x="29817" y="45436"/>
                  </a:lnTo>
                  <a:lnTo>
                    <a:pt x="55963" y="16542"/>
                  </a:lnTo>
                  <a:lnTo>
                    <a:pt x="88938" y="646"/>
                  </a:lnTo>
                  <a:lnTo>
                    <a:pt x="122567" y="0"/>
                  </a:lnTo>
                </a:path>
                <a:path w="123190" h="414654">
                  <a:moveTo>
                    <a:pt x="122567" y="414639"/>
                  </a:moveTo>
                  <a:lnTo>
                    <a:pt x="117431" y="412665"/>
                  </a:lnTo>
                  <a:lnTo>
                    <a:pt x="83014" y="385734"/>
                  </a:lnTo>
                  <a:lnTo>
                    <a:pt x="52284" y="347578"/>
                  </a:lnTo>
                  <a:lnTo>
                    <a:pt x="26974" y="299929"/>
                  </a:lnTo>
                  <a:lnTo>
                    <a:pt x="8812" y="244514"/>
                  </a:lnTo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52400" y="4647560"/>
              <a:ext cx="9753600" cy="2896235"/>
            </a:xfrm>
            <a:custGeom>
              <a:avLst/>
              <a:gdLst/>
              <a:ahLst/>
              <a:cxnLst/>
              <a:rect l="l" t="t" r="r" b="b"/>
              <a:pathLst>
                <a:path w="9753600" h="2896234">
                  <a:moveTo>
                    <a:pt x="0" y="2896238"/>
                  </a:moveTo>
                  <a:lnTo>
                    <a:pt x="9753600" y="2896238"/>
                  </a:lnTo>
                  <a:lnTo>
                    <a:pt x="9753600" y="0"/>
                  </a:lnTo>
                  <a:lnTo>
                    <a:pt x="0" y="0"/>
                  </a:lnTo>
                  <a:lnTo>
                    <a:pt x="0" y="2896238"/>
                  </a:lnTo>
                  <a:close/>
                </a:path>
              </a:pathLst>
            </a:custGeom>
            <a:solidFill>
              <a:srgbClr val="F8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59535" y="4748784"/>
              <a:ext cx="1862327" cy="1740407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903001" y="4773193"/>
              <a:ext cx="1775339" cy="1649433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584007" y="5392592"/>
              <a:ext cx="487678" cy="376277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1584006" y="5392593"/>
              <a:ext cx="487680" cy="376555"/>
            </a:xfrm>
            <a:custGeom>
              <a:avLst/>
              <a:gdLst/>
              <a:ahLst/>
              <a:cxnLst/>
              <a:rect l="l" t="t" r="r" b="b"/>
              <a:pathLst>
                <a:path w="487680" h="376554">
                  <a:moveTo>
                    <a:pt x="7535" y="272613"/>
                  </a:moveTo>
                  <a:lnTo>
                    <a:pt x="0" y="231845"/>
                  </a:lnTo>
                  <a:lnTo>
                    <a:pt x="5130" y="190114"/>
                  </a:lnTo>
                  <a:lnTo>
                    <a:pt x="21869" y="148935"/>
                  </a:lnTo>
                  <a:lnTo>
                    <a:pt x="49159" y="109825"/>
                  </a:lnTo>
                  <a:lnTo>
                    <a:pt x="85942" y="74299"/>
                  </a:lnTo>
                  <a:lnTo>
                    <a:pt x="131160" y="43875"/>
                  </a:lnTo>
                  <a:lnTo>
                    <a:pt x="183756" y="20066"/>
                  </a:lnTo>
                  <a:lnTo>
                    <a:pt x="239525" y="5136"/>
                  </a:lnTo>
                  <a:lnTo>
                    <a:pt x="293783" y="0"/>
                  </a:lnTo>
                  <a:lnTo>
                    <a:pt x="344751" y="4155"/>
                  </a:lnTo>
                  <a:lnTo>
                    <a:pt x="390651" y="17101"/>
                  </a:lnTo>
                  <a:lnTo>
                    <a:pt x="429702" y="38336"/>
                  </a:lnTo>
                  <a:lnTo>
                    <a:pt x="460125" y="67357"/>
                  </a:lnTo>
                  <a:lnTo>
                    <a:pt x="480143" y="103663"/>
                  </a:lnTo>
                  <a:lnTo>
                    <a:pt x="487678" y="144432"/>
                  </a:lnTo>
                  <a:lnTo>
                    <a:pt x="482548" y="186163"/>
                  </a:lnTo>
                  <a:lnTo>
                    <a:pt x="465809" y="227342"/>
                  </a:lnTo>
                  <a:lnTo>
                    <a:pt x="438519" y="266452"/>
                  </a:lnTo>
                  <a:lnTo>
                    <a:pt x="401736" y="301977"/>
                  </a:lnTo>
                  <a:lnTo>
                    <a:pt x="356518" y="332402"/>
                  </a:lnTo>
                  <a:lnTo>
                    <a:pt x="303922" y="356210"/>
                  </a:lnTo>
                  <a:lnTo>
                    <a:pt x="248153" y="371141"/>
                  </a:lnTo>
                  <a:lnTo>
                    <a:pt x="193895" y="376277"/>
                  </a:lnTo>
                  <a:lnTo>
                    <a:pt x="142926" y="372122"/>
                  </a:lnTo>
                  <a:lnTo>
                    <a:pt x="97027" y="359176"/>
                  </a:lnTo>
                  <a:lnTo>
                    <a:pt x="57976" y="337941"/>
                  </a:lnTo>
                  <a:lnTo>
                    <a:pt x="27553" y="308920"/>
                  </a:lnTo>
                  <a:lnTo>
                    <a:pt x="7535" y="272613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 txBox="1"/>
          <p:nvPr/>
        </p:nvSpPr>
        <p:spPr>
          <a:xfrm>
            <a:off x="389673" y="5899403"/>
            <a:ext cx="1040130" cy="4826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spc="-20" dirty="0">
                <a:latin typeface="Arial"/>
                <a:cs typeface="Arial"/>
              </a:rPr>
              <a:t>CD4+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Arial"/>
                <a:cs typeface="Arial"/>
              </a:rPr>
              <a:t>dendritic</a:t>
            </a:r>
            <a:r>
              <a:rPr sz="1400" spc="1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cell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3" name="object 193"/>
          <p:cNvGrpSpPr/>
          <p:nvPr/>
        </p:nvGrpSpPr>
        <p:grpSpPr>
          <a:xfrm>
            <a:off x="121919" y="4564052"/>
            <a:ext cx="9814560" cy="2952750"/>
            <a:chOff x="121919" y="4564052"/>
            <a:chExt cx="9814560" cy="2952750"/>
          </a:xfrm>
        </p:grpSpPr>
        <p:sp>
          <p:nvSpPr>
            <p:cNvPr id="194" name="object 194"/>
            <p:cNvSpPr/>
            <p:nvPr/>
          </p:nvSpPr>
          <p:spPr>
            <a:xfrm>
              <a:off x="152399" y="4594532"/>
              <a:ext cx="9753600" cy="22860"/>
            </a:xfrm>
            <a:custGeom>
              <a:avLst/>
              <a:gdLst/>
              <a:ahLst/>
              <a:cxnLst/>
              <a:rect l="l" t="t" r="r" b="b"/>
              <a:pathLst>
                <a:path w="9753600" h="22860">
                  <a:moveTo>
                    <a:pt x="0" y="0"/>
                  </a:moveTo>
                  <a:lnTo>
                    <a:pt x="9753599" y="22548"/>
                  </a:lnTo>
                </a:path>
              </a:pathLst>
            </a:custGeom>
            <a:ln w="60959">
              <a:solidFill>
                <a:srgbClr val="FF8A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227319" y="4800600"/>
              <a:ext cx="2011679" cy="1578864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272028" y="4823412"/>
              <a:ext cx="1922835" cy="1490704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947286" y="5346538"/>
              <a:ext cx="497253" cy="35995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5947287" y="5346538"/>
              <a:ext cx="497840" cy="360045"/>
            </a:xfrm>
            <a:custGeom>
              <a:avLst/>
              <a:gdLst/>
              <a:ahLst/>
              <a:cxnLst/>
              <a:rect l="l" t="t" r="r" b="b"/>
              <a:pathLst>
                <a:path w="497839" h="360045">
                  <a:moveTo>
                    <a:pt x="0" y="145909"/>
                  </a:moveTo>
                  <a:lnTo>
                    <a:pt x="12122" y="106262"/>
                  </a:lnTo>
                  <a:lnTo>
                    <a:pt x="35926" y="71604"/>
                  </a:lnTo>
                  <a:lnTo>
                    <a:pt x="69775" y="42791"/>
                  </a:lnTo>
                  <a:lnTo>
                    <a:pt x="112030" y="20682"/>
                  </a:lnTo>
                  <a:lnTo>
                    <a:pt x="161054" y="6132"/>
                  </a:lnTo>
                  <a:lnTo>
                    <a:pt x="215209" y="0"/>
                  </a:lnTo>
                  <a:lnTo>
                    <a:pt x="272856" y="3141"/>
                  </a:lnTo>
                  <a:lnTo>
                    <a:pt x="329224" y="15622"/>
                  </a:lnTo>
                  <a:lnTo>
                    <a:pt x="379733" y="36097"/>
                  </a:lnTo>
                  <a:lnTo>
                    <a:pt x="423036" y="63297"/>
                  </a:lnTo>
                  <a:lnTo>
                    <a:pt x="457787" y="95958"/>
                  </a:lnTo>
                  <a:lnTo>
                    <a:pt x="482637" y="132814"/>
                  </a:lnTo>
                  <a:lnTo>
                    <a:pt x="496241" y="172598"/>
                  </a:lnTo>
                  <a:lnTo>
                    <a:pt x="497252" y="214045"/>
                  </a:lnTo>
                  <a:lnTo>
                    <a:pt x="485130" y="253692"/>
                  </a:lnTo>
                  <a:lnTo>
                    <a:pt x="461325" y="288350"/>
                  </a:lnTo>
                  <a:lnTo>
                    <a:pt x="427476" y="317162"/>
                  </a:lnTo>
                  <a:lnTo>
                    <a:pt x="385221" y="339272"/>
                  </a:lnTo>
                  <a:lnTo>
                    <a:pt x="336197" y="353821"/>
                  </a:lnTo>
                  <a:lnTo>
                    <a:pt x="282042" y="359954"/>
                  </a:lnTo>
                  <a:lnTo>
                    <a:pt x="224395" y="356813"/>
                  </a:lnTo>
                  <a:lnTo>
                    <a:pt x="168027" y="344331"/>
                  </a:lnTo>
                  <a:lnTo>
                    <a:pt x="117518" y="323857"/>
                  </a:lnTo>
                  <a:lnTo>
                    <a:pt x="74215" y="296656"/>
                  </a:lnTo>
                  <a:lnTo>
                    <a:pt x="39465" y="263995"/>
                  </a:lnTo>
                  <a:lnTo>
                    <a:pt x="14614" y="227140"/>
                  </a:lnTo>
                  <a:lnTo>
                    <a:pt x="1010" y="187356"/>
                  </a:lnTo>
                  <a:lnTo>
                    <a:pt x="0" y="145909"/>
                  </a:lnTo>
                  <a:close/>
                </a:path>
              </a:pathLst>
            </a:custGeom>
            <a:ln w="10160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754367" y="5614415"/>
              <a:ext cx="1837944" cy="1901952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797352" y="5636149"/>
              <a:ext cx="1752533" cy="1814083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389207" y="6248665"/>
              <a:ext cx="465988" cy="402091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7389206" y="6248665"/>
              <a:ext cx="466090" cy="402590"/>
            </a:xfrm>
            <a:custGeom>
              <a:avLst/>
              <a:gdLst/>
              <a:ahLst/>
              <a:cxnLst/>
              <a:rect l="l" t="t" r="r" b="b"/>
              <a:pathLst>
                <a:path w="466090" h="402590">
                  <a:moveTo>
                    <a:pt x="446347" y="68924"/>
                  </a:moveTo>
                  <a:lnTo>
                    <a:pt x="462259" y="107208"/>
                  </a:lnTo>
                  <a:lnTo>
                    <a:pt x="465988" y="149088"/>
                  </a:lnTo>
                  <a:lnTo>
                    <a:pt x="458250" y="192860"/>
                  </a:lnTo>
                  <a:lnTo>
                    <a:pt x="439762" y="236821"/>
                  </a:lnTo>
                  <a:lnTo>
                    <a:pt x="411241" y="279266"/>
                  </a:lnTo>
                  <a:lnTo>
                    <a:pt x="373403" y="318491"/>
                  </a:lnTo>
                  <a:lnTo>
                    <a:pt x="326965" y="352793"/>
                  </a:lnTo>
                  <a:lnTo>
                    <a:pt x="275563" y="379080"/>
                  </a:lnTo>
                  <a:lnTo>
                    <a:pt x="223586" y="395473"/>
                  </a:lnTo>
                  <a:lnTo>
                    <a:pt x="172879" y="402091"/>
                  </a:lnTo>
                  <a:lnTo>
                    <a:pt x="125286" y="399052"/>
                  </a:lnTo>
                  <a:lnTo>
                    <a:pt x="82652" y="386473"/>
                  </a:lnTo>
                  <a:lnTo>
                    <a:pt x="46822" y="364472"/>
                  </a:lnTo>
                  <a:lnTo>
                    <a:pt x="19640" y="333167"/>
                  </a:lnTo>
                  <a:lnTo>
                    <a:pt x="3728" y="294883"/>
                  </a:lnTo>
                  <a:lnTo>
                    <a:pt x="0" y="253003"/>
                  </a:lnTo>
                  <a:lnTo>
                    <a:pt x="7737" y="209230"/>
                  </a:lnTo>
                  <a:lnTo>
                    <a:pt x="26225" y="165270"/>
                  </a:lnTo>
                  <a:lnTo>
                    <a:pt x="54746" y="122825"/>
                  </a:lnTo>
                  <a:lnTo>
                    <a:pt x="92584" y="83599"/>
                  </a:lnTo>
                  <a:lnTo>
                    <a:pt x="139022" y="49297"/>
                  </a:lnTo>
                  <a:lnTo>
                    <a:pt x="190424" y="23011"/>
                  </a:lnTo>
                  <a:lnTo>
                    <a:pt x="242401" y="6618"/>
                  </a:lnTo>
                  <a:lnTo>
                    <a:pt x="293108" y="0"/>
                  </a:lnTo>
                  <a:lnTo>
                    <a:pt x="340701" y="3039"/>
                  </a:lnTo>
                  <a:lnTo>
                    <a:pt x="383335" y="15618"/>
                  </a:lnTo>
                  <a:lnTo>
                    <a:pt x="419165" y="37619"/>
                  </a:lnTo>
                  <a:lnTo>
                    <a:pt x="446347" y="68924"/>
                  </a:lnTo>
                  <a:close/>
                </a:path>
              </a:pathLst>
            </a:custGeom>
            <a:ln w="10160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592312" y="4733544"/>
              <a:ext cx="1313688" cy="1737360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634646" y="4757440"/>
              <a:ext cx="1276433" cy="1611324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9315651" y="5376840"/>
              <a:ext cx="487678" cy="376277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9315651" y="5376840"/>
              <a:ext cx="487680" cy="376555"/>
            </a:xfrm>
            <a:custGeom>
              <a:avLst/>
              <a:gdLst/>
              <a:ahLst/>
              <a:cxnLst/>
              <a:rect l="l" t="t" r="r" b="b"/>
              <a:pathLst>
                <a:path w="487679" h="376554">
                  <a:moveTo>
                    <a:pt x="7535" y="272613"/>
                  </a:moveTo>
                  <a:lnTo>
                    <a:pt x="0" y="231845"/>
                  </a:lnTo>
                  <a:lnTo>
                    <a:pt x="5130" y="190114"/>
                  </a:lnTo>
                  <a:lnTo>
                    <a:pt x="21869" y="148935"/>
                  </a:lnTo>
                  <a:lnTo>
                    <a:pt x="49159" y="109825"/>
                  </a:lnTo>
                  <a:lnTo>
                    <a:pt x="85942" y="74299"/>
                  </a:lnTo>
                  <a:lnTo>
                    <a:pt x="131160" y="43875"/>
                  </a:lnTo>
                  <a:lnTo>
                    <a:pt x="183756" y="20066"/>
                  </a:lnTo>
                  <a:lnTo>
                    <a:pt x="239525" y="5136"/>
                  </a:lnTo>
                  <a:lnTo>
                    <a:pt x="293783" y="0"/>
                  </a:lnTo>
                  <a:lnTo>
                    <a:pt x="344751" y="4155"/>
                  </a:lnTo>
                  <a:lnTo>
                    <a:pt x="390651" y="17101"/>
                  </a:lnTo>
                  <a:lnTo>
                    <a:pt x="429702" y="38336"/>
                  </a:lnTo>
                  <a:lnTo>
                    <a:pt x="460125" y="67357"/>
                  </a:lnTo>
                  <a:lnTo>
                    <a:pt x="480143" y="103663"/>
                  </a:lnTo>
                  <a:lnTo>
                    <a:pt x="487678" y="144432"/>
                  </a:lnTo>
                  <a:lnTo>
                    <a:pt x="482548" y="186163"/>
                  </a:lnTo>
                  <a:lnTo>
                    <a:pt x="465809" y="227342"/>
                  </a:lnTo>
                  <a:lnTo>
                    <a:pt x="438519" y="266452"/>
                  </a:lnTo>
                  <a:lnTo>
                    <a:pt x="401736" y="301977"/>
                  </a:lnTo>
                  <a:lnTo>
                    <a:pt x="356518" y="332402"/>
                  </a:lnTo>
                  <a:lnTo>
                    <a:pt x="303922" y="356210"/>
                  </a:lnTo>
                  <a:lnTo>
                    <a:pt x="248153" y="371141"/>
                  </a:lnTo>
                  <a:lnTo>
                    <a:pt x="193895" y="376277"/>
                  </a:lnTo>
                  <a:lnTo>
                    <a:pt x="142926" y="372122"/>
                  </a:lnTo>
                  <a:lnTo>
                    <a:pt x="97027" y="359176"/>
                  </a:lnTo>
                  <a:lnTo>
                    <a:pt x="57976" y="337941"/>
                  </a:lnTo>
                  <a:lnTo>
                    <a:pt x="27553" y="308920"/>
                  </a:lnTo>
                  <a:lnTo>
                    <a:pt x="7535" y="272613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8340305" y="7300976"/>
            <a:ext cx="1497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5023896" y="2457759"/>
            <a:ext cx="0" cy="5048885"/>
          </a:xfrm>
          <a:custGeom>
            <a:avLst/>
            <a:gdLst/>
            <a:ahLst/>
            <a:cxnLst/>
            <a:rect l="l" t="t" r="r" b="b"/>
            <a:pathLst>
              <a:path h="5048884">
                <a:moveTo>
                  <a:pt x="0" y="5048559"/>
                </a:moveTo>
                <a:lnTo>
                  <a:pt x="1" y="0"/>
                </a:lnTo>
              </a:path>
            </a:pathLst>
          </a:custGeom>
          <a:ln w="30479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4615586"/>
            <a:ext cx="9743440" cy="2928620"/>
          </a:xfrm>
          <a:custGeom>
            <a:avLst/>
            <a:gdLst/>
            <a:ahLst/>
            <a:cxnLst/>
            <a:rect l="l" t="t" r="r" b="b"/>
            <a:pathLst>
              <a:path w="9743440" h="2928620">
                <a:moveTo>
                  <a:pt x="9743275" y="27101"/>
                </a:moveTo>
                <a:lnTo>
                  <a:pt x="4876800" y="27101"/>
                </a:lnTo>
                <a:lnTo>
                  <a:pt x="4876800" y="0"/>
                </a:lnTo>
                <a:lnTo>
                  <a:pt x="0" y="0"/>
                </a:lnTo>
                <a:lnTo>
                  <a:pt x="0" y="27101"/>
                </a:lnTo>
                <a:lnTo>
                  <a:pt x="0" y="2928213"/>
                </a:lnTo>
                <a:lnTo>
                  <a:pt x="9743275" y="2928213"/>
                </a:lnTo>
                <a:lnTo>
                  <a:pt x="9743275" y="27101"/>
                </a:lnTo>
                <a:close/>
              </a:path>
            </a:pathLst>
          </a:custGeom>
          <a:solidFill>
            <a:srgbClr val="F8E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2045" y="2232659"/>
            <a:ext cx="6019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Semen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1920" y="1143000"/>
            <a:ext cx="9789160" cy="6400800"/>
            <a:chOff x="121920" y="1143000"/>
            <a:chExt cx="9789160" cy="64008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3636264"/>
              <a:ext cx="850391" cy="1706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400" y="3638850"/>
              <a:ext cx="849630" cy="166370"/>
            </a:xfrm>
            <a:custGeom>
              <a:avLst/>
              <a:gdLst/>
              <a:ahLst/>
              <a:cxnLst/>
              <a:rect l="l" t="t" r="r" b="b"/>
              <a:pathLst>
                <a:path w="849630" h="166370">
                  <a:moveTo>
                    <a:pt x="0" y="12281"/>
                  </a:moveTo>
                  <a:lnTo>
                    <a:pt x="142726" y="0"/>
                  </a:lnTo>
                  <a:lnTo>
                    <a:pt x="441320" y="0"/>
                  </a:lnTo>
                  <a:lnTo>
                    <a:pt x="699879" y="22248"/>
                  </a:lnTo>
                  <a:lnTo>
                    <a:pt x="849176" y="60780"/>
                  </a:lnTo>
                  <a:lnTo>
                    <a:pt x="849176" y="105278"/>
                  </a:lnTo>
                  <a:lnTo>
                    <a:pt x="699879" y="143810"/>
                  </a:lnTo>
                  <a:lnTo>
                    <a:pt x="441320" y="166059"/>
                  </a:lnTo>
                  <a:lnTo>
                    <a:pt x="142726" y="166059"/>
                  </a:lnTo>
                  <a:lnTo>
                    <a:pt x="0" y="153778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9744" y="3636264"/>
              <a:ext cx="1115568" cy="1706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00821" y="3638850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2264" y="3636264"/>
              <a:ext cx="1118615" cy="1706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14370" y="3638850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7831" y="3636264"/>
              <a:ext cx="1115568" cy="1706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27922" y="3638850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0352" y="3636264"/>
              <a:ext cx="1115568" cy="1706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41472" y="3638850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144" y="3782567"/>
              <a:ext cx="1115568" cy="24079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91398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2664" y="3782567"/>
              <a:ext cx="1118615" cy="2407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04275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5184" y="3782567"/>
              <a:ext cx="1118616" cy="2407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17152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27704" y="3782567"/>
              <a:ext cx="1118615" cy="24079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730028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0223" y="3782567"/>
              <a:ext cx="347472" cy="19812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42907" y="3783957"/>
              <a:ext cx="344805" cy="196850"/>
            </a:xfrm>
            <a:custGeom>
              <a:avLst/>
              <a:gdLst/>
              <a:ahLst/>
              <a:cxnLst/>
              <a:rect l="l" t="t" r="r" b="b"/>
              <a:pathLst>
                <a:path w="344804" h="196850">
                  <a:moveTo>
                    <a:pt x="0" y="71973"/>
                  </a:moveTo>
                  <a:lnTo>
                    <a:pt x="46169" y="26346"/>
                  </a:lnTo>
                  <a:lnTo>
                    <a:pt x="126128" y="0"/>
                  </a:lnTo>
                  <a:lnTo>
                    <a:pt x="218468" y="0"/>
                  </a:lnTo>
                  <a:lnTo>
                    <a:pt x="298427" y="26346"/>
                  </a:lnTo>
                  <a:lnTo>
                    <a:pt x="344597" y="71973"/>
                  </a:lnTo>
                  <a:lnTo>
                    <a:pt x="344597" y="124665"/>
                  </a:lnTo>
                  <a:lnTo>
                    <a:pt x="298427" y="170292"/>
                  </a:lnTo>
                  <a:lnTo>
                    <a:pt x="218468" y="196638"/>
                  </a:lnTo>
                  <a:lnTo>
                    <a:pt x="126128" y="196638"/>
                  </a:lnTo>
                  <a:lnTo>
                    <a:pt x="46169" y="170292"/>
                  </a:lnTo>
                  <a:lnTo>
                    <a:pt x="0" y="124665"/>
                  </a:lnTo>
                  <a:lnTo>
                    <a:pt x="0" y="71973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400" y="3810000"/>
              <a:ext cx="240792" cy="1798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320" y="3806264"/>
              <a:ext cx="250587" cy="18830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2400" y="3544823"/>
              <a:ext cx="313944" cy="8839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52400" y="3547697"/>
              <a:ext cx="313690" cy="85090"/>
            </a:xfrm>
            <a:custGeom>
              <a:avLst/>
              <a:gdLst/>
              <a:ahLst/>
              <a:cxnLst/>
              <a:rect l="l" t="t" r="r" b="b"/>
              <a:pathLst>
                <a:path w="313690" h="85089">
                  <a:moveTo>
                    <a:pt x="0" y="0"/>
                  </a:moveTo>
                  <a:lnTo>
                    <a:pt x="129244" y="0"/>
                  </a:lnTo>
                  <a:lnTo>
                    <a:pt x="246118" y="11350"/>
                  </a:lnTo>
                  <a:lnTo>
                    <a:pt x="313603" y="31008"/>
                  </a:lnTo>
                  <a:lnTo>
                    <a:pt x="313603" y="53710"/>
                  </a:lnTo>
                  <a:lnTo>
                    <a:pt x="246118" y="73368"/>
                  </a:lnTo>
                  <a:lnTo>
                    <a:pt x="129244" y="84718"/>
                  </a:lnTo>
                  <a:lnTo>
                    <a:pt x="0" y="84718"/>
                  </a:lnTo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3295" y="3544823"/>
              <a:ext cx="1118616" cy="1066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65095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75816" y="3544823"/>
              <a:ext cx="1118616" cy="10667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578494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91384" y="3544823"/>
              <a:ext cx="1115568" cy="10667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691893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03904" y="3544823"/>
              <a:ext cx="1118615" cy="10667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805292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16423" y="3544823"/>
              <a:ext cx="414527" cy="8839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918693" y="3547696"/>
              <a:ext cx="410209" cy="85090"/>
            </a:xfrm>
            <a:custGeom>
              <a:avLst/>
              <a:gdLst/>
              <a:ahLst/>
              <a:cxnLst/>
              <a:rect l="l" t="t" r="r" b="b"/>
              <a:pathLst>
                <a:path w="410210" h="85089">
                  <a:moveTo>
                    <a:pt x="0" y="31009"/>
                  </a:moveTo>
                  <a:lnTo>
                    <a:pt x="54939" y="11350"/>
                  </a:lnTo>
                  <a:lnTo>
                    <a:pt x="150087" y="0"/>
                  </a:lnTo>
                  <a:lnTo>
                    <a:pt x="259967" y="0"/>
                  </a:lnTo>
                  <a:lnTo>
                    <a:pt x="355115" y="11350"/>
                  </a:lnTo>
                  <a:lnTo>
                    <a:pt x="410055" y="31009"/>
                  </a:lnTo>
                  <a:lnTo>
                    <a:pt x="410055" y="53710"/>
                  </a:lnTo>
                  <a:lnTo>
                    <a:pt x="355115" y="73369"/>
                  </a:lnTo>
                  <a:lnTo>
                    <a:pt x="259967" y="84719"/>
                  </a:lnTo>
                  <a:lnTo>
                    <a:pt x="150087" y="84719"/>
                  </a:lnTo>
                  <a:lnTo>
                    <a:pt x="54939" y="73369"/>
                  </a:lnTo>
                  <a:lnTo>
                    <a:pt x="0" y="53710"/>
                  </a:lnTo>
                  <a:lnTo>
                    <a:pt x="0" y="31009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2400" y="3965448"/>
              <a:ext cx="554736" cy="35966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52400" y="3965454"/>
              <a:ext cx="554355" cy="356870"/>
            </a:xfrm>
            <a:custGeom>
              <a:avLst/>
              <a:gdLst/>
              <a:ahLst/>
              <a:cxnLst/>
              <a:rect l="l" t="t" r="r" b="b"/>
              <a:pathLst>
                <a:path w="554355" h="356870">
                  <a:moveTo>
                    <a:pt x="0" y="55232"/>
                  </a:moveTo>
                  <a:lnTo>
                    <a:pt x="7574" y="47813"/>
                  </a:lnTo>
                  <a:lnTo>
                    <a:pt x="153993" y="0"/>
                  </a:lnTo>
                  <a:lnTo>
                    <a:pt x="323082" y="0"/>
                  </a:lnTo>
                  <a:lnTo>
                    <a:pt x="469501" y="47813"/>
                  </a:lnTo>
                  <a:lnTo>
                    <a:pt x="554046" y="130619"/>
                  </a:lnTo>
                  <a:lnTo>
                    <a:pt x="554046" y="226247"/>
                  </a:lnTo>
                  <a:lnTo>
                    <a:pt x="469501" y="309053"/>
                  </a:lnTo>
                  <a:lnTo>
                    <a:pt x="323082" y="356867"/>
                  </a:lnTo>
                  <a:lnTo>
                    <a:pt x="153993" y="356867"/>
                  </a:lnTo>
                  <a:lnTo>
                    <a:pt x="7574" y="309053"/>
                  </a:lnTo>
                  <a:lnTo>
                    <a:pt x="0" y="301634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88720" y="3965448"/>
              <a:ext cx="633983" cy="35966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90911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04287" y="3965448"/>
              <a:ext cx="633984" cy="35966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306395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19855" y="3965448"/>
              <a:ext cx="633984" cy="35966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421877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35423" y="3965448"/>
              <a:ext cx="633984" cy="35966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537358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7136" y="4026407"/>
              <a:ext cx="475488" cy="29870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09881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4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28799" y="4026407"/>
              <a:ext cx="475488" cy="29870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831371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5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38271" y="4026407"/>
              <a:ext cx="472439" cy="29870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939668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5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62984" y="4026407"/>
              <a:ext cx="475488" cy="29870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065087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5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2400" y="4294632"/>
              <a:ext cx="201168" cy="30175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52400" y="4297192"/>
              <a:ext cx="199390" cy="297815"/>
            </a:xfrm>
            <a:custGeom>
              <a:avLst/>
              <a:gdLst/>
              <a:ahLst/>
              <a:cxnLst/>
              <a:rect l="l" t="t" r="r" b="b"/>
              <a:pathLst>
                <a:path w="199390" h="297814">
                  <a:moveTo>
                    <a:pt x="0" y="0"/>
                  </a:moveTo>
                  <a:lnTo>
                    <a:pt x="70272" y="0"/>
                  </a:lnTo>
                  <a:lnTo>
                    <a:pt x="151909" y="39830"/>
                  </a:lnTo>
                  <a:lnTo>
                    <a:pt x="199048" y="108811"/>
                  </a:lnTo>
                  <a:lnTo>
                    <a:pt x="199048" y="188472"/>
                  </a:lnTo>
                  <a:lnTo>
                    <a:pt x="151909" y="257452"/>
                  </a:lnTo>
                  <a:lnTo>
                    <a:pt x="70272" y="297283"/>
                  </a:lnTo>
                  <a:lnTo>
                    <a:pt x="0" y="297283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7472" y="4294632"/>
              <a:ext cx="353568" cy="30175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48583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4943" y="4294632"/>
              <a:ext cx="356616" cy="30175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97548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45464" y="4294632"/>
              <a:ext cx="353568" cy="30175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046512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92936" y="4294632"/>
              <a:ext cx="356615" cy="301752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395479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43456" y="4291583"/>
              <a:ext cx="353568" cy="30175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744508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90927" y="4291583"/>
              <a:ext cx="356615" cy="30175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093473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41447" y="4291583"/>
              <a:ext cx="353568" cy="30175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442437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88920" y="4291583"/>
              <a:ext cx="356616" cy="301751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2791402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39440" y="4291583"/>
              <a:ext cx="353567" cy="30175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140368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493008" y="4294632"/>
              <a:ext cx="353567" cy="29870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3493740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40479" y="4294632"/>
              <a:ext cx="356615" cy="298703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3842704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90999" y="4294632"/>
              <a:ext cx="353567" cy="29870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191670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538472" y="4294632"/>
              <a:ext cx="356615" cy="298703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540634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888991" y="4294632"/>
              <a:ext cx="353567" cy="298703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4889601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52400" y="3638849"/>
              <a:ext cx="5016500" cy="952500"/>
            </a:xfrm>
            <a:custGeom>
              <a:avLst/>
              <a:gdLst/>
              <a:ahLst/>
              <a:cxnLst/>
              <a:rect l="l" t="t" r="r" b="b"/>
              <a:pathLst>
                <a:path w="5016500" h="952500">
                  <a:moveTo>
                    <a:pt x="0" y="952277"/>
                  </a:moveTo>
                  <a:lnTo>
                    <a:pt x="0" y="0"/>
                  </a:lnTo>
                  <a:lnTo>
                    <a:pt x="5015974" y="0"/>
                  </a:lnTo>
                  <a:lnTo>
                    <a:pt x="5015974" y="952277"/>
                  </a:lnTo>
                  <a:lnTo>
                    <a:pt x="0" y="952277"/>
                  </a:lnTo>
                  <a:close/>
                </a:path>
              </a:pathLst>
            </a:custGeom>
            <a:solidFill>
              <a:srgbClr val="FFADD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2400" y="4612195"/>
              <a:ext cx="5016500" cy="0"/>
            </a:xfrm>
            <a:custGeom>
              <a:avLst/>
              <a:gdLst/>
              <a:ahLst/>
              <a:cxnLst/>
              <a:rect l="l" t="t" r="r" b="b"/>
              <a:pathLst>
                <a:path w="5016500">
                  <a:moveTo>
                    <a:pt x="0" y="0"/>
                  </a:moveTo>
                  <a:lnTo>
                    <a:pt x="5015974" y="1"/>
                  </a:lnTo>
                </a:path>
              </a:pathLst>
            </a:custGeom>
            <a:ln w="60959">
              <a:solidFill>
                <a:srgbClr val="FF8A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2400" y="4353132"/>
              <a:ext cx="135997" cy="19154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7320" y="4348052"/>
              <a:ext cx="146157" cy="20170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5659" y="4405499"/>
              <a:ext cx="177646" cy="16762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30579" y="4400419"/>
              <a:ext cx="187806" cy="17778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60955" y="4370062"/>
              <a:ext cx="193610" cy="19516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55875" y="4364982"/>
              <a:ext cx="203770" cy="20532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91341" y="4388920"/>
              <a:ext cx="172192" cy="17280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86261" y="4383840"/>
              <a:ext cx="182352" cy="18296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85834" y="4397646"/>
              <a:ext cx="177646" cy="16762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80754" y="4392566"/>
              <a:ext cx="187806" cy="17778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517739" y="4397413"/>
              <a:ext cx="177646" cy="16762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12658" y="4392332"/>
              <a:ext cx="187806" cy="17778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246140" y="4403311"/>
              <a:ext cx="177646" cy="16762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241059" y="4398230"/>
              <a:ext cx="187806" cy="17778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962198" y="4340615"/>
              <a:ext cx="177646" cy="16762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957118" y="4335535"/>
              <a:ext cx="187806" cy="17778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852265" y="4351023"/>
              <a:ext cx="153493" cy="191541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847185" y="4345943"/>
              <a:ext cx="163654" cy="201702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947150" y="4351023"/>
              <a:ext cx="153494" cy="19154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942070" y="4345943"/>
              <a:ext cx="163654" cy="201702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17520" y="4337974"/>
              <a:ext cx="193610" cy="19516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212441" y="4332895"/>
              <a:ext cx="203770" cy="20532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233228" y="4367745"/>
              <a:ext cx="193610" cy="19516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228148" y="4362665"/>
              <a:ext cx="203770" cy="20532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879391" y="4338026"/>
              <a:ext cx="172192" cy="17280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874311" y="4332946"/>
              <a:ext cx="182352" cy="182960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526188" y="4386810"/>
              <a:ext cx="172192" cy="17280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521109" y="4381730"/>
              <a:ext cx="182352" cy="18296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690458" y="4345508"/>
              <a:ext cx="172192" cy="172800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685377" y="4340429"/>
              <a:ext cx="182352" cy="18296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22811" y="4087041"/>
              <a:ext cx="249137" cy="16754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222811" y="4087041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61767" y="4078199"/>
              <a:ext cx="249137" cy="167542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861767" y="407819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316918" y="4082908"/>
              <a:ext cx="249137" cy="167542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316918" y="408290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988882" y="4110149"/>
              <a:ext cx="249137" cy="167543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988882" y="411014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393588" y="4069924"/>
              <a:ext cx="249137" cy="167542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2393588" y="4069924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100842" y="4103167"/>
              <a:ext cx="249137" cy="167542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3100842" y="4103168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530466" y="4069876"/>
              <a:ext cx="249135" cy="167542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3530466" y="4069876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231662" y="4081613"/>
              <a:ext cx="249137" cy="167543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4231662" y="4081613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817328" y="4095131"/>
              <a:ext cx="249137" cy="167542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4817328" y="4095131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36109" y="3821368"/>
              <a:ext cx="177646" cy="167626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31029" y="3816288"/>
              <a:ext cx="187806" cy="177786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174351" y="3829048"/>
              <a:ext cx="177646" cy="167625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69271" y="3823968"/>
              <a:ext cx="187806" cy="177786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093049" y="3821815"/>
              <a:ext cx="177646" cy="167626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087968" y="3816735"/>
              <a:ext cx="187806" cy="177786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083625" y="3821368"/>
              <a:ext cx="177646" cy="167626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078544" y="3816288"/>
              <a:ext cx="187806" cy="177786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486305" y="3671501"/>
              <a:ext cx="135559" cy="102981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481225" y="3666421"/>
              <a:ext cx="145719" cy="113142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773053" y="3671330"/>
              <a:ext cx="135558" cy="10298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767973" y="3666250"/>
              <a:ext cx="145719" cy="113142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650560" y="3671141"/>
              <a:ext cx="135558" cy="102983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645479" y="3666062"/>
              <a:ext cx="145719" cy="113142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013960" y="3557016"/>
              <a:ext cx="591312" cy="1060704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5014777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183607" y="4100736"/>
              <a:ext cx="282277" cy="425557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5183606" y="4100735"/>
              <a:ext cx="282575" cy="426084"/>
            </a:xfrm>
            <a:custGeom>
              <a:avLst/>
              <a:gdLst/>
              <a:ahLst/>
              <a:cxnLst/>
              <a:rect l="l" t="t" r="r" b="b"/>
              <a:pathLst>
                <a:path w="282575" h="426085">
                  <a:moveTo>
                    <a:pt x="11363" y="248236"/>
                  </a:moveTo>
                  <a:lnTo>
                    <a:pt x="681" y="190908"/>
                  </a:lnTo>
                  <a:lnTo>
                    <a:pt x="0" y="136957"/>
                  </a:lnTo>
                  <a:lnTo>
                    <a:pt x="8630" y="88732"/>
                  </a:lnTo>
                  <a:lnTo>
                    <a:pt x="25886" y="48581"/>
                  </a:lnTo>
                  <a:lnTo>
                    <a:pt x="51078" y="18852"/>
                  </a:lnTo>
                  <a:lnTo>
                    <a:pt x="83519" y="1893"/>
                  </a:lnTo>
                  <a:lnTo>
                    <a:pt x="120077" y="0"/>
                  </a:lnTo>
                  <a:lnTo>
                    <a:pt x="156886" y="12788"/>
                  </a:lnTo>
                  <a:lnTo>
                    <a:pt x="192161" y="38587"/>
                  </a:lnTo>
                  <a:lnTo>
                    <a:pt x="224114" y="75723"/>
                  </a:lnTo>
                  <a:lnTo>
                    <a:pt x="250961" y="122525"/>
                  </a:lnTo>
                  <a:lnTo>
                    <a:pt x="270914" y="177321"/>
                  </a:lnTo>
                  <a:lnTo>
                    <a:pt x="281595" y="234649"/>
                  </a:lnTo>
                  <a:lnTo>
                    <a:pt x="282277" y="288600"/>
                  </a:lnTo>
                  <a:lnTo>
                    <a:pt x="273646" y="336825"/>
                  </a:lnTo>
                  <a:lnTo>
                    <a:pt x="256391" y="376976"/>
                  </a:lnTo>
                  <a:lnTo>
                    <a:pt x="231198" y="406705"/>
                  </a:lnTo>
                  <a:lnTo>
                    <a:pt x="198757" y="423664"/>
                  </a:lnTo>
                  <a:lnTo>
                    <a:pt x="162199" y="425557"/>
                  </a:lnTo>
                  <a:lnTo>
                    <a:pt x="125390" y="412768"/>
                  </a:lnTo>
                  <a:lnTo>
                    <a:pt x="90116" y="386969"/>
                  </a:lnTo>
                  <a:lnTo>
                    <a:pt x="58162" y="349833"/>
                  </a:lnTo>
                  <a:lnTo>
                    <a:pt x="31316" y="303031"/>
                  </a:lnTo>
                  <a:lnTo>
                    <a:pt x="11363" y="248236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602223" y="3557016"/>
              <a:ext cx="591312" cy="106070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5603356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772964" y="4046023"/>
              <a:ext cx="334229" cy="386369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5772963" y="4046023"/>
              <a:ext cx="334645" cy="386715"/>
            </a:xfrm>
            <a:custGeom>
              <a:avLst/>
              <a:gdLst/>
              <a:ahLst/>
              <a:cxnLst/>
              <a:rect l="l" t="t" r="r" b="b"/>
              <a:pathLst>
                <a:path w="334645" h="386714">
                  <a:moveTo>
                    <a:pt x="57481" y="115214"/>
                  </a:moveTo>
                  <a:lnTo>
                    <a:pt x="95080" y="70638"/>
                  </a:lnTo>
                  <a:lnTo>
                    <a:pt x="136398" y="35941"/>
                  </a:lnTo>
                  <a:lnTo>
                    <a:pt x="179184" y="12076"/>
                  </a:lnTo>
                  <a:lnTo>
                    <a:pt x="221184" y="0"/>
                  </a:lnTo>
                  <a:lnTo>
                    <a:pt x="260146" y="666"/>
                  </a:lnTo>
                  <a:lnTo>
                    <a:pt x="293817" y="15029"/>
                  </a:lnTo>
                  <a:lnTo>
                    <a:pt x="318436" y="42121"/>
                  </a:lnTo>
                  <a:lnTo>
                    <a:pt x="331852" y="78706"/>
                  </a:lnTo>
                  <a:lnTo>
                    <a:pt x="334229" y="122343"/>
                  </a:lnTo>
                  <a:lnTo>
                    <a:pt x="325729" y="170591"/>
                  </a:lnTo>
                  <a:lnTo>
                    <a:pt x="306514" y="221009"/>
                  </a:lnTo>
                  <a:lnTo>
                    <a:pt x="276748" y="271155"/>
                  </a:lnTo>
                  <a:lnTo>
                    <a:pt x="239149" y="315730"/>
                  </a:lnTo>
                  <a:lnTo>
                    <a:pt x="197831" y="350428"/>
                  </a:lnTo>
                  <a:lnTo>
                    <a:pt x="155045" y="374292"/>
                  </a:lnTo>
                  <a:lnTo>
                    <a:pt x="113045" y="386369"/>
                  </a:lnTo>
                  <a:lnTo>
                    <a:pt x="74083" y="385703"/>
                  </a:lnTo>
                  <a:lnTo>
                    <a:pt x="40412" y="371339"/>
                  </a:lnTo>
                  <a:lnTo>
                    <a:pt x="15793" y="344248"/>
                  </a:lnTo>
                  <a:lnTo>
                    <a:pt x="2376" y="307663"/>
                  </a:lnTo>
                  <a:lnTo>
                    <a:pt x="0" y="264025"/>
                  </a:lnTo>
                  <a:lnTo>
                    <a:pt x="8500" y="215777"/>
                  </a:lnTo>
                  <a:lnTo>
                    <a:pt x="27714" y="165360"/>
                  </a:lnTo>
                  <a:lnTo>
                    <a:pt x="57481" y="115214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190487" y="3557016"/>
              <a:ext cx="591312" cy="106070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6191934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257001" y="4153521"/>
              <a:ext cx="424923" cy="284379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257001" y="4153521"/>
              <a:ext cx="425450" cy="284480"/>
            </a:xfrm>
            <a:custGeom>
              <a:avLst/>
              <a:gdLst/>
              <a:ahLst/>
              <a:cxnLst/>
              <a:rect l="l" t="t" r="r" b="b"/>
              <a:pathLst>
                <a:path w="425450" h="284479">
                  <a:moveTo>
                    <a:pt x="249739" y="12925"/>
                  </a:moveTo>
                  <a:lnTo>
                    <a:pt x="304248" y="33646"/>
                  </a:lnTo>
                  <a:lnTo>
                    <a:pt x="350668" y="61147"/>
                  </a:lnTo>
                  <a:lnTo>
                    <a:pt x="387352" y="93619"/>
                  </a:lnTo>
                  <a:lnTo>
                    <a:pt x="412653" y="129252"/>
                  </a:lnTo>
                  <a:lnTo>
                    <a:pt x="424923" y="166237"/>
                  </a:lnTo>
                  <a:lnTo>
                    <a:pt x="422517" y="202765"/>
                  </a:lnTo>
                  <a:lnTo>
                    <a:pt x="405104" y="234965"/>
                  </a:lnTo>
                  <a:lnTo>
                    <a:pt x="375024" y="259737"/>
                  </a:lnTo>
                  <a:lnTo>
                    <a:pt x="334634" y="276427"/>
                  </a:lnTo>
                  <a:lnTo>
                    <a:pt x="286293" y="284379"/>
                  </a:lnTo>
                  <a:lnTo>
                    <a:pt x="232357" y="282940"/>
                  </a:lnTo>
                  <a:lnTo>
                    <a:pt x="175184" y="271454"/>
                  </a:lnTo>
                  <a:lnTo>
                    <a:pt x="120675" y="250733"/>
                  </a:lnTo>
                  <a:lnTo>
                    <a:pt x="74255" y="223232"/>
                  </a:lnTo>
                  <a:lnTo>
                    <a:pt x="37571" y="190760"/>
                  </a:lnTo>
                  <a:lnTo>
                    <a:pt x="12270" y="155126"/>
                  </a:lnTo>
                  <a:lnTo>
                    <a:pt x="0" y="118141"/>
                  </a:lnTo>
                  <a:lnTo>
                    <a:pt x="2406" y="81614"/>
                  </a:lnTo>
                  <a:lnTo>
                    <a:pt x="19819" y="49414"/>
                  </a:lnTo>
                  <a:lnTo>
                    <a:pt x="49899" y="24642"/>
                  </a:lnTo>
                  <a:lnTo>
                    <a:pt x="90289" y="7952"/>
                  </a:lnTo>
                  <a:lnTo>
                    <a:pt x="138630" y="0"/>
                  </a:lnTo>
                  <a:lnTo>
                    <a:pt x="192566" y="1439"/>
                  </a:lnTo>
                  <a:lnTo>
                    <a:pt x="249739" y="12925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778751" y="3557016"/>
              <a:ext cx="591311" cy="106070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780512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907216" y="4138086"/>
              <a:ext cx="354192" cy="370908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6907218" y="4138087"/>
              <a:ext cx="354330" cy="371475"/>
            </a:xfrm>
            <a:custGeom>
              <a:avLst/>
              <a:gdLst/>
              <a:ahLst/>
              <a:cxnLst/>
              <a:rect l="l" t="t" r="r" b="b"/>
              <a:pathLst>
                <a:path w="354329" h="371475">
                  <a:moveTo>
                    <a:pt x="77428" y="95091"/>
                  </a:moveTo>
                  <a:lnTo>
                    <a:pt x="120025" y="55264"/>
                  </a:lnTo>
                  <a:lnTo>
                    <a:pt x="165149" y="25685"/>
                  </a:lnTo>
                  <a:lnTo>
                    <a:pt x="210452" y="7036"/>
                  </a:lnTo>
                  <a:lnTo>
                    <a:pt x="253584" y="0"/>
                  </a:lnTo>
                  <a:lnTo>
                    <a:pt x="292195" y="5259"/>
                  </a:lnTo>
                  <a:lnTo>
                    <a:pt x="323935" y="23495"/>
                  </a:lnTo>
                  <a:lnTo>
                    <a:pt x="345185" y="53303"/>
                  </a:lnTo>
                  <a:lnTo>
                    <a:pt x="354191" y="91215"/>
                  </a:lnTo>
                  <a:lnTo>
                    <a:pt x="351402" y="134828"/>
                  </a:lnTo>
                  <a:lnTo>
                    <a:pt x="337268" y="181736"/>
                  </a:lnTo>
                  <a:lnTo>
                    <a:pt x="312238" y="229534"/>
                  </a:lnTo>
                  <a:lnTo>
                    <a:pt x="276762" y="275817"/>
                  </a:lnTo>
                  <a:lnTo>
                    <a:pt x="234166" y="315644"/>
                  </a:lnTo>
                  <a:lnTo>
                    <a:pt x="189042" y="345224"/>
                  </a:lnTo>
                  <a:lnTo>
                    <a:pt x="143739" y="363873"/>
                  </a:lnTo>
                  <a:lnTo>
                    <a:pt x="100607" y="370909"/>
                  </a:lnTo>
                  <a:lnTo>
                    <a:pt x="61996" y="365650"/>
                  </a:lnTo>
                  <a:lnTo>
                    <a:pt x="30255" y="347413"/>
                  </a:lnTo>
                  <a:lnTo>
                    <a:pt x="9005" y="317606"/>
                  </a:lnTo>
                  <a:lnTo>
                    <a:pt x="0" y="279693"/>
                  </a:lnTo>
                  <a:lnTo>
                    <a:pt x="2789" y="236080"/>
                  </a:lnTo>
                  <a:lnTo>
                    <a:pt x="16923" y="189172"/>
                  </a:lnTo>
                  <a:lnTo>
                    <a:pt x="41953" y="141374"/>
                  </a:lnTo>
                  <a:lnTo>
                    <a:pt x="77428" y="9509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367015" y="3557016"/>
              <a:ext cx="591312" cy="106070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7369090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574576" y="4100798"/>
              <a:ext cx="298160" cy="417643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7574576" y="4100799"/>
              <a:ext cx="298450" cy="417830"/>
            </a:xfrm>
            <a:custGeom>
              <a:avLst/>
              <a:gdLst/>
              <a:ahLst/>
              <a:cxnLst/>
              <a:rect l="l" t="t" r="r" b="b"/>
              <a:pathLst>
                <a:path w="298450" h="417829">
                  <a:moveTo>
                    <a:pt x="24379" y="158339"/>
                  </a:moveTo>
                  <a:lnTo>
                    <a:pt x="50641" y="106272"/>
                  </a:lnTo>
                  <a:lnTo>
                    <a:pt x="82808" y="62955"/>
                  </a:lnTo>
                  <a:lnTo>
                    <a:pt x="118910" y="29837"/>
                  </a:lnTo>
                  <a:lnTo>
                    <a:pt x="156975" y="8368"/>
                  </a:lnTo>
                  <a:lnTo>
                    <a:pt x="195034" y="0"/>
                  </a:lnTo>
                  <a:lnTo>
                    <a:pt x="231115" y="6181"/>
                  </a:lnTo>
                  <a:lnTo>
                    <a:pt x="261335" y="26840"/>
                  </a:lnTo>
                  <a:lnTo>
                    <a:pt x="282854" y="59327"/>
                  </a:lnTo>
                  <a:lnTo>
                    <a:pt x="295264" y="101230"/>
                  </a:lnTo>
                  <a:lnTo>
                    <a:pt x="298160" y="150135"/>
                  </a:lnTo>
                  <a:lnTo>
                    <a:pt x="291135" y="203631"/>
                  </a:lnTo>
                  <a:lnTo>
                    <a:pt x="273781" y="259304"/>
                  </a:lnTo>
                  <a:lnTo>
                    <a:pt x="247519" y="311371"/>
                  </a:lnTo>
                  <a:lnTo>
                    <a:pt x="215351" y="354688"/>
                  </a:lnTo>
                  <a:lnTo>
                    <a:pt x="179250" y="387806"/>
                  </a:lnTo>
                  <a:lnTo>
                    <a:pt x="141185" y="409275"/>
                  </a:lnTo>
                  <a:lnTo>
                    <a:pt x="103126" y="417643"/>
                  </a:lnTo>
                  <a:lnTo>
                    <a:pt x="67045" y="411462"/>
                  </a:lnTo>
                  <a:lnTo>
                    <a:pt x="36825" y="390803"/>
                  </a:lnTo>
                  <a:lnTo>
                    <a:pt x="15306" y="358316"/>
                  </a:lnTo>
                  <a:lnTo>
                    <a:pt x="2895" y="316413"/>
                  </a:lnTo>
                  <a:lnTo>
                    <a:pt x="0" y="267507"/>
                  </a:lnTo>
                  <a:lnTo>
                    <a:pt x="7025" y="214012"/>
                  </a:lnTo>
                  <a:lnTo>
                    <a:pt x="24379" y="158339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955279" y="3557016"/>
              <a:ext cx="591312" cy="106070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7957667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069879" y="4082931"/>
              <a:ext cx="282277" cy="425557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8069879" y="4082931"/>
              <a:ext cx="282575" cy="426084"/>
            </a:xfrm>
            <a:custGeom>
              <a:avLst/>
              <a:gdLst/>
              <a:ahLst/>
              <a:cxnLst/>
              <a:rect l="l" t="t" r="r" b="b"/>
              <a:pathLst>
                <a:path w="282575" h="426085">
                  <a:moveTo>
                    <a:pt x="11363" y="248236"/>
                  </a:moveTo>
                  <a:lnTo>
                    <a:pt x="681" y="190908"/>
                  </a:lnTo>
                  <a:lnTo>
                    <a:pt x="0" y="136957"/>
                  </a:lnTo>
                  <a:lnTo>
                    <a:pt x="8630" y="88732"/>
                  </a:lnTo>
                  <a:lnTo>
                    <a:pt x="25886" y="48581"/>
                  </a:lnTo>
                  <a:lnTo>
                    <a:pt x="51078" y="18852"/>
                  </a:lnTo>
                  <a:lnTo>
                    <a:pt x="83519" y="1893"/>
                  </a:lnTo>
                  <a:lnTo>
                    <a:pt x="120077" y="0"/>
                  </a:lnTo>
                  <a:lnTo>
                    <a:pt x="156886" y="12788"/>
                  </a:lnTo>
                  <a:lnTo>
                    <a:pt x="192161" y="38587"/>
                  </a:lnTo>
                  <a:lnTo>
                    <a:pt x="224114" y="75723"/>
                  </a:lnTo>
                  <a:lnTo>
                    <a:pt x="250961" y="122525"/>
                  </a:lnTo>
                  <a:lnTo>
                    <a:pt x="270914" y="177321"/>
                  </a:lnTo>
                  <a:lnTo>
                    <a:pt x="281595" y="234649"/>
                  </a:lnTo>
                  <a:lnTo>
                    <a:pt x="282277" y="288600"/>
                  </a:lnTo>
                  <a:lnTo>
                    <a:pt x="273646" y="336825"/>
                  </a:lnTo>
                  <a:lnTo>
                    <a:pt x="256391" y="376976"/>
                  </a:lnTo>
                  <a:lnTo>
                    <a:pt x="231198" y="406705"/>
                  </a:lnTo>
                  <a:lnTo>
                    <a:pt x="198757" y="423664"/>
                  </a:lnTo>
                  <a:lnTo>
                    <a:pt x="162199" y="425557"/>
                  </a:lnTo>
                  <a:lnTo>
                    <a:pt x="125390" y="412768"/>
                  </a:lnTo>
                  <a:lnTo>
                    <a:pt x="90116" y="386969"/>
                  </a:lnTo>
                  <a:lnTo>
                    <a:pt x="58162" y="349833"/>
                  </a:lnTo>
                  <a:lnTo>
                    <a:pt x="31316" y="303031"/>
                  </a:lnTo>
                  <a:lnTo>
                    <a:pt x="11363" y="248236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543543" y="3557016"/>
              <a:ext cx="591311" cy="1060704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8546243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649034" y="4154402"/>
              <a:ext cx="382996" cy="338279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8649035" y="4154402"/>
              <a:ext cx="383540" cy="338455"/>
            </a:xfrm>
            <a:custGeom>
              <a:avLst/>
              <a:gdLst/>
              <a:ahLst/>
              <a:cxnLst/>
              <a:rect l="l" t="t" r="r" b="b"/>
              <a:pathLst>
                <a:path w="383540" h="338454">
                  <a:moveTo>
                    <a:pt x="110314" y="61863"/>
                  </a:moveTo>
                  <a:lnTo>
                    <a:pt x="159557" y="30625"/>
                  </a:lnTo>
                  <a:lnTo>
                    <a:pt x="209383" y="9925"/>
                  </a:lnTo>
                  <a:lnTo>
                    <a:pt x="257358" y="0"/>
                  </a:lnTo>
                  <a:lnTo>
                    <a:pt x="301047" y="1083"/>
                  </a:lnTo>
                  <a:lnTo>
                    <a:pt x="338013" y="13410"/>
                  </a:lnTo>
                  <a:lnTo>
                    <a:pt x="365822" y="37216"/>
                  </a:lnTo>
                  <a:lnTo>
                    <a:pt x="381177" y="70446"/>
                  </a:lnTo>
                  <a:lnTo>
                    <a:pt x="382997" y="109371"/>
                  </a:lnTo>
                  <a:lnTo>
                    <a:pt x="372169" y="151711"/>
                  </a:lnTo>
                  <a:lnTo>
                    <a:pt x="349582" y="195185"/>
                  </a:lnTo>
                  <a:lnTo>
                    <a:pt x="316124" y="237513"/>
                  </a:lnTo>
                  <a:lnTo>
                    <a:pt x="272682" y="276415"/>
                  </a:lnTo>
                  <a:lnTo>
                    <a:pt x="223440" y="307654"/>
                  </a:lnTo>
                  <a:lnTo>
                    <a:pt x="173613" y="328353"/>
                  </a:lnTo>
                  <a:lnTo>
                    <a:pt x="125638" y="338279"/>
                  </a:lnTo>
                  <a:lnTo>
                    <a:pt x="81949" y="337196"/>
                  </a:lnTo>
                  <a:lnTo>
                    <a:pt x="44983" y="324869"/>
                  </a:lnTo>
                  <a:lnTo>
                    <a:pt x="17174" y="301063"/>
                  </a:lnTo>
                  <a:lnTo>
                    <a:pt x="1819" y="267832"/>
                  </a:lnTo>
                  <a:lnTo>
                    <a:pt x="0" y="228907"/>
                  </a:lnTo>
                  <a:lnTo>
                    <a:pt x="10827" y="186568"/>
                  </a:lnTo>
                  <a:lnTo>
                    <a:pt x="33414" y="143094"/>
                  </a:lnTo>
                  <a:lnTo>
                    <a:pt x="66872" y="100766"/>
                  </a:lnTo>
                  <a:lnTo>
                    <a:pt x="110314" y="61863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131808" y="3557016"/>
              <a:ext cx="594359" cy="1060704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9134821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264571" y="4063766"/>
              <a:ext cx="279587" cy="426564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9264572" y="4063766"/>
              <a:ext cx="280035" cy="426720"/>
            </a:xfrm>
            <a:custGeom>
              <a:avLst/>
              <a:gdLst/>
              <a:ahLst/>
              <a:cxnLst/>
              <a:rect l="l" t="t" r="r" b="b"/>
              <a:pathLst>
                <a:path w="280034" h="426720">
                  <a:moveTo>
                    <a:pt x="9081" y="181451"/>
                  </a:moveTo>
                  <a:lnTo>
                    <a:pt x="27501" y="126122"/>
                  </a:lnTo>
                  <a:lnTo>
                    <a:pt x="53034" y="78591"/>
                  </a:lnTo>
                  <a:lnTo>
                    <a:pt x="83941" y="40579"/>
                  </a:lnTo>
                  <a:lnTo>
                    <a:pt x="118484" y="13808"/>
                  </a:lnTo>
                  <a:lnTo>
                    <a:pt x="154923" y="0"/>
                  </a:lnTo>
                  <a:lnTo>
                    <a:pt x="191519" y="874"/>
                  </a:lnTo>
                  <a:lnTo>
                    <a:pt x="250430" y="45940"/>
                  </a:lnTo>
                  <a:lnTo>
                    <a:pt x="268796" y="85595"/>
                  </a:lnTo>
                  <a:lnTo>
                    <a:pt x="278767" y="133561"/>
                  </a:lnTo>
                  <a:lnTo>
                    <a:pt x="279587" y="187510"/>
                  </a:lnTo>
                  <a:lnTo>
                    <a:pt x="270506" y="245113"/>
                  </a:lnTo>
                  <a:lnTo>
                    <a:pt x="252086" y="300443"/>
                  </a:lnTo>
                  <a:lnTo>
                    <a:pt x="226553" y="347974"/>
                  </a:lnTo>
                  <a:lnTo>
                    <a:pt x="195645" y="385985"/>
                  </a:lnTo>
                  <a:lnTo>
                    <a:pt x="161103" y="412756"/>
                  </a:lnTo>
                  <a:lnTo>
                    <a:pt x="124664" y="426565"/>
                  </a:lnTo>
                  <a:lnTo>
                    <a:pt x="88068" y="425690"/>
                  </a:lnTo>
                  <a:lnTo>
                    <a:pt x="29157" y="380624"/>
                  </a:lnTo>
                  <a:lnTo>
                    <a:pt x="10790" y="340969"/>
                  </a:lnTo>
                  <a:lnTo>
                    <a:pt x="820" y="293003"/>
                  </a:lnTo>
                  <a:lnTo>
                    <a:pt x="0" y="239055"/>
                  </a:lnTo>
                  <a:lnTo>
                    <a:pt x="9081" y="18145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723120" y="3557016"/>
              <a:ext cx="182879" cy="1060704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9723400" y="3558137"/>
              <a:ext cx="182880" cy="1059815"/>
            </a:xfrm>
            <a:custGeom>
              <a:avLst/>
              <a:gdLst/>
              <a:ahLst/>
              <a:cxnLst/>
              <a:rect l="l" t="t" r="r" b="b"/>
              <a:pathLst>
                <a:path w="182879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182599" y="0"/>
                  </a:lnTo>
                </a:path>
                <a:path w="182879" h="1059814">
                  <a:moveTo>
                    <a:pt x="182599" y="1059443"/>
                  </a:move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783431" y="4050866"/>
              <a:ext cx="122568" cy="414639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9783431" y="4050866"/>
              <a:ext cx="123189" cy="414655"/>
            </a:xfrm>
            <a:custGeom>
              <a:avLst/>
              <a:gdLst/>
              <a:ahLst/>
              <a:cxnLst/>
              <a:rect l="l" t="t" r="r" b="b"/>
              <a:pathLst>
                <a:path w="123190" h="414654">
                  <a:moveTo>
                    <a:pt x="8812" y="244514"/>
                  </a:moveTo>
                  <a:lnTo>
                    <a:pt x="0" y="186869"/>
                  </a:lnTo>
                  <a:lnTo>
                    <a:pt x="1072" y="132924"/>
                  </a:lnTo>
                  <a:lnTo>
                    <a:pt x="11266" y="85005"/>
                  </a:lnTo>
                  <a:lnTo>
                    <a:pt x="29817" y="45436"/>
                  </a:lnTo>
                  <a:lnTo>
                    <a:pt x="55963" y="16542"/>
                  </a:lnTo>
                  <a:lnTo>
                    <a:pt x="88938" y="646"/>
                  </a:lnTo>
                  <a:lnTo>
                    <a:pt x="122567" y="0"/>
                  </a:lnTo>
                </a:path>
                <a:path w="123190" h="414654">
                  <a:moveTo>
                    <a:pt x="122567" y="414639"/>
                  </a:moveTo>
                  <a:lnTo>
                    <a:pt x="117431" y="412665"/>
                  </a:lnTo>
                  <a:lnTo>
                    <a:pt x="83014" y="385734"/>
                  </a:lnTo>
                  <a:lnTo>
                    <a:pt x="52284" y="347578"/>
                  </a:lnTo>
                  <a:lnTo>
                    <a:pt x="26974" y="299929"/>
                  </a:lnTo>
                  <a:lnTo>
                    <a:pt x="8812" y="244514"/>
                  </a:lnTo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476999" y="4907279"/>
              <a:ext cx="2008631" cy="1578864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352799" y="2706624"/>
              <a:ext cx="1728216" cy="929639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3410025" y="2723145"/>
              <a:ext cx="1616710" cy="817880"/>
            </a:xfrm>
            <a:custGeom>
              <a:avLst/>
              <a:gdLst/>
              <a:ahLst/>
              <a:cxnLst/>
              <a:rect l="l" t="t" r="r" b="b"/>
              <a:pathLst>
                <a:path w="1616710" h="817879">
                  <a:moveTo>
                    <a:pt x="1616522" y="0"/>
                  </a:moveTo>
                  <a:lnTo>
                    <a:pt x="808261" y="0"/>
                  </a:lnTo>
                  <a:lnTo>
                    <a:pt x="745095" y="1230"/>
                  </a:lnTo>
                  <a:lnTo>
                    <a:pt x="683260" y="4860"/>
                  </a:lnTo>
                  <a:lnTo>
                    <a:pt x="622933" y="10799"/>
                  </a:lnTo>
                  <a:lnTo>
                    <a:pt x="564296" y="18957"/>
                  </a:lnTo>
                  <a:lnTo>
                    <a:pt x="507528" y="29242"/>
                  </a:lnTo>
                  <a:lnTo>
                    <a:pt x="452807" y="41563"/>
                  </a:lnTo>
                  <a:lnTo>
                    <a:pt x="400315" y="55829"/>
                  </a:lnTo>
                  <a:lnTo>
                    <a:pt x="350231" y="71950"/>
                  </a:lnTo>
                  <a:lnTo>
                    <a:pt x="302734" y="89835"/>
                  </a:lnTo>
                  <a:lnTo>
                    <a:pt x="258004" y="109392"/>
                  </a:lnTo>
                  <a:lnTo>
                    <a:pt x="216222" y="130531"/>
                  </a:lnTo>
                  <a:lnTo>
                    <a:pt x="177565" y="153161"/>
                  </a:lnTo>
                  <a:lnTo>
                    <a:pt x="142215" y="177191"/>
                  </a:lnTo>
                  <a:lnTo>
                    <a:pt x="110351" y="202530"/>
                  </a:lnTo>
                  <a:lnTo>
                    <a:pt x="82152" y="229088"/>
                  </a:lnTo>
                  <a:lnTo>
                    <a:pt x="37470" y="285493"/>
                  </a:lnTo>
                  <a:lnTo>
                    <a:pt x="9607" y="345679"/>
                  </a:lnTo>
                  <a:lnTo>
                    <a:pt x="0" y="408920"/>
                  </a:lnTo>
                  <a:lnTo>
                    <a:pt x="2431" y="440877"/>
                  </a:lnTo>
                  <a:lnTo>
                    <a:pt x="21346" y="502682"/>
                  </a:lnTo>
                  <a:lnTo>
                    <a:pt x="57799" y="561069"/>
                  </a:lnTo>
                  <a:lnTo>
                    <a:pt x="110351" y="615310"/>
                  </a:lnTo>
                  <a:lnTo>
                    <a:pt x="142215" y="640649"/>
                  </a:lnTo>
                  <a:lnTo>
                    <a:pt x="177565" y="664679"/>
                  </a:lnTo>
                  <a:lnTo>
                    <a:pt x="216222" y="687309"/>
                  </a:lnTo>
                  <a:lnTo>
                    <a:pt x="258004" y="708448"/>
                  </a:lnTo>
                  <a:lnTo>
                    <a:pt x="302734" y="728005"/>
                  </a:lnTo>
                  <a:lnTo>
                    <a:pt x="350231" y="745890"/>
                  </a:lnTo>
                  <a:lnTo>
                    <a:pt x="400315" y="762011"/>
                  </a:lnTo>
                  <a:lnTo>
                    <a:pt x="452807" y="776277"/>
                  </a:lnTo>
                  <a:lnTo>
                    <a:pt x="507528" y="788598"/>
                  </a:lnTo>
                  <a:lnTo>
                    <a:pt x="564296" y="798883"/>
                  </a:lnTo>
                  <a:lnTo>
                    <a:pt x="622933" y="807040"/>
                  </a:lnTo>
                  <a:lnTo>
                    <a:pt x="683260" y="812980"/>
                  </a:lnTo>
                  <a:lnTo>
                    <a:pt x="745095" y="816610"/>
                  </a:lnTo>
                  <a:lnTo>
                    <a:pt x="808261" y="817840"/>
                  </a:lnTo>
                  <a:lnTo>
                    <a:pt x="1616522" y="817840"/>
                  </a:lnTo>
                  <a:lnTo>
                    <a:pt x="16165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819143" y="3014472"/>
              <a:ext cx="451103" cy="451103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851290" y="3046822"/>
              <a:ext cx="328609" cy="328609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3851290" y="3046821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29" h="328929">
                  <a:moveTo>
                    <a:pt x="285294" y="45246"/>
                  </a:moveTo>
                  <a:lnTo>
                    <a:pt x="328610" y="121690"/>
                  </a:lnTo>
                  <a:lnTo>
                    <a:pt x="327909" y="209551"/>
                  </a:lnTo>
                  <a:lnTo>
                    <a:pt x="283364" y="285294"/>
                  </a:lnTo>
                  <a:lnTo>
                    <a:pt x="206919" y="328610"/>
                  </a:lnTo>
                  <a:lnTo>
                    <a:pt x="119059" y="327909"/>
                  </a:lnTo>
                  <a:lnTo>
                    <a:pt x="43315" y="283364"/>
                  </a:lnTo>
                  <a:lnTo>
                    <a:pt x="0" y="206919"/>
                  </a:lnTo>
                  <a:lnTo>
                    <a:pt x="701" y="119059"/>
                  </a:lnTo>
                  <a:lnTo>
                    <a:pt x="45246" y="43315"/>
                  </a:lnTo>
                  <a:lnTo>
                    <a:pt x="121690" y="0"/>
                  </a:lnTo>
                  <a:lnTo>
                    <a:pt x="209551" y="700"/>
                  </a:lnTo>
                  <a:lnTo>
                    <a:pt x="285294" y="45246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899747" y="3105420"/>
              <a:ext cx="244196" cy="201371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200143" y="2782823"/>
              <a:ext cx="451103" cy="451103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231265" y="2814653"/>
              <a:ext cx="329044" cy="32904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4231265" y="2814653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4">
                  <a:moveTo>
                    <a:pt x="206308" y="329043"/>
                  </a:moveTo>
                  <a:lnTo>
                    <a:pt x="118452" y="327892"/>
                  </a:lnTo>
                  <a:lnTo>
                    <a:pt x="42938" y="282974"/>
                  </a:lnTo>
                  <a:lnTo>
                    <a:pt x="0" y="206308"/>
                  </a:lnTo>
                  <a:lnTo>
                    <a:pt x="1151" y="118452"/>
                  </a:lnTo>
                  <a:lnTo>
                    <a:pt x="46069" y="42938"/>
                  </a:lnTo>
                  <a:lnTo>
                    <a:pt x="122735" y="0"/>
                  </a:lnTo>
                  <a:lnTo>
                    <a:pt x="210591" y="1151"/>
                  </a:lnTo>
                  <a:lnTo>
                    <a:pt x="286105" y="46069"/>
                  </a:lnTo>
                  <a:lnTo>
                    <a:pt x="329043" y="122735"/>
                  </a:lnTo>
                  <a:lnTo>
                    <a:pt x="327892" y="210591"/>
                  </a:lnTo>
                  <a:lnTo>
                    <a:pt x="282974" y="286105"/>
                  </a:lnTo>
                  <a:lnTo>
                    <a:pt x="206308" y="329043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266710" y="2874473"/>
              <a:ext cx="244741" cy="198445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498848" y="3105911"/>
              <a:ext cx="457200" cy="457200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530929" y="3136573"/>
              <a:ext cx="337092" cy="337091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4530929" y="3136573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12509" y="101716"/>
                  </a:moveTo>
                  <a:lnTo>
                    <a:pt x="66829" y="32656"/>
                  </a:lnTo>
                  <a:lnTo>
                    <a:pt x="148398" y="0"/>
                  </a:lnTo>
                  <a:lnTo>
                    <a:pt x="235374" y="12509"/>
                  </a:lnTo>
                  <a:lnTo>
                    <a:pt x="304435" y="66829"/>
                  </a:lnTo>
                  <a:lnTo>
                    <a:pt x="337091" y="148398"/>
                  </a:lnTo>
                  <a:lnTo>
                    <a:pt x="324582" y="235374"/>
                  </a:lnTo>
                  <a:lnTo>
                    <a:pt x="270262" y="304435"/>
                  </a:lnTo>
                  <a:lnTo>
                    <a:pt x="188692" y="337091"/>
                  </a:lnTo>
                  <a:lnTo>
                    <a:pt x="101716" y="324582"/>
                  </a:lnTo>
                  <a:lnTo>
                    <a:pt x="32656" y="270262"/>
                  </a:lnTo>
                  <a:lnTo>
                    <a:pt x="0" y="188692"/>
                  </a:lnTo>
                  <a:lnTo>
                    <a:pt x="12509" y="101716"/>
                  </a:lnTo>
                  <a:close/>
                </a:path>
              </a:pathLst>
            </a:custGeom>
            <a:ln w="10159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618788" y="3172304"/>
              <a:ext cx="135676" cy="237706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7671815" y="2356103"/>
              <a:ext cx="2234183" cy="1298448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8933688" y="2980944"/>
              <a:ext cx="457200" cy="457200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476488" y="2889504"/>
              <a:ext cx="463296" cy="460248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7930896" y="3066288"/>
              <a:ext cx="448055" cy="451103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965191" y="2706624"/>
              <a:ext cx="1728215" cy="929639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809487" y="3133344"/>
              <a:ext cx="451103" cy="451103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215128" y="2993135"/>
              <a:ext cx="451103" cy="451103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117591" y="2785872"/>
              <a:ext cx="460248" cy="460248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156191" y="2782823"/>
              <a:ext cx="460248" cy="460248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59536" y="4748784"/>
              <a:ext cx="1862327" cy="1740407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903001" y="4773193"/>
              <a:ext cx="1775339" cy="1649433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584007" y="5392592"/>
              <a:ext cx="487678" cy="376277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1584006" y="5392593"/>
              <a:ext cx="487680" cy="376555"/>
            </a:xfrm>
            <a:custGeom>
              <a:avLst/>
              <a:gdLst/>
              <a:ahLst/>
              <a:cxnLst/>
              <a:rect l="l" t="t" r="r" b="b"/>
              <a:pathLst>
                <a:path w="487680" h="376554">
                  <a:moveTo>
                    <a:pt x="7535" y="272613"/>
                  </a:moveTo>
                  <a:lnTo>
                    <a:pt x="0" y="231845"/>
                  </a:lnTo>
                  <a:lnTo>
                    <a:pt x="5130" y="190114"/>
                  </a:lnTo>
                  <a:lnTo>
                    <a:pt x="21869" y="148935"/>
                  </a:lnTo>
                  <a:lnTo>
                    <a:pt x="49159" y="109825"/>
                  </a:lnTo>
                  <a:lnTo>
                    <a:pt x="85942" y="74299"/>
                  </a:lnTo>
                  <a:lnTo>
                    <a:pt x="131160" y="43875"/>
                  </a:lnTo>
                  <a:lnTo>
                    <a:pt x="183756" y="20066"/>
                  </a:lnTo>
                  <a:lnTo>
                    <a:pt x="239525" y="5136"/>
                  </a:lnTo>
                  <a:lnTo>
                    <a:pt x="293783" y="0"/>
                  </a:lnTo>
                  <a:lnTo>
                    <a:pt x="344751" y="4155"/>
                  </a:lnTo>
                  <a:lnTo>
                    <a:pt x="390651" y="17101"/>
                  </a:lnTo>
                  <a:lnTo>
                    <a:pt x="429702" y="38336"/>
                  </a:lnTo>
                  <a:lnTo>
                    <a:pt x="460125" y="67357"/>
                  </a:lnTo>
                  <a:lnTo>
                    <a:pt x="480143" y="103663"/>
                  </a:lnTo>
                  <a:lnTo>
                    <a:pt x="487678" y="144432"/>
                  </a:lnTo>
                  <a:lnTo>
                    <a:pt x="482548" y="186163"/>
                  </a:lnTo>
                  <a:lnTo>
                    <a:pt x="465809" y="227342"/>
                  </a:lnTo>
                  <a:lnTo>
                    <a:pt x="438519" y="266452"/>
                  </a:lnTo>
                  <a:lnTo>
                    <a:pt x="401736" y="301977"/>
                  </a:lnTo>
                  <a:lnTo>
                    <a:pt x="356518" y="332402"/>
                  </a:lnTo>
                  <a:lnTo>
                    <a:pt x="303922" y="356210"/>
                  </a:lnTo>
                  <a:lnTo>
                    <a:pt x="248153" y="371141"/>
                  </a:lnTo>
                  <a:lnTo>
                    <a:pt x="193895" y="376277"/>
                  </a:lnTo>
                  <a:lnTo>
                    <a:pt x="142926" y="372122"/>
                  </a:lnTo>
                  <a:lnTo>
                    <a:pt x="97027" y="359176"/>
                  </a:lnTo>
                  <a:lnTo>
                    <a:pt x="57976" y="337941"/>
                  </a:lnTo>
                  <a:lnTo>
                    <a:pt x="27553" y="308920"/>
                  </a:lnTo>
                  <a:lnTo>
                    <a:pt x="7535" y="272613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023896" y="1143000"/>
              <a:ext cx="4877435" cy="6400800"/>
            </a:xfrm>
            <a:custGeom>
              <a:avLst/>
              <a:gdLst/>
              <a:ahLst/>
              <a:cxnLst/>
              <a:rect l="l" t="t" r="r" b="b"/>
              <a:pathLst>
                <a:path w="4877434" h="6400800">
                  <a:moveTo>
                    <a:pt x="4876981" y="0"/>
                  </a:moveTo>
                  <a:lnTo>
                    <a:pt x="0" y="0"/>
                  </a:lnTo>
                  <a:lnTo>
                    <a:pt x="0" y="6400799"/>
                  </a:lnTo>
                  <a:lnTo>
                    <a:pt x="4876981" y="6400799"/>
                  </a:lnTo>
                  <a:lnTo>
                    <a:pt x="4876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52400" y="2356103"/>
              <a:ext cx="1652015" cy="1298448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52400" y="2577164"/>
              <a:ext cx="1591905" cy="950602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52400" y="2577164"/>
              <a:ext cx="1591945" cy="951230"/>
            </a:xfrm>
            <a:custGeom>
              <a:avLst/>
              <a:gdLst/>
              <a:ahLst/>
              <a:cxnLst/>
              <a:rect l="l" t="t" r="r" b="b"/>
              <a:pathLst>
                <a:path w="1591945" h="951229">
                  <a:moveTo>
                    <a:pt x="0" y="0"/>
                  </a:moveTo>
                  <a:lnTo>
                    <a:pt x="5729" y="5963"/>
                  </a:lnTo>
                  <a:lnTo>
                    <a:pt x="10034" y="12006"/>
                  </a:lnTo>
                  <a:lnTo>
                    <a:pt x="14182" y="19154"/>
                  </a:lnTo>
                  <a:lnTo>
                    <a:pt x="18345" y="26176"/>
                  </a:lnTo>
                  <a:lnTo>
                    <a:pt x="60958" y="53474"/>
                  </a:lnTo>
                  <a:lnTo>
                    <a:pt x="69346" y="57718"/>
                  </a:lnTo>
                  <a:lnTo>
                    <a:pt x="76438" y="61652"/>
                  </a:lnTo>
                  <a:lnTo>
                    <a:pt x="135803" y="82567"/>
                  </a:lnTo>
                  <a:lnTo>
                    <a:pt x="183984" y="89344"/>
                  </a:lnTo>
                  <a:lnTo>
                    <a:pt x="231041" y="93246"/>
                  </a:lnTo>
                  <a:lnTo>
                    <a:pt x="272920" y="96534"/>
                  </a:lnTo>
                  <a:lnTo>
                    <a:pt x="322950" y="89076"/>
                  </a:lnTo>
                  <a:lnTo>
                    <a:pt x="360550" y="83772"/>
                  </a:lnTo>
                  <a:lnTo>
                    <a:pt x="391896" y="80823"/>
                  </a:lnTo>
                  <a:lnTo>
                    <a:pt x="423165" y="80426"/>
                  </a:lnTo>
                  <a:lnTo>
                    <a:pt x="460534" y="82780"/>
                  </a:lnTo>
                  <a:lnTo>
                    <a:pt x="510180" y="88083"/>
                  </a:lnTo>
                  <a:lnTo>
                    <a:pt x="578280" y="96534"/>
                  </a:lnTo>
                  <a:lnTo>
                    <a:pt x="632598" y="111326"/>
                  </a:lnTo>
                  <a:lnTo>
                    <a:pt x="671246" y="123745"/>
                  </a:lnTo>
                  <a:lnTo>
                    <a:pt x="708397" y="138694"/>
                  </a:lnTo>
                  <a:lnTo>
                    <a:pt x="715385" y="144356"/>
                  </a:lnTo>
                  <a:lnTo>
                    <a:pt x="722477" y="148290"/>
                  </a:lnTo>
                  <a:lnTo>
                    <a:pt x="765654" y="169384"/>
                  </a:lnTo>
                  <a:lnTo>
                    <a:pt x="806358" y="183400"/>
                  </a:lnTo>
                  <a:lnTo>
                    <a:pt x="877282" y="204261"/>
                  </a:lnTo>
                  <a:lnTo>
                    <a:pt x="921824" y="215871"/>
                  </a:lnTo>
                  <a:lnTo>
                    <a:pt x="934574" y="218386"/>
                  </a:lnTo>
                  <a:lnTo>
                    <a:pt x="947304" y="221436"/>
                  </a:lnTo>
                  <a:lnTo>
                    <a:pt x="959980" y="225923"/>
                  </a:lnTo>
                  <a:lnTo>
                    <a:pt x="975759" y="232847"/>
                  </a:lnTo>
                  <a:lnTo>
                    <a:pt x="991771" y="239750"/>
                  </a:lnTo>
                  <a:lnTo>
                    <a:pt x="1068504" y="264355"/>
                  </a:lnTo>
                  <a:lnTo>
                    <a:pt x="1139513" y="276528"/>
                  </a:lnTo>
                  <a:lnTo>
                    <a:pt x="1201723" y="290617"/>
                  </a:lnTo>
                  <a:lnTo>
                    <a:pt x="1243877" y="300860"/>
                  </a:lnTo>
                  <a:lnTo>
                    <a:pt x="1282305" y="316495"/>
                  </a:lnTo>
                  <a:lnTo>
                    <a:pt x="1316234" y="342372"/>
                  </a:lnTo>
                  <a:lnTo>
                    <a:pt x="1324675" y="355621"/>
                  </a:lnTo>
                  <a:lnTo>
                    <a:pt x="1328867" y="362418"/>
                  </a:lnTo>
                  <a:lnTo>
                    <a:pt x="1333198" y="368250"/>
                  </a:lnTo>
                  <a:lnTo>
                    <a:pt x="1338655" y="374494"/>
                  </a:lnTo>
                  <a:lnTo>
                    <a:pt x="1344705" y="374945"/>
                  </a:lnTo>
                  <a:lnTo>
                    <a:pt x="1350163" y="381189"/>
                  </a:lnTo>
                  <a:lnTo>
                    <a:pt x="1362081" y="396711"/>
                  </a:lnTo>
                  <a:lnTo>
                    <a:pt x="1366211" y="404987"/>
                  </a:lnTo>
                  <a:lnTo>
                    <a:pt x="1369739" y="411068"/>
                  </a:lnTo>
                  <a:lnTo>
                    <a:pt x="1379850" y="420005"/>
                  </a:lnTo>
                  <a:lnTo>
                    <a:pt x="1386843" y="425339"/>
                  </a:lnTo>
                  <a:lnTo>
                    <a:pt x="1394062" y="427610"/>
                  </a:lnTo>
                  <a:lnTo>
                    <a:pt x="1401055" y="432944"/>
                  </a:lnTo>
                  <a:lnTo>
                    <a:pt x="1405393" y="436252"/>
                  </a:lnTo>
                  <a:lnTo>
                    <a:pt x="1409442" y="442576"/>
                  </a:lnTo>
                  <a:lnTo>
                    <a:pt x="1413779" y="445884"/>
                  </a:lnTo>
                  <a:lnTo>
                    <a:pt x="1420773" y="451217"/>
                  </a:lnTo>
                  <a:lnTo>
                    <a:pt x="1427948" y="454052"/>
                  </a:lnTo>
                  <a:lnTo>
                    <a:pt x="1434985" y="458823"/>
                  </a:lnTo>
                  <a:lnTo>
                    <a:pt x="1440675" y="462680"/>
                  </a:lnTo>
                  <a:lnTo>
                    <a:pt x="1446259" y="467904"/>
                  </a:lnTo>
                  <a:lnTo>
                    <a:pt x="1451949" y="471761"/>
                  </a:lnTo>
                  <a:lnTo>
                    <a:pt x="1466157" y="480627"/>
                  </a:lnTo>
                  <a:lnTo>
                    <a:pt x="1479291" y="488374"/>
                  </a:lnTo>
                  <a:lnTo>
                    <a:pt x="1492538" y="497519"/>
                  </a:lnTo>
                  <a:lnTo>
                    <a:pt x="1507083" y="510578"/>
                  </a:lnTo>
                  <a:lnTo>
                    <a:pt x="1511324" y="514890"/>
                  </a:lnTo>
                  <a:lnTo>
                    <a:pt x="1515698" y="518144"/>
                  </a:lnTo>
                  <a:lnTo>
                    <a:pt x="1542886" y="560693"/>
                  </a:lnTo>
                  <a:lnTo>
                    <a:pt x="1561648" y="607712"/>
                  </a:lnTo>
                  <a:lnTo>
                    <a:pt x="1563461" y="615405"/>
                  </a:lnTo>
                  <a:lnTo>
                    <a:pt x="1561742" y="613347"/>
                  </a:lnTo>
                  <a:lnTo>
                    <a:pt x="1563299" y="616536"/>
                  </a:lnTo>
                  <a:lnTo>
                    <a:pt x="1574941" y="639966"/>
                  </a:lnTo>
                  <a:lnTo>
                    <a:pt x="1580259" y="658724"/>
                  </a:lnTo>
                  <a:lnTo>
                    <a:pt x="1586293" y="677050"/>
                  </a:lnTo>
                  <a:lnTo>
                    <a:pt x="1590893" y="696242"/>
                  </a:lnTo>
                  <a:lnTo>
                    <a:pt x="1591906" y="717599"/>
                  </a:lnTo>
                  <a:lnTo>
                    <a:pt x="1591150" y="734120"/>
                  </a:lnTo>
                  <a:lnTo>
                    <a:pt x="1590596" y="750873"/>
                  </a:lnTo>
                  <a:lnTo>
                    <a:pt x="1585265" y="791144"/>
                  </a:lnTo>
                  <a:lnTo>
                    <a:pt x="1562335" y="822029"/>
                  </a:lnTo>
                  <a:lnTo>
                    <a:pt x="1555900" y="827924"/>
                  </a:lnTo>
                  <a:lnTo>
                    <a:pt x="1549495" y="834048"/>
                  </a:lnTo>
                  <a:lnTo>
                    <a:pt x="1545254" y="838361"/>
                  </a:lnTo>
                  <a:lnTo>
                    <a:pt x="1541226" y="845855"/>
                  </a:lnTo>
                  <a:lnTo>
                    <a:pt x="1536772" y="846987"/>
                  </a:lnTo>
                  <a:lnTo>
                    <a:pt x="1492663" y="858068"/>
                  </a:lnTo>
                  <a:lnTo>
                    <a:pt x="1447708" y="872864"/>
                  </a:lnTo>
                  <a:lnTo>
                    <a:pt x="1420015" y="891031"/>
                  </a:lnTo>
                  <a:lnTo>
                    <a:pt x="1409538" y="898744"/>
                  </a:lnTo>
                  <a:lnTo>
                    <a:pt x="1370225" y="920649"/>
                  </a:lnTo>
                  <a:lnTo>
                    <a:pt x="1316240" y="931398"/>
                  </a:lnTo>
                  <a:lnTo>
                    <a:pt x="1295024" y="934089"/>
                  </a:lnTo>
                  <a:lnTo>
                    <a:pt x="1273822" y="937560"/>
                  </a:lnTo>
                  <a:lnTo>
                    <a:pt x="1262146" y="940269"/>
                  </a:lnTo>
                  <a:lnTo>
                    <a:pt x="1250484" y="943562"/>
                  </a:lnTo>
                  <a:lnTo>
                    <a:pt x="1238828" y="947089"/>
                  </a:lnTo>
                  <a:lnTo>
                    <a:pt x="1227170" y="950499"/>
                  </a:lnTo>
                  <a:lnTo>
                    <a:pt x="993909" y="937560"/>
                  </a:lnTo>
                  <a:lnTo>
                    <a:pt x="931440" y="937649"/>
                  </a:lnTo>
                  <a:lnTo>
                    <a:pt x="875870" y="937903"/>
                  </a:lnTo>
                  <a:lnTo>
                    <a:pt x="826783" y="938305"/>
                  </a:lnTo>
                  <a:lnTo>
                    <a:pt x="783762" y="938838"/>
                  </a:lnTo>
                  <a:lnTo>
                    <a:pt x="714257" y="940222"/>
                  </a:lnTo>
                  <a:lnTo>
                    <a:pt x="664028" y="941913"/>
                  </a:lnTo>
                  <a:lnTo>
                    <a:pt x="617552" y="944717"/>
                  </a:lnTo>
                  <a:lnTo>
                    <a:pt x="587350" y="949526"/>
                  </a:lnTo>
                  <a:lnTo>
                    <a:pt x="585599" y="950017"/>
                  </a:lnTo>
                  <a:lnTo>
                    <a:pt x="583677" y="950372"/>
                  </a:lnTo>
                  <a:lnTo>
                    <a:pt x="581169" y="950573"/>
                  </a:lnTo>
                  <a:lnTo>
                    <a:pt x="577657" y="950603"/>
                  </a:lnTo>
                  <a:lnTo>
                    <a:pt x="572728" y="950443"/>
                  </a:lnTo>
                  <a:lnTo>
                    <a:pt x="530506" y="947556"/>
                  </a:lnTo>
                  <a:lnTo>
                    <a:pt x="490073" y="944516"/>
                  </a:lnTo>
                  <a:lnTo>
                    <a:pt x="463570" y="942534"/>
                  </a:lnTo>
                  <a:lnTo>
                    <a:pt x="432321" y="940222"/>
                  </a:lnTo>
                  <a:lnTo>
                    <a:pt x="395912" y="937560"/>
                  </a:lnTo>
                  <a:lnTo>
                    <a:pt x="0" y="948744"/>
                  </a:lnTo>
                </a:path>
              </a:pathLst>
            </a:custGeom>
            <a:ln w="1015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40792" y="2849879"/>
              <a:ext cx="457200" cy="454151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272981" y="2880485"/>
              <a:ext cx="335443" cy="335443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272981" y="2880486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5" h="335914">
                  <a:moveTo>
                    <a:pt x="299903" y="274218"/>
                  </a:moveTo>
                  <a:lnTo>
                    <a:pt x="228947" y="326036"/>
                  </a:lnTo>
                  <a:lnTo>
                    <a:pt x="141588" y="335443"/>
                  </a:lnTo>
                  <a:lnTo>
                    <a:pt x="61225" y="299903"/>
                  </a:lnTo>
                  <a:lnTo>
                    <a:pt x="9406" y="228947"/>
                  </a:lnTo>
                  <a:lnTo>
                    <a:pt x="0" y="141588"/>
                  </a:lnTo>
                  <a:lnTo>
                    <a:pt x="35539" y="61225"/>
                  </a:lnTo>
                  <a:lnTo>
                    <a:pt x="106496" y="9406"/>
                  </a:lnTo>
                  <a:lnTo>
                    <a:pt x="193855" y="0"/>
                  </a:lnTo>
                  <a:lnTo>
                    <a:pt x="274218" y="35539"/>
                  </a:lnTo>
                  <a:lnTo>
                    <a:pt x="326036" y="106496"/>
                  </a:lnTo>
                  <a:lnTo>
                    <a:pt x="335443" y="193855"/>
                  </a:lnTo>
                  <a:lnTo>
                    <a:pt x="299903" y="274218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356011" y="2933938"/>
              <a:ext cx="184392" cy="245919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91311" y="3041904"/>
              <a:ext cx="460248" cy="460248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623555" y="3073919"/>
              <a:ext cx="339214" cy="339215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623555" y="3073919"/>
              <a:ext cx="339725" cy="339725"/>
            </a:xfrm>
            <a:custGeom>
              <a:avLst/>
              <a:gdLst/>
              <a:ahLst/>
              <a:cxnLst/>
              <a:rect l="l" t="t" r="r" b="b"/>
              <a:pathLst>
                <a:path w="339725" h="339725">
                  <a:moveTo>
                    <a:pt x="90648" y="19344"/>
                  </a:moveTo>
                  <a:lnTo>
                    <a:pt x="176355" y="0"/>
                  </a:lnTo>
                  <a:lnTo>
                    <a:pt x="260255" y="26092"/>
                  </a:lnTo>
                  <a:lnTo>
                    <a:pt x="319870" y="90647"/>
                  </a:lnTo>
                  <a:lnTo>
                    <a:pt x="339214" y="176355"/>
                  </a:lnTo>
                  <a:lnTo>
                    <a:pt x="313122" y="260255"/>
                  </a:lnTo>
                  <a:lnTo>
                    <a:pt x="248566" y="319870"/>
                  </a:lnTo>
                  <a:lnTo>
                    <a:pt x="162859" y="339214"/>
                  </a:lnTo>
                  <a:lnTo>
                    <a:pt x="78959" y="313122"/>
                  </a:lnTo>
                  <a:lnTo>
                    <a:pt x="19344" y="248566"/>
                  </a:lnTo>
                  <a:lnTo>
                    <a:pt x="0" y="162859"/>
                  </a:lnTo>
                  <a:lnTo>
                    <a:pt x="26092" y="78959"/>
                  </a:lnTo>
                  <a:lnTo>
                    <a:pt x="90648" y="19344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678227" y="3130710"/>
              <a:ext cx="232927" cy="226145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176528" y="2999232"/>
              <a:ext cx="451103" cy="451103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208725" y="3031871"/>
              <a:ext cx="328610" cy="328609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1208726" y="3031870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30" h="328929">
                  <a:moveTo>
                    <a:pt x="285294" y="45246"/>
                  </a:moveTo>
                  <a:lnTo>
                    <a:pt x="328610" y="121690"/>
                  </a:lnTo>
                  <a:lnTo>
                    <a:pt x="327909" y="209551"/>
                  </a:lnTo>
                  <a:lnTo>
                    <a:pt x="283364" y="285294"/>
                  </a:lnTo>
                  <a:lnTo>
                    <a:pt x="206919" y="328610"/>
                  </a:lnTo>
                  <a:lnTo>
                    <a:pt x="119059" y="327909"/>
                  </a:lnTo>
                  <a:lnTo>
                    <a:pt x="43315" y="283364"/>
                  </a:lnTo>
                  <a:lnTo>
                    <a:pt x="0" y="206919"/>
                  </a:lnTo>
                  <a:lnTo>
                    <a:pt x="701" y="119059"/>
                  </a:lnTo>
                  <a:lnTo>
                    <a:pt x="45246" y="43315"/>
                  </a:lnTo>
                  <a:lnTo>
                    <a:pt x="121690" y="0"/>
                  </a:lnTo>
                  <a:lnTo>
                    <a:pt x="209551" y="700"/>
                  </a:lnTo>
                  <a:lnTo>
                    <a:pt x="285294" y="45246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257184" y="3090469"/>
              <a:ext cx="244196" cy="201371"/>
            </a:xfrm>
            <a:prstGeom prst="rect">
              <a:avLst/>
            </a:prstGeom>
          </p:spPr>
        </p:pic>
      </p:grpSp>
      <p:sp>
        <p:nvSpPr>
          <p:cNvPr id="232" name="object 232"/>
          <p:cNvSpPr txBox="1"/>
          <p:nvPr/>
        </p:nvSpPr>
        <p:spPr>
          <a:xfrm>
            <a:off x="4057195" y="2232659"/>
            <a:ext cx="4902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Blood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5321167" y="2533395"/>
            <a:ext cx="4117340" cy="26257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635" algn="ctr">
              <a:lnSpc>
                <a:spcPct val="100400"/>
              </a:lnSpc>
              <a:spcBef>
                <a:spcPts val="80"/>
              </a:spcBef>
            </a:pPr>
            <a:r>
              <a:rPr sz="3400" dirty="0">
                <a:latin typeface="Arial"/>
                <a:cs typeface="Arial"/>
              </a:rPr>
              <a:t>Intact, healthy</a:t>
            </a:r>
            <a:r>
              <a:rPr sz="3400" spc="1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tissue </a:t>
            </a:r>
            <a:r>
              <a:rPr sz="3400" dirty="0">
                <a:latin typeface="Arial"/>
                <a:cs typeface="Arial"/>
              </a:rPr>
              <a:t>lining the </a:t>
            </a:r>
            <a:r>
              <a:rPr sz="3400" spc="-10" dirty="0">
                <a:latin typeface="Arial"/>
                <a:cs typeface="Arial"/>
              </a:rPr>
              <a:t>mouth, </a:t>
            </a:r>
            <a:r>
              <a:rPr sz="3400" dirty="0">
                <a:latin typeface="Arial"/>
                <a:cs typeface="Arial"/>
              </a:rPr>
              <a:t>vagina, or anal</a:t>
            </a:r>
            <a:r>
              <a:rPr sz="3400" spc="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canal </a:t>
            </a:r>
            <a:r>
              <a:rPr sz="3400" dirty="0">
                <a:latin typeface="Arial"/>
                <a:cs typeface="Arial"/>
              </a:rPr>
              <a:t>is a good</a:t>
            </a:r>
            <a:r>
              <a:rPr sz="3400" spc="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defense </a:t>
            </a:r>
            <a:r>
              <a:rPr sz="3400" dirty="0">
                <a:latin typeface="Arial"/>
                <a:cs typeface="Arial"/>
              </a:rPr>
              <a:t>against</a:t>
            </a:r>
            <a:r>
              <a:rPr sz="3400" spc="-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HIV</a:t>
            </a:r>
            <a:r>
              <a:rPr sz="3400" spc="2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infection.</a:t>
            </a:r>
            <a:endParaRPr sz="340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224519" y="7300976"/>
            <a:ext cx="1497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5023896" y="2457759"/>
            <a:ext cx="0" cy="5048885"/>
          </a:xfrm>
          <a:custGeom>
            <a:avLst/>
            <a:gdLst/>
            <a:ahLst/>
            <a:cxnLst/>
            <a:rect l="l" t="t" r="r" b="b"/>
            <a:pathLst>
              <a:path h="5048884">
                <a:moveTo>
                  <a:pt x="0" y="5048559"/>
                </a:moveTo>
                <a:lnTo>
                  <a:pt x="1" y="0"/>
                </a:lnTo>
              </a:path>
            </a:pathLst>
          </a:custGeom>
          <a:ln w="30479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745" y="2286250"/>
            <a:ext cx="39300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0"/>
              </a:lnSpc>
              <a:tabLst>
                <a:tab pos="3464560" algn="l"/>
              </a:tabLst>
            </a:pP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Semen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Blood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920" y="1139075"/>
            <a:ext cx="9814560" cy="6405245"/>
            <a:chOff x="121920" y="1139075"/>
            <a:chExt cx="9814560" cy="6405245"/>
          </a:xfrm>
        </p:grpSpPr>
        <p:sp>
          <p:nvSpPr>
            <p:cNvPr id="5" name="object 5"/>
            <p:cNvSpPr/>
            <p:nvPr/>
          </p:nvSpPr>
          <p:spPr>
            <a:xfrm>
              <a:off x="152387" y="4615586"/>
              <a:ext cx="9754235" cy="2928620"/>
            </a:xfrm>
            <a:custGeom>
              <a:avLst/>
              <a:gdLst/>
              <a:ahLst/>
              <a:cxnLst/>
              <a:rect l="l" t="t" r="r" b="b"/>
              <a:pathLst>
                <a:path w="9754235" h="2928620">
                  <a:moveTo>
                    <a:pt x="9753613" y="27101"/>
                  </a:moveTo>
                  <a:lnTo>
                    <a:pt x="4876812" y="27101"/>
                  </a:lnTo>
                  <a:lnTo>
                    <a:pt x="4876812" y="0"/>
                  </a:lnTo>
                  <a:lnTo>
                    <a:pt x="0" y="0"/>
                  </a:lnTo>
                  <a:lnTo>
                    <a:pt x="0" y="27101"/>
                  </a:lnTo>
                  <a:lnTo>
                    <a:pt x="0" y="2928213"/>
                  </a:lnTo>
                  <a:lnTo>
                    <a:pt x="9753613" y="2928213"/>
                  </a:lnTo>
                  <a:lnTo>
                    <a:pt x="9753613" y="27101"/>
                  </a:lnTo>
                  <a:close/>
                </a:path>
              </a:pathLst>
            </a:custGeom>
            <a:solidFill>
              <a:srgbClr val="F8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3636263"/>
              <a:ext cx="850391" cy="1706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400" y="3638851"/>
              <a:ext cx="849630" cy="166370"/>
            </a:xfrm>
            <a:custGeom>
              <a:avLst/>
              <a:gdLst/>
              <a:ahLst/>
              <a:cxnLst/>
              <a:rect l="l" t="t" r="r" b="b"/>
              <a:pathLst>
                <a:path w="849630" h="166370">
                  <a:moveTo>
                    <a:pt x="0" y="12281"/>
                  </a:moveTo>
                  <a:lnTo>
                    <a:pt x="142726" y="0"/>
                  </a:lnTo>
                  <a:lnTo>
                    <a:pt x="441320" y="0"/>
                  </a:lnTo>
                  <a:lnTo>
                    <a:pt x="699879" y="22248"/>
                  </a:lnTo>
                  <a:lnTo>
                    <a:pt x="849176" y="60780"/>
                  </a:lnTo>
                  <a:lnTo>
                    <a:pt x="849176" y="105278"/>
                  </a:lnTo>
                  <a:lnTo>
                    <a:pt x="699879" y="143810"/>
                  </a:lnTo>
                  <a:lnTo>
                    <a:pt x="441320" y="166059"/>
                  </a:lnTo>
                  <a:lnTo>
                    <a:pt x="142726" y="166059"/>
                  </a:lnTo>
                  <a:lnTo>
                    <a:pt x="0" y="153778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9744" y="3636263"/>
              <a:ext cx="1115568" cy="1706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00821" y="3638851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2264" y="3636263"/>
              <a:ext cx="1118615" cy="1706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14370" y="3638851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7831" y="3636263"/>
              <a:ext cx="1115568" cy="1706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27922" y="3638851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0352" y="3636263"/>
              <a:ext cx="1115568" cy="1706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41472" y="3638851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144" y="3782568"/>
              <a:ext cx="1115568" cy="24079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91398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2664" y="3782568"/>
              <a:ext cx="1118615" cy="2407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04275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5184" y="3782568"/>
              <a:ext cx="1118616" cy="2407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17152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27704" y="3782568"/>
              <a:ext cx="1118615" cy="24079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730028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0223" y="3782568"/>
              <a:ext cx="347472" cy="19812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42907" y="3783957"/>
              <a:ext cx="344805" cy="196850"/>
            </a:xfrm>
            <a:custGeom>
              <a:avLst/>
              <a:gdLst/>
              <a:ahLst/>
              <a:cxnLst/>
              <a:rect l="l" t="t" r="r" b="b"/>
              <a:pathLst>
                <a:path w="344804" h="196850">
                  <a:moveTo>
                    <a:pt x="0" y="71973"/>
                  </a:moveTo>
                  <a:lnTo>
                    <a:pt x="46169" y="26346"/>
                  </a:lnTo>
                  <a:lnTo>
                    <a:pt x="126128" y="0"/>
                  </a:lnTo>
                  <a:lnTo>
                    <a:pt x="218468" y="0"/>
                  </a:lnTo>
                  <a:lnTo>
                    <a:pt x="298427" y="26346"/>
                  </a:lnTo>
                  <a:lnTo>
                    <a:pt x="344597" y="71973"/>
                  </a:lnTo>
                  <a:lnTo>
                    <a:pt x="344597" y="124665"/>
                  </a:lnTo>
                  <a:lnTo>
                    <a:pt x="298427" y="170292"/>
                  </a:lnTo>
                  <a:lnTo>
                    <a:pt x="218468" y="196638"/>
                  </a:lnTo>
                  <a:lnTo>
                    <a:pt x="126128" y="196638"/>
                  </a:lnTo>
                  <a:lnTo>
                    <a:pt x="46169" y="170292"/>
                  </a:lnTo>
                  <a:lnTo>
                    <a:pt x="0" y="124665"/>
                  </a:lnTo>
                  <a:lnTo>
                    <a:pt x="0" y="71973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400" y="3810000"/>
              <a:ext cx="240792" cy="1798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320" y="3806264"/>
              <a:ext cx="250587" cy="18830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2400" y="3544824"/>
              <a:ext cx="313944" cy="8839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52400" y="3547698"/>
              <a:ext cx="313690" cy="85090"/>
            </a:xfrm>
            <a:custGeom>
              <a:avLst/>
              <a:gdLst/>
              <a:ahLst/>
              <a:cxnLst/>
              <a:rect l="l" t="t" r="r" b="b"/>
              <a:pathLst>
                <a:path w="313690" h="85089">
                  <a:moveTo>
                    <a:pt x="0" y="0"/>
                  </a:moveTo>
                  <a:lnTo>
                    <a:pt x="129244" y="0"/>
                  </a:lnTo>
                  <a:lnTo>
                    <a:pt x="246118" y="11350"/>
                  </a:lnTo>
                  <a:lnTo>
                    <a:pt x="313603" y="31008"/>
                  </a:lnTo>
                  <a:lnTo>
                    <a:pt x="313603" y="53710"/>
                  </a:lnTo>
                  <a:lnTo>
                    <a:pt x="246118" y="73368"/>
                  </a:lnTo>
                  <a:lnTo>
                    <a:pt x="129244" y="84718"/>
                  </a:lnTo>
                  <a:lnTo>
                    <a:pt x="0" y="84718"/>
                  </a:lnTo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3295" y="3544824"/>
              <a:ext cx="1118616" cy="1066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65095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75816" y="3544824"/>
              <a:ext cx="1118616" cy="10667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578494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91384" y="3544824"/>
              <a:ext cx="1115568" cy="10667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691893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03904" y="3544824"/>
              <a:ext cx="1118615" cy="10667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805292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16423" y="3544824"/>
              <a:ext cx="414527" cy="8839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918693" y="3547696"/>
              <a:ext cx="410209" cy="85090"/>
            </a:xfrm>
            <a:custGeom>
              <a:avLst/>
              <a:gdLst/>
              <a:ahLst/>
              <a:cxnLst/>
              <a:rect l="l" t="t" r="r" b="b"/>
              <a:pathLst>
                <a:path w="410210" h="85089">
                  <a:moveTo>
                    <a:pt x="0" y="31009"/>
                  </a:moveTo>
                  <a:lnTo>
                    <a:pt x="54939" y="11350"/>
                  </a:lnTo>
                  <a:lnTo>
                    <a:pt x="150087" y="0"/>
                  </a:lnTo>
                  <a:lnTo>
                    <a:pt x="259967" y="0"/>
                  </a:lnTo>
                  <a:lnTo>
                    <a:pt x="355115" y="11350"/>
                  </a:lnTo>
                  <a:lnTo>
                    <a:pt x="410055" y="31009"/>
                  </a:lnTo>
                  <a:lnTo>
                    <a:pt x="410055" y="53710"/>
                  </a:lnTo>
                  <a:lnTo>
                    <a:pt x="355115" y="73369"/>
                  </a:lnTo>
                  <a:lnTo>
                    <a:pt x="259967" y="84719"/>
                  </a:lnTo>
                  <a:lnTo>
                    <a:pt x="150087" y="84719"/>
                  </a:lnTo>
                  <a:lnTo>
                    <a:pt x="54939" y="73369"/>
                  </a:lnTo>
                  <a:lnTo>
                    <a:pt x="0" y="53710"/>
                  </a:lnTo>
                  <a:lnTo>
                    <a:pt x="0" y="31009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2400" y="3965447"/>
              <a:ext cx="554736" cy="35966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52400" y="3965454"/>
              <a:ext cx="554355" cy="356870"/>
            </a:xfrm>
            <a:custGeom>
              <a:avLst/>
              <a:gdLst/>
              <a:ahLst/>
              <a:cxnLst/>
              <a:rect l="l" t="t" r="r" b="b"/>
              <a:pathLst>
                <a:path w="554355" h="356870">
                  <a:moveTo>
                    <a:pt x="0" y="55232"/>
                  </a:moveTo>
                  <a:lnTo>
                    <a:pt x="7574" y="47813"/>
                  </a:lnTo>
                  <a:lnTo>
                    <a:pt x="153993" y="0"/>
                  </a:lnTo>
                  <a:lnTo>
                    <a:pt x="323082" y="0"/>
                  </a:lnTo>
                  <a:lnTo>
                    <a:pt x="469501" y="47813"/>
                  </a:lnTo>
                  <a:lnTo>
                    <a:pt x="554046" y="130619"/>
                  </a:lnTo>
                  <a:lnTo>
                    <a:pt x="554046" y="226247"/>
                  </a:lnTo>
                  <a:lnTo>
                    <a:pt x="469501" y="309053"/>
                  </a:lnTo>
                  <a:lnTo>
                    <a:pt x="323082" y="356867"/>
                  </a:lnTo>
                  <a:lnTo>
                    <a:pt x="153993" y="356867"/>
                  </a:lnTo>
                  <a:lnTo>
                    <a:pt x="7574" y="309053"/>
                  </a:lnTo>
                  <a:lnTo>
                    <a:pt x="0" y="301634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88720" y="3965447"/>
              <a:ext cx="633983" cy="35966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90911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04287" y="3965447"/>
              <a:ext cx="633984" cy="35966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306395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19855" y="3965447"/>
              <a:ext cx="633984" cy="35966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421877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35423" y="3965447"/>
              <a:ext cx="633984" cy="35966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537358" y="3965454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7136" y="4026408"/>
              <a:ext cx="475488" cy="29870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09881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4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28799" y="4026408"/>
              <a:ext cx="475488" cy="29870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831371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5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38271" y="4026408"/>
              <a:ext cx="472439" cy="29870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939668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5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62984" y="4026408"/>
              <a:ext cx="475488" cy="29870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065087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5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2400" y="4294631"/>
              <a:ext cx="201168" cy="30175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52400" y="4297192"/>
              <a:ext cx="199390" cy="297815"/>
            </a:xfrm>
            <a:custGeom>
              <a:avLst/>
              <a:gdLst/>
              <a:ahLst/>
              <a:cxnLst/>
              <a:rect l="l" t="t" r="r" b="b"/>
              <a:pathLst>
                <a:path w="199390" h="297814">
                  <a:moveTo>
                    <a:pt x="0" y="0"/>
                  </a:moveTo>
                  <a:lnTo>
                    <a:pt x="70272" y="0"/>
                  </a:lnTo>
                  <a:lnTo>
                    <a:pt x="151909" y="39830"/>
                  </a:lnTo>
                  <a:lnTo>
                    <a:pt x="199048" y="108811"/>
                  </a:lnTo>
                  <a:lnTo>
                    <a:pt x="199048" y="188472"/>
                  </a:lnTo>
                  <a:lnTo>
                    <a:pt x="151909" y="257452"/>
                  </a:lnTo>
                  <a:lnTo>
                    <a:pt x="70272" y="297283"/>
                  </a:lnTo>
                  <a:lnTo>
                    <a:pt x="0" y="297283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7472" y="4294631"/>
              <a:ext cx="353568" cy="30175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48583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4943" y="4294631"/>
              <a:ext cx="356616" cy="30175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97548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45464" y="4294631"/>
              <a:ext cx="353568" cy="30175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046512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92936" y="4294631"/>
              <a:ext cx="356615" cy="301752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395479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43456" y="4291584"/>
              <a:ext cx="353568" cy="30175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744508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090927" y="4291584"/>
              <a:ext cx="356615" cy="30175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093473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41447" y="4291584"/>
              <a:ext cx="353568" cy="30175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442437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88920" y="4291584"/>
              <a:ext cx="356616" cy="301751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2791402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39440" y="4291584"/>
              <a:ext cx="353567" cy="30175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140368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493008" y="4294631"/>
              <a:ext cx="353567" cy="29870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3493740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40479" y="4294631"/>
              <a:ext cx="356615" cy="298703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3842704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90999" y="4294631"/>
              <a:ext cx="353567" cy="29870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191670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538472" y="4294631"/>
              <a:ext cx="356615" cy="298703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540634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888991" y="4294631"/>
              <a:ext cx="353567" cy="298703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4889601" y="4295249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52400" y="3638849"/>
              <a:ext cx="5016500" cy="952500"/>
            </a:xfrm>
            <a:custGeom>
              <a:avLst/>
              <a:gdLst/>
              <a:ahLst/>
              <a:cxnLst/>
              <a:rect l="l" t="t" r="r" b="b"/>
              <a:pathLst>
                <a:path w="5016500" h="952500">
                  <a:moveTo>
                    <a:pt x="0" y="952277"/>
                  </a:moveTo>
                  <a:lnTo>
                    <a:pt x="0" y="0"/>
                  </a:lnTo>
                  <a:lnTo>
                    <a:pt x="5015974" y="0"/>
                  </a:lnTo>
                  <a:lnTo>
                    <a:pt x="5015974" y="952277"/>
                  </a:lnTo>
                  <a:lnTo>
                    <a:pt x="0" y="952277"/>
                  </a:lnTo>
                  <a:close/>
                </a:path>
              </a:pathLst>
            </a:custGeom>
            <a:solidFill>
              <a:srgbClr val="FFADD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2400" y="4612195"/>
              <a:ext cx="5016500" cy="0"/>
            </a:xfrm>
            <a:custGeom>
              <a:avLst/>
              <a:gdLst/>
              <a:ahLst/>
              <a:cxnLst/>
              <a:rect l="l" t="t" r="r" b="b"/>
              <a:pathLst>
                <a:path w="5016500">
                  <a:moveTo>
                    <a:pt x="0" y="0"/>
                  </a:moveTo>
                  <a:lnTo>
                    <a:pt x="5015974" y="1"/>
                  </a:lnTo>
                </a:path>
              </a:pathLst>
            </a:custGeom>
            <a:ln w="60959">
              <a:solidFill>
                <a:srgbClr val="FF8A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2400" y="4353132"/>
              <a:ext cx="135997" cy="19154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7320" y="4348051"/>
              <a:ext cx="146157" cy="20170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5659" y="4405499"/>
              <a:ext cx="177646" cy="16762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30579" y="4400418"/>
              <a:ext cx="187806" cy="17778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60955" y="4370062"/>
              <a:ext cx="193610" cy="19516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55875" y="4364982"/>
              <a:ext cx="203770" cy="20532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91341" y="4388920"/>
              <a:ext cx="172192" cy="17280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86261" y="4383840"/>
              <a:ext cx="182352" cy="18296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85834" y="4397646"/>
              <a:ext cx="177646" cy="16762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80754" y="4392566"/>
              <a:ext cx="187806" cy="17778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517739" y="4397413"/>
              <a:ext cx="177646" cy="16762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12658" y="4392332"/>
              <a:ext cx="187806" cy="17778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246140" y="4403311"/>
              <a:ext cx="177646" cy="16762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241059" y="4398230"/>
              <a:ext cx="187806" cy="17778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962198" y="4340615"/>
              <a:ext cx="177646" cy="16762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957118" y="4335536"/>
              <a:ext cx="187806" cy="17778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852265" y="4351023"/>
              <a:ext cx="153493" cy="191541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847185" y="4345943"/>
              <a:ext cx="163654" cy="201702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947150" y="4351023"/>
              <a:ext cx="153494" cy="19154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942070" y="4345943"/>
              <a:ext cx="163654" cy="201702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217520" y="4337974"/>
              <a:ext cx="193610" cy="19516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212441" y="4332895"/>
              <a:ext cx="203770" cy="20532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233228" y="4367744"/>
              <a:ext cx="193610" cy="19516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228148" y="4362665"/>
              <a:ext cx="203770" cy="20532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879391" y="4338026"/>
              <a:ext cx="172192" cy="17280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874311" y="4332946"/>
              <a:ext cx="182352" cy="182960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526188" y="4386810"/>
              <a:ext cx="172192" cy="17280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521109" y="4381730"/>
              <a:ext cx="182352" cy="18296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690458" y="4345508"/>
              <a:ext cx="172192" cy="172800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685377" y="4340429"/>
              <a:ext cx="182352" cy="18296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22811" y="4087041"/>
              <a:ext cx="249137" cy="16754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222811" y="4087041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61767" y="4078199"/>
              <a:ext cx="249137" cy="167542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861767" y="407819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316918" y="4082909"/>
              <a:ext cx="249137" cy="167542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316918" y="408290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988882" y="4110149"/>
              <a:ext cx="249137" cy="167543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988882" y="411014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393588" y="4069924"/>
              <a:ext cx="249137" cy="167542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2393588" y="4069924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100842" y="4103168"/>
              <a:ext cx="249137" cy="167542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3100842" y="4103168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530466" y="4069876"/>
              <a:ext cx="249135" cy="167542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3530466" y="4069876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231662" y="4081613"/>
              <a:ext cx="249137" cy="167543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4231662" y="4081613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817328" y="4095131"/>
              <a:ext cx="249137" cy="167542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4817328" y="4095131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0" y="6583"/>
                  </a:lnTo>
                  <a:lnTo>
                    <a:pt x="124568" y="0"/>
                  </a:lnTo>
                  <a:lnTo>
                    <a:pt x="173056" y="6583"/>
                  </a:lnTo>
                  <a:lnTo>
                    <a:pt x="212651" y="24536"/>
                  </a:lnTo>
                  <a:lnTo>
                    <a:pt x="239347" y="51163"/>
                  </a:lnTo>
                  <a:lnTo>
                    <a:pt x="249137" y="83771"/>
                  </a:lnTo>
                  <a:lnTo>
                    <a:pt x="239347" y="116378"/>
                  </a:lnTo>
                  <a:lnTo>
                    <a:pt x="212651" y="143006"/>
                  </a:lnTo>
                  <a:lnTo>
                    <a:pt x="173056" y="160959"/>
                  </a:lnTo>
                  <a:lnTo>
                    <a:pt x="124568" y="167542"/>
                  </a:lnTo>
                  <a:lnTo>
                    <a:pt x="76080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009642" y="1139088"/>
              <a:ext cx="4896485" cy="3489325"/>
            </a:xfrm>
            <a:custGeom>
              <a:avLst/>
              <a:gdLst/>
              <a:ahLst/>
              <a:cxnLst/>
              <a:rect l="l" t="t" r="r" b="b"/>
              <a:pathLst>
                <a:path w="4896484" h="3489325">
                  <a:moveTo>
                    <a:pt x="4896358" y="0"/>
                  </a:moveTo>
                  <a:lnTo>
                    <a:pt x="0" y="0"/>
                  </a:lnTo>
                  <a:lnTo>
                    <a:pt x="0" y="3448024"/>
                  </a:lnTo>
                  <a:lnTo>
                    <a:pt x="0" y="3488931"/>
                  </a:lnTo>
                  <a:lnTo>
                    <a:pt x="4896358" y="3488931"/>
                  </a:lnTo>
                  <a:lnTo>
                    <a:pt x="4896358" y="3448024"/>
                  </a:lnTo>
                  <a:lnTo>
                    <a:pt x="4896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013960" y="3557016"/>
              <a:ext cx="591312" cy="1060704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5014777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183607" y="4100736"/>
              <a:ext cx="282277" cy="425557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5183606" y="4100736"/>
              <a:ext cx="282575" cy="426084"/>
            </a:xfrm>
            <a:custGeom>
              <a:avLst/>
              <a:gdLst/>
              <a:ahLst/>
              <a:cxnLst/>
              <a:rect l="l" t="t" r="r" b="b"/>
              <a:pathLst>
                <a:path w="282575" h="426085">
                  <a:moveTo>
                    <a:pt x="11363" y="248236"/>
                  </a:moveTo>
                  <a:lnTo>
                    <a:pt x="681" y="190908"/>
                  </a:lnTo>
                  <a:lnTo>
                    <a:pt x="0" y="136957"/>
                  </a:lnTo>
                  <a:lnTo>
                    <a:pt x="8630" y="88732"/>
                  </a:lnTo>
                  <a:lnTo>
                    <a:pt x="25886" y="48581"/>
                  </a:lnTo>
                  <a:lnTo>
                    <a:pt x="51078" y="18852"/>
                  </a:lnTo>
                  <a:lnTo>
                    <a:pt x="83519" y="1893"/>
                  </a:lnTo>
                  <a:lnTo>
                    <a:pt x="120077" y="0"/>
                  </a:lnTo>
                  <a:lnTo>
                    <a:pt x="156886" y="12788"/>
                  </a:lnTo>
                  <a:lnTo>
                    <a:pt x="192161" y="38587"/>
                  </a:lnTo>
                  <a:lnTo>
                    <a:pt x="224114" y="75723"/>
                  </a:lnTo>
                  <a:lnTo>
                    <a:pt x="250961" y="122525"/>
                  </a:lnTo>
                  <a:lnTo>
                    <a:pt x="270914" y="177321"/>
                  </a:lnTo>
                  <a:lnTo>
                    <a:pt x="281595" y="234649"/>
                  </a:lnTo>
                  <a:lnTo>
                    <a:pt x="282277" y="288600"/>
                  </a:lnTo>
                  <a:lnTo>
                    <a:pt x="273646" y="336825"/>
                  </a:lnTo>
                  <a:lnTo>
                    <a:pt x="256391" y="376976"/>
                  </a:lnTo>
                  <a:lnTo>
                    <a:pt x="231198" y="406705"/>
                  </a:lnTo>
                  <a:lnTo>
                    <a:pt x="198757" y="423664"/>
                  </a:lnTo>
                  <a:lnTo>
                    <a:pt x="162199" y="425557"/>
                  </a:lnTo>
                  <a:lnTo>
                    <a:pt x="125390" y="412768"/>
                  </a:lnTo>
                  <a:lnTo>
                    <a:pt x="90116" y="386969"/>
                  </a:lnTo>
                  <a:lnTo>
                    <a:pt x="58162" y="349833"/>
                  </a:lnTo>
                  <a:lnTo>
                    <a:pt x="31316" y="303031"/>
                  </a:lnTo>
                  <a:lnTo>
                    <a:pt x="11363" y="248236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602223" y="3557016"/>
              <a:ext cx="591312" cy="1060704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5603356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772964" y="4046023"/>
              <a:ext cx="334229" cy="386369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5772963" y="4046023"/>
              <a:ext cx="334645" cy="386715"/>
            </a:xfrm>
            <a:custGeom>
              <a:avLst/>
              <a:gdLst/>
              <a:ahLst/>
              <a:cxnLst/>
              <a:rect l="l" t="t" r="r" b="b"/>
              <a:pathLst>
                <a:path w="334645" h="386714">
                  <a:moveTo>
                    <a:pt x="57481" y="115214"/>
                  </a:moveTo>
                  <a:lnTo>
                    <a:pt x="95080" y="70638"/>
                  </a:lnTo>
                  <a:lnTo>
                    <a:pt x="136398" y="35941"/>
                  </a:lnTo>
                  <a:lnTo>
                    <a:pt x="179184" y="12076"/>
                  </a:lnTo>
                  <a:lnTo>
                    <a:pt x="221184" y="0"/>
                  </a:lnTo>
                  <a:lnTo>
                    <a:pt x="260146" y="666"/>
                  </a:lnTo>
                  <a:lnTo>
                    <a:pt x="293817" y="15029"/>
                  </a:lnTo>
                  <a:lnTo>
                    <a:pt x="318436" y="42121"/>
                  </a:lnTo>
                  <a:lnTo>
                    <a:pt x="331852" y="78706"/>
                  </a:lnTo>
                  <a:lnTo>
                    <a:pt x="334229" y="122343"/>
                  </a:lnTo>
                  <a:lnTo>
                    <a:pt x="325729" y="170591"/>
                  </a:lnTo>
                  <a:lnTo>
                    <a:pt x="306514" y="221009"/>
                  </a:lnTo>
                  <a:lnTo>
                    <a:pt x="276748" y="271155"/>
                  </a:lnTo>
                  <a:lnTo>
                    <a:pt x="239149" y="315730"/>
                  </a:lnTo>
                  <a:lnTo>
                    <a:pt x="197831" y="350428"/>
                  </a:lnTo>
                  <a:lnTo>
                    <a:pt x="155045" y="374292"/>
                  </a:lnTo>
                  <a:lnTo>
                    <a:pt x="113045" y="386369"/>
                  </a:lnTo>
                  <a:lnTo>
                    <a:pt x="74083" y="385703"/>
                  </a:lnTo>
                  <a:lnTo>
                    <a:pt x="40412" y="371339"/>
                  </a:lnTo>
                  <a:lnTo>
                    <a:pt x="15793" y="344248"/>
                  </a:lnTo>
                  <a:lnTo>
                    <a:pt x="2376" y="307663"/>
                  </a:lnTo>
                  <a:lnTo>
                    <a:pt x="0" y="264025"/>
                  </a:lnTo>
                  <a:lnTo>
                    <a:pt x="8500" y="215777"/>
                  </a:lnTo>
                  <a:lnTo>
                    <a:pt x="27714" y="165360"/>
                  </a:lnTo>
                  <a:lnTo>
                    <a:pt x="57481" y="115214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190487" y="3557016"/>
              <a:ext cx="591312" cy="1060704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6191934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257001" y="4153521"/>
              <a:ext cx="424923" cy="284379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6257001" y="4153521"/>
              <a:ext cx="425450" cy="284480"/>
            </a:xfrm>
            <a:custGeom>
              <a:avLst/>
              <a:gdLst/>
              <a:ahLst/>
              <a:cxnLst/>
              <a:rect l="l" t="t" r="r" b="b"/>
              <a:pathLst>
                <a:path w="425450" h="284479">
                  <a:moveTo>
                    <a:pt x="249739" y="12925"/>
                  </a:moveTo>
                  <a:lnTo>
                    <a:pt x="304248" y="33646"/>
                  </a:lnTo>
                  <a:lnTo>
                    <a:pt x="350668" y="61147"/>
                  </a:lnTo>
                  <a:lnTo>
                    <a:pt x="387352" y="93619"/>
                  </a:lnTo>
                  <a:lnTo>
                    <a:pt x="412653" y="129252"/>
                  </a:lnTo>
                  <a:lnTo>
                    <a:pt x="424923" y="166237"/>
                  </a:lnTo>
                  <a:lnTo>
                    <a:pt x="422517" y="202765"/>
                  </a:lnTo>
                  <a:lnTo>
                    <a:pt x="405104" y="234965"/>
                  </a:lnTo>
                  <a:lnTo>
                    <a:pt x="375024" y="259737"/>
                  </a:lnTo>
                  <a:lnTo>
                    <a:pt x="334634" y="276427"/>
                  </a:lnTo>
                  <a:lnTo>
                    <a:pt x="286293" y="284379"/>
                  </a:lnTo>
                  <a:lnTo>
                    <a:pt x="232357" y="282940"/>
                  </a:lnTo>
                  <a:lnTo>
                    <a:pt x="175184" y="271454"/>
                  </a:lnTo>
                  <a:lnTo>
                    <a:pt x="120675" y="250733"/>
                  </a:lnTo>
                  <a:lnTo>
                    <a:pt x="74255" y="223232"/>
                  </a:lnTo>
                  <a:lnTo>
                    <a:pt x="37571" y="190760"/>
                  </a:lnTo>
                  <a:lnTo>
                    <a:pt x="12270" y="155126"/>
                  </a:lnTo>
                  <a:lnTo>
                    <a:pt x="0" y="118141"/>
                  </a:lnTo>
                  <a:lnTo>
                    <a:pt x="2406" y="81614"/>
                  </a:lnTo>
                  <a:lnTo>
                    <a:pt x="19819" y="49414"/>
                  </a:lnTo>
                  <a:lnTo>
                    <a:pt x="49899" y="24642"/>
                  </a:lnTo>
                  <a:lnTo>
                    <a:pt x="90289" y="7952"/>
                  </a:lnTo>
                  <a:lnTo>
                    <a:pt x="138630" y="0"/>
                  </a:lnTo>
                  <a:lnTo>
                    <a:pt x="192566" y="1439"/>
                  </a:lnTo>
                  <a:lnTo>
                    <a:pt x="249739" y="12925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778751" y="3557016"/>
              <a:ext cx="591311" cy="1060704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6780512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907216" y="4138086"/>
              <a:ext cx="354192" cy="370908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6907218" y="4138087"/>
              <a:ext cx="354330" cy="371475"/>
            </a:xfrm>
            <a:custGeom>
              <a:avLst/>
              <a:gdLst/>
              <a:ahLst/>
              <a:cxnLst/>
              <a:rect l="l" t="t" r="r" b="b"/>
              <a:pathLst>
                <a:path w="354329" h="371475">
                  <a:moveTo>
                    <a:pt x="77428" y="95091"/>
                  </a:moveTo>
                  <a:lnTo>
                    <a:pt x="120025" y="55264"/>
                  </a:lnTo>
                  <a:lnTo>
                    <a:pt x="165149" y="25685"/>
                  </a:lnTo>
                  <a:lnTo>
                    <a:pt x="210452" y="7036"/>
                  </a:lnTo>
                  <a:lnTo>
                    <a:pt x="253584" y="0"/>
                  </a:lnTo>
                  <a:lnTo>
                    <a:pt x="292195" y="5259"/>
                  </a:lnTo>
                  <a:lnTo>
                    <a:pt x="323935" y="23495"/>
                  </a:lnTo>
                  <a:lnTo>
                    <a:pt x="345185" y="53303"/>
                  </a:lnTo>
                  <a:lnTo>
                    <a:pt x="354191" y="91215"/>
                  </a:lnTo>
                  <a:lnTo>
                    <a:pt x="351402" y="134828"/>
                  </a:lnTo>
                  <a:lnTo>
                    <a:pt x="337268" y="181736"/>
                  </a:lnTo>
                  <a:lnTo>
                    <a:pt x="312238" y="229534"/>
                  </a:lnTo>
                  <a:lnTo>
                    <a:pt x="276762" y="275817"/>
                  </a:lnTo>
                  <a:lnTo>
                    <a:pt x="234166" y="315644"/>
                  </a:lnTo>
                  <a:lnTo>
                    <a:pt x="189042" y="345224"/>
                  </a:lnTo>
                  <a:lnTo>
                    <a:pt x="143739" y="363873"/>
                  </a:lnTo>
                  <a:lnTo>
                    <a:pt x="100607" y="370909"/>
                  </a:lnTo>
                  <a:lnTo>
                    <a:pt x="61996" y="365650"/>
                  </a:lnTo>
                  <a:lnTo>
                    <a:pt x="30255" y="347413"/>
                  </a:lnTo>
                  <a:lnTo>
                    <a:pt x="9005" y="317606"/>
                  </a:lnTo>
                  <a:lnTo>
                    <a:pt x="0" y="279693"/>
                  </a:lnTo>
                  <a:lnTo>
                    <a:pt x="2789" y="236080"/>
                  </a:lnTo>
                  <a:lnTo>
                    <a:pt x="16923" y="189172"/>
                  </a:lnTo>
                  <a:lnTo>
                    <a:pt x="41953" y="141374"/>
                  </a:lnTo>
                  <a:lnTo>
                    <a:pt x="77428" y="9509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367015" y="3557016"/>
              <a:ext cx="591312" cy="1060704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7369090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574576" y="4100798"/>
              <a:ext cx="298160" cy="417643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7574576" y="4100799"/>
              <a:ext cx="298450" cy="417830"/>
            </a:xfrm>
            <a:custGeom>
              <a:avLst/>
              <a:gdLst/>
              <a:ahLst/>
              <a:cxnLst/>
              <a:rect l="l" t="t" r="r" b="b"/>
              <a:pathLst>
                <a:path w="298450" h="417829">
                  <a:moveTo>
                    <a:pt x="24379" y="158339"/>
                  </a:moveTo>
                  <a:lnTo>
                    <a:pt x="50641" y="106272"/>
                  </a:lnTo>
                  <a:lnTo>
                    <a:pt x="82808" y="62955"/>
                  </a:lnTo>
                  <a:lnTo>
                    <a:pt x="118910" y="29837"/>
                  </a:lnTo>
                  <a:lnTo>
                    <a:pt x="156975" y="8368"/>
                  </a:lnTo>
                  <a:lnTo>
                    <a:pt x="195034" y="0"/>
                  </a:lnTo>
                  <a:lnTo>
                    <a:pt x="231115" y="6181"/>
                  </a:lnTo>
                  <a:lnTo>
                    <a:pt x="261335" y="26840"/>
                  </a:lnTo>
                  <a:lnTo>
                    <a:pt x="282854" y="59327"/>
                  </a:lnTo>
                  <a:lnTo>
                    <a:pt x="295264" y="101230"/>
                  </a:lnTo>
                  <a:lnTo>
                    <a:pt x="298160" y="150135"/>
                  </a:lnTo>
                  <a:lnTo>
                    <a:pt x="291135" y="203631"/>
                  </a:lnTo>
                  <a:lnTo>
                    <a:pt x="273781" y="259304"/>
                  </a:lnTo>
                  <a:lnTo>
                    <a:pt x="247519" y="311371"/>
                  </a:lnTo>
                  <a:lnTo>
                    <a:pt x="215351" y="354688"/>
                  </a:lnTo>
                  <a:lnTo>
                    <a:pt x="179250" y="387806"/>
                  </a:lnTo>
                  <a:lnTo>
                    <a:pt x="141185" y="409275"/>
                  </a:lnTo>
                  <a:lnTo>
                    <a:pt x="103126" y="417643"/>
                  </a:lnTo>
                  <a:lnTo>
                    <a:pt x="67045" y="411462"/>
                  </a:lnTo>
                  <a:lnTo>
                    <a:pt x="36825" y="390803"/>
                  </a:lnTo>
                  <a:lnTo>
                    <a:pt x="15306" y="358316"/>
                  </a:lnTo>
                  <a:lnTo>
                    <a:pt x="2895" y="316413"/>
                  </a:lnTo>
                  <a:lnTo>
                    <a:pt x="0" y="267507"/>
                  </a:lnTo>
                  <a:lnTo>
                    <a:pt x="7025" y="214012"/>
                  </a:lnTo>
                  <a:lnTo>
                    <a:pt x="24379" y="158339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955279" y="3557016"/>
              <a:ext cx="591312" cy="1060704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7957667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069879" y="4082931"/>
              <a:ext cx="282277" cy="425557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069879" y="4082931"/>
              <a:ext cx="282575" cy="426084"/>
            </a:xfrm>
            <a:custGeom>
              <a:avLst/>
              <a:gdLst/>
              <a:ahLst/>
              <a:cxnLst/>
              <a:rect l="l" t="t" r="r" b="b"/>
              <a:pathLst>
                <a:path w="282575" h="426085">
                  <a:moveTo>
                    <a:pt x="11363" y="248236"/>
                  </a:moveTo>
                  <a:lnTo>
                    <a:pt x="681" y="190908"/>
                  </a:lnTo>
                  <a:lnTo>
                    <a:pt x="0" y="136957"/>
                  </a:lnTo>
                  <a:lnTo>
                    <a:pt x="8630" y="88732"/>
                  </a:lnTo>
                  <a:lnTo>
                    <a:pt x="25886" y="48581"/>
                  </a:lnTo>
                  <a:lnTo>
                    <a:pt x="51078" y="18852"/>
                  </a:lnTo>
                  <a:lnTo>
                    <a:pt x="83519" y="1893"/>
                  </a:lnTo>
                  <a:lnTo>
                    <a:pt x="120077" y="0"/>
                  </a:lnTo>
                  <a:lnTo>
                    <a:pt x="156886" y="12788"/>
                  </a:lnTo>
                  <a:lnTo>
                    <a:pt x="192161" y="38587"/>
                  </a:lnTo>
                  <a:lnTo>
                    <a:pt x="224114" y="75723"/>
                  </a:lnTo>
                  <a:lnTo>
                    <a:pt x="250961" y="122525"/>
                  </a:lnTo>
                  <a:lnTo>
                    <a:pt x="270914" y="177321"/>
                  </a:lnTo>
                  <a:lnTo>
                    <a:pt x="281595" y="234649"/>
                  </a:lnTo>
                  <a:lnTo>
                    <a:pt x="282277" y="288600"/>
                  </a:lnTo>
                  <a:lnTo>
                    <a:pt x="273646" y="336825"/>
                  </a:lnTo>
                  <a:lnTo>
                    <a:pt x="256391" y="376976"/>
                  </a:lnTo>
                  <a:lnTo>
                    <a:pt x="231198" y="406705"/>
                  </a:lnTo>
                  <a:lnTo>
                    <a:pt x="198757" y="423664"/>
                  </a:lnTo>
                  <a:lnTo>
                    <a:pt x="162199" y="425557"/>
                  </a:lnTo>
                  <a:lnTo>
                    <a:pt x="125390" y="412768"/>
                  </a:lnTo>
                  <a:lnTo>
                    <a:pt x="90116" y="386969"/>
                  </a:lnTo>
                  <a:lnTo>
                    <a:pt x="58162" y="349833"/>
                  </a:lnTo>
                  <a:lnTo>
                    <a:pt x="31316" y="303031"/>
                  </a:lnTo>
                  <a:lnTo>
                    <a:pt x="11363" y="248236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543543" y="3557016"/>
              <a:ext cx="591311" cy="1060704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8546243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649034" y="4154402"/>
              <a:ext cx="382996" cy="338279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649035" y="4154402"/>
              <a:ext cx="383540" cy="338455"/>
            </a:xfrm>
            <a:custGeom>
              <a:avLst/>
              <a:gdLst/>
              <a:ahLst/>
              <a:cxnLst/>
              <a:rect l="l" t="t" r="r" b="b"/>
              <a:pathLst>
                <a:path w="383540" h="338454">
                  <a:moveTo>
                    <a:pt x="110314" y="61863"/>
                  </a:moveTo>
                  <a:lnTo>
                    <a:pt x="159557" y="30625"/>
                  </a:lnTo>
                  <a:lnTo>
                    <a:pt x="209383" y="9925"/>
                  </a:lnTo>
                  <a:lnTo>
                    <a:pt x="257358" y="0"/>
                  </a:lnTo>
                  <a:lnTo>
                    <a:pt x="301047" y="1083"/>
                  </a:lnTo>
                  <a:lnTo>
                    <a:pt x="338013" y="13410"/>
                  </a:lnTo>
                  <a:lnTo>
                    <a:pt x="365822" y="37216"/>
                  </a:lnTo>
                  <a:lnTo>
                    <a:pt x="381177" y="70446"/>
                  </a:lnTo>
                  <a:lnTo>
                    <a:pt x="382997" y="109371"/>
                  </a:lnTo>
                  <a:lnTo>
                    <a:pt x="372169" y="151711"/>
                  </a:lnTo>
                  <a:lnTo>
                    <a:pt x="349582" y="195185"/>
                  </a:lnTo>
                  <a:lnTo>
                    <a:pt x="316124" y="237513"/>
                  </a:lnTo>
                  <a:lnTo>
                    <a:pt x="272682" y="276415"/>
                  </a:lnTo>
                  <a:lnTo>
                    <a:pt x="223440" y="307654"/>
                  </a:lnTo>
                  <a:lnTo>
                    <a:pt x="173613" y="328353"/>
                  </a:lnTo>
                  <a:lnTo>
                    <a:pt x="125638" y="338279"/>
                  </a:lnTo>
                  <a:lnTo>
                    <a:pt x="81949" y="337196"/>
                  </a:lnTo>
                  <a:lnTo>
                    <a:pt x="44983" y="324869"/>
                  </a:lnTo>
                  <a:lnTo>
                    <a:pt x="17174" y="301063"/>
                  </a:lnTo>
                  <a:lnTo>
                    <a:pt x="1819" y="267832"/>
                  </a:lnTo>
                  <a:lnTo>
                    <a:pt x="0" y="228907"/>
                  </a:lnTo>
                  <a:lnTo>
                    <a:pt x="10827" y="186568"/>
                  </a:lnTo>
                  <a:lnTo>
                    <a:pt x="33414" y="143094"/>
                  </a:lnTo>
                  <a:lnTo>
                    <a:pt x="66872" y="100766"/>
                  </a:lnTo>
                  <a:lnTo>
                    <a:pt x="110314" y="61863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131808" y="3557016"/>
              <a:ext cx="594359" cy="1060704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9134821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264571" y="4063766"/>
              <a:ext cx="279587" cy="42656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9264572" y="4063766"/>
              <a:ext cx="280035" cy="426720"/>
            </a:xfrm>
            <a:custGeom>
              <a:avLst/>
              <a:gdLst/>
              <a:ahLst/>
              <a:cxnLst/>
              <a:rect l="l" t="t" r="r" b="b"/>
              <a:pathLst>
                <a:path w="280034" h="426720">
                  <a:moveTo>
                    <a:pt x="9081" y="181451"/>
                  </a:moveTo>
                  <a:lnTo>
                    <a:pt x="27501" y="126122"/>
                  </a:lnTo>
                  <a:lnTo>
                    <a:pt x="53034" y="78591"/>
                  </a:lnTo>
                  <a:lnTo>
                    <a:pt x="83941" y="40579"/>
                  </a:lnTo>
                  <a:lnTo>
                    <a:pt x="118484" y="13808"/>
                  </a:lnTo>
                  <a:lnTo>
                    <a:pt x="154923" y="0"/>
                  </a:lnTo>
                  <a:lnTo>
                    <a:pt x="191519" y="874"/>
                  </a:lnTo>
                  <a:lnTo>
                    <a:pt x="250430" y="45940"/>
                  </a:lnTo>
                  <a:lnTo>
                    <a:pt x="268796" y="85595"/>
                  </a:lnTo>
                  <a:lnTo>
                    <a:pt x="278767" y="133561"/>
                  </a:lnTo>
                  <a:lnTo>
                    <a:pt x="279587" y="187510"/>
                  </a:lnTo>
                  <a:lnTo>
                    <a:pt x="270506" y="245113"/>
                  </a:lnTo>
                  <a:lnTo>
                    <a:pt x="252086" y="300443"/>
                  </a:lnTo>
                  <a:lnTo>
                    <a:pt x="226553" y="347974"/>
                  </a:lnTo>
                  <a:lnTo>
                    <a:pt x="195645" y="385985"/>
                  </a:lnTo>
                  <a:lnTo>
                    <a:pt x="161103" y="412756"/>
                  </a:lnTo>
                  <a:lnTo>
                    <a:pt x="124664" y="426565"/>
                  </a:lnTo>
                  <a:lnTo>
                    <a:pt x="88068" y="425690"/>
                  </a:lnTo>
                  <a:lnTo>
                    <a:pt x="29157" y="380624"/>
                  </a:lnTo>
                  <a:lnTo>
                    <a:pt x="10790" y="340969"/>
                  </a:lnTo>
                  <a:lnTo>
                    <a:pt x="820" y="293003"/>
                  </a:lnTo>
                  <a:lnTo>
                    <a:pt x="0" y="239055"/>
                  </a:lnTo>
                  <a:lnTo>
                    <a:pt x="9081" y="18145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723120" y="3557016"/>
              <a:ext cx="182879" cy="1060704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9723400" y="3558137"/>
              <a:ext cx="182880" cy="1059815"/>
            </a:xfrm>
            <a:custGeom>
              <a:avLst/>
              <a:gdLst/>
              <a:ahLst/>
              <a:cxnLst/>
              <a:rect l="l" t="t" r="r" b="b"/>
              <a:pathLst>
                <a:path w="182879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182599" y="0"/>
                  </a:lnTo>
                </a:path>
                <a:path w="182879" h="1059814">
                  <a:moveTo>
                    <a:pt x="182599" y="1059443"/>
                  </a:move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783431" y="4050866"/>
              <a:ext cx="122568" cy="414639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9783431" y="4050866"/>
              <a:ext cx="123189" cy="414655"/>
            </a:xfrm>
            <a:custGeom>
              <a:avLst/>
              <a:gdLst/>
              <a:ahLst/>
              <a:cxnLst/>
              <a:rect l="l" t="t" r="r" b="b"/>
              <a:pathLst>
                <a:path w="123190" h="414654">
                  <a:moveTo>
                    <a:pt x="8812" y="244514"/>
                  </a:moveTo>
                  <a:lnTo>
                    <a:pt x="0" y="186869"/>
                  </a:lnTo>
                  <a:lnTo>
                    <a:pt x="1072" y="132924"/>
                  </a:lnTo>
                  <a:lnTo>
                    <a:pt x="11266" y="85005"/>
                  </a:lnTo>
                  <a:lnTo>
                    <a:pt x="29817" y="45436"/>
                  </a:lnTo>
                  <a:lnTo>
                    <a:pt x="55963" y="16542"/>
                  </a:lnTo>
                  <a:lnTo>
                    <a:pt x="88938" y="646"/>
                  </a:lnTo>
                  <a:lnTo>
                    <a:pt x="122567" y="0"/>
                  </a:lnTo>
                </a:path>
                <a:path w="123190" h="414654">
                  <a:moveTo>
                    <a:pt x="122567" y="414639"/>
                  </a:moveTo>
                  <a:lnTo>
                    <a:pt x="117431" y="412665"/>
                  </a:lnTo>
                  <a:lnTo>
                    <a:pt x="83014" y="385734"/>
                  </a:lnTo>
                  <a:lnTo>
                    <a:pt x="52284" y="347578"/>
                  </a:lnTo>
                  <a:lnTo>
                    <a:pt x="26974" y="299929"/>
                  </a:lnTo>
                  <a:lnTo>
                    <a:pt x="8812" y="244514"/>
                  </a:lnTo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029199" y="4617580"/>
              <a:ext cx="4876800" cy="0"/>
            </a:xfrm>
            <a:custGeom>
              <a:avLst/>
              <a:gdLst/>
              <a:ahLst/>
              <a:cxnLst/>
              <a:rect l="l" t="t" r="r" b="b"/>
              <a:pathLst>
                <a:path w="4876800">
                  <a:moveTo>
                    <a:pt x="0" y="0"/>
                  </a:moveTo>
                  <a:lnTo>
                    <a:pt x="4876799" y="1"/>
                  </a:lnTo>
                </a:path>
              </a:pathLst>
            </a:custGeom>
            <a:ln w="60959">
              <a:solidFill>
                <a:srgbClr val="FF8A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352799" y="2706624"/>
              <a:ext cx="1728216" cy="929639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819143" y="3014472"/>
              <a:ext cx="451103" cy="451103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200143" y="2782824"/>
              <a:ext cx="451103" cy="451103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498848" y="3105912"/>
              <a:ext cx="457200" cy="457200"/>
            </a:xfrm>
            <a:prstGeom prst="rect">
              <a:avLst/>
            </a:prstGeom>
          </p:spPr>
        </p:pic>
      </p:grpSp>
      <p:grpSp>
        <p:nvGrpSpPr>
          <p:cNvPr id="180" name="object 180"/>
          <p:cNvGrpSpPr/>
          <p:nvPr/>
        </p:nvGrpSpPr>
        <p:grpSpPr>
          <a:xfrm>
            <a:off x="152400" y="1143000"/>
            <a:ext cx="9758680" cy="6400800"/>
            <a:chOff x="152400" y="1143000"/>
            <a:chExt cx="9758680" cy="6400800"/>
          </a:xfrm>
        </p:grpSpPr>
        <p:pic>
          <p:nvPicPr>
            <p:cNvPr id="181" name="object 18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7671816" y="2356103"/>
              <a:ext cx="2234183" cy="1298448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7733865" y="2532383"/>
              <a:ext cx="2172134" cy="99538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7733865" y="2532384"/>
              <a:ext cx="2172335" cy="995680"/>
            </a:xfrm>
            <a:custGeom>
              <a:avLst/>
              <a:gdLst/>
              <a:ahLst/>
              <a:cxnLst/>
              <a:rect l="l" t="t" r="r" b="b"/>
              <a:pathLst>
                <a:path w="2172334" h="995679">
                  <a:moveTo>
                    <a:pt x="2172134" y="0"/>
                  </a:moveTo>
                  <a:lnTo>
                    <a:pt x="2167878" y="3082"/>
                  </a:lnTo>
                  <a:lnTo>
                    <a:pt x="2155384" y="11926"/>
                  </a:lnTo>
                  <a:lnTo>
                    <a:pt x="2134491" y="36146"/>
                  </a:lnTo>
                  <a:lnTo>
                    <a:pt x="2129412" y="42265"/>
                  </a:lnTo>
                  <a:lnTo>
                    <a:pt x="2132298" y="38532"/>
                  </a:lnTo>
                  <a:lnTo>
                    <a:pt x="2135299" y="33200"/>
                  </a:lnTo>
                  <a:lnTo>
                    <a:pt x="2130565" y="34520"/>
                  </a:lnTo>
                  <a:lnTo>
                    <a:pt x="2110246" y="50743"/>
                  </a:lnTo>
                  <a:lnTo>
                    <a:pt x="2104518" y="56786"/>
                  </a:lnTo>
                  <a:lnTo>
                    <a:pt x="2098999" y="63935"/>
                  </a:lnTo>
                  <a:lnTo>
                    <a:pt x="2093461" y="70957"/>
                  </a:lnTo>
                  <a:lnTo>
                    <a:pt x="2055852" y="90979"/>
                  </a:lnTo>
                  <a:lnTo>
                    <a:pt x="2025610" y="102498"/>
                  </a:lnTo>
                  <a:lnTo>
                    <a:pt x="2018561" y="105819"/>
                  </a:lnTo>
                  <a:lnTo>
                    <a:pt x="1949721" y="125449"/>
                  </a:lnTo>
                  <a:lnTo>
                    <a:pt x="1898859" y="131885"/>
                  </a:lnTo>
                  <a:lnTo>
                    <a:pt x="1847572" y="135904"/>
                  </a:lnTo>
                  <a:lnTo>
                    <a:pt x="1798624" y="138661"/>
                  </a:lnTo>
                  <a:lnTo>
                    <a:pt x="1754776" y="141315"/>
                  </a:lnTo>
                  <a:lnTo>
                    <a:pt x="1701289" y="135334"/>
                  </a:lnTo>
                  <a:lnTo>
                    <a:pt x="1658910" y="130631"/>
                  </a:lnTo>
                  <a:lnTo>
                    <a:pt x="1592014" y="125430"/>
                  </a:lnTo>
                  <a:lnTo>
                    <a:pt x="1559763" y="125118"/>
                  </a:lnTo>
                  <a:lnTo>
                    <a:pt x="1523156" y="126458"/>
                  </a:lnTo>
                  <a:lnTo>
                    <a:pt x="1478324" y="129541"/>
                  </a:lnTo>
                  <a:lnTo>
                    <a:pt x="1421403" y="134463"/>
                  </a:lnTo>
                  <a:lnTo>
                    <a:pt x="1348526" y="141315"/>
                  </a:lnTo>
                  <a:lnTo>
                    <a:pt x="1276260" y="156107"/>
                  </a:lnTo>
                  <a:lnTo>
                    <a:pt x="1224844" y="168525"/>
                  </a:lnTo>
                  <a:lnTo>
                    <a:pt x="1184897" y="180131"/>
                  </a:lnTo>
                  <a:lnTo>
                    <a:pt x="1163741" y="189859"/>
                  </a:lnTo>
                  <a:lnTo>
                    <a:pt x="1156685" y="193070"/>
                  </a:lnTo>
                  <a:lnTo>
                    <a:pt x="1119645" y="207152"/>
                  </a:lnTo>
                  <a:lnTo>
                    <a:pt x="1083335" y="218948"/>
                  </a:lnTo>
                  <a:lnTo>
                    <a:pt x="1045091" y="228180"/>
                  </a:lnTo>
                  <a:lnTo>
                    <a:pt x="998590" y="238696"/>
                  </a:lnTo>
                  <a:lnTo>
                    <a:pt x="950733" y="249042"/>
                  </a:lnTo>
                  <a:lnTo>
                    <a:pt x="908421" y="257764"/>
                  </a:lnTo>
                  <a:lnTo>
                    <a:pt x="874513" y="263167"/>
                  </a:lnTo>
                  <a:lnTo>
                    <a:pt x="857577" y="266216"/>
                  </a:lnTo>
                  <a:lnTo>
                    <a:pt x="840712" y="270704"/>
                  </a:lnTo>
                  <a:lnTo>
                    <a:pt x="819721" y="277627"/>
                  </a:lnTo>
                  <a:lnTo>
                    <a:pt x="798418" y="284530"/>
                  </a:lnTo>
                  <a:lnTo>
                    <a:pt x="756077" y="296581"/>
                  </a:lnTo>
                  <a:lnTo>
                    <a:pt x="706205" y="307394"/>
                  </a:lnTo>
                  <a:lnTo>
                    <a:pt x="634771" y="317037"/>
                  </a:lnTo>
                  <a:lnTo>
                    <a:pt x="588613" y="323275"/>
                  </a:lnTo>
                  <a:lnTo>
                    <a:pt x="519098" y="335398"/>
                  </a:lnTo>
                  <a:lnTo>
                    <a:pt x="463017" y="345641"/>
                  </a:lnTo>
                  <a:lnTo>
                    <a:pt x="411893" y="361275"/>
                  </a:lnTo>
                  <a:lnTo>
                    <a:pt x="377628" y="378134"/>
                  </a:lnTo>
                  <a:lnTo>
                    <a:pt x="355523" y="400401"/>
                  </a:lnTo>
                  <a:lnTo>
                    <a:pt x="349946" y="407198"/>
                  </a:lnTo>
                  <a:lnTo>
                    <a:pt x="344184" y="413030"/>
                  </a:lnTo>
                  <a:lnTo>
                    <a:pt x="338615" y="416808"/>
                  </a:lnTo>
                  <a:lnTo>
                    <a:pt x="332899" y="419500"/>
                  </a:lnTo>
                  <a:lnTo>
                    <a:pt x="327183" y="422191"/>
                  </a:lnTo>
                  <a:lnTo>
                    <a:pt x="321614" y="425969"/>
                  </a:lnTo>
                  <a:lnTo>
                    <a:pt x="305760" y="441492"/>
                  </a:lnTo>
                  <a:lnTo>
                    <a:pt x="300264" y="449768"/>
                  </a:lnTo>
                  <a:lnTo>
                    <a:pt x="295570" y="455849"/>
                  </a:lnTo>
                  <a:lnTo>
                    <a:pt x="282118" y="464786"/>
                  </a:lnTo>
                  <a:lnTo>
                    <a:pt x="275093" y="468307"/>
                  </a:lnTo>
                  <a:lnTo>
                    <a:pt x="268012" y="471255"/>
                  </a:lnTo>
                  <a:lnTo>
                    <a:pt x="260931" y="474203"/>
                  </a:lnTo>
                  <a:lnTo>
                    <a:pt x="253907" y="477724"/>
                  </a:lnTo>
                  <a:lnTo>
                    <a:pt x="248136" y="481032"/>
                  </a:lnTo>
                  <a:lnTo>
                    <a:pt x="242749" y="487356"/>
                  </a:lnTo>
                  <a:lnTo>
                    <a:pt x="236980" y="490664"/>
                  </a:lnTo>
                  <a:lnTo>
                    <a:pt x="229963" y="494265"/>
                  </a:lnTo>
                  <a:lnTo>
                    <a:pt x="222895" y="497345"/>
                  </a:lnTo>
                  <a:lnTo>
                    <a:pt x="215817" y="500319"/>
                  </a:lnTo>
                  <a:lnTo>
                    <a:pt x="208767" y="503603"/>
                  </a:lnTo>
                  <a:lnTo>
                    <a:pt x="203112" y="506710"/>
                  </a:lnTo>
                  <a:lnTo>
                    <a:pt x="197483" y="510072"/>
                  </a:lnTo>
                  <a:lnTo>
                    <a:pt x="191853" y="513435"/>
                  </a:lnTo>
                  <a:lnTo>
                    <a:pt x="186198" y="516542"/>
                  </a:lnTo>
                  <a:lnTo>
                    <a:pt x="167296" y="525408"/>
                  </a:lnTo>
                  <a:lnTo>
                    <a:pt x="149822" y="533155"/>
                  </a:lnTo>
                  <a:lnTo>
                    <a:pt x="132199" y="542299"/>
                  </a:lnTo>
                  <a:lnTo>
                    <a:pt x="112847" y="555358"/>
                  </a:lnTo>
                  <a:lnTo>
                    <a:pt x="107205" y="559671"/>
                  </a:lnTo>
                  <a:lnTo>
                    <a:pt x="101387" y="562924"/>
                  </a:lnTo>
                  <a:lnTo>
                    <a:pt x="75661" y="591196"/>
                  </a:lnTo>
                  <a:lnTo>
                    <a:pt x="40255" y="652492"/>
                  </a:lnTo>
                  <a:lnTo>
                    <a:pt x="37842" y="660185"/>
                  </a:lnTo>
                  <a:lnTo>
                    <a:pt x="40129" y="658128"/>
                  </a:lnTo>
                  <a:lnTo>
                    <a:pt x="38058" y="661316"/>
                  </a:lnTo>
                  <a:lnTo>
                    <a:pt x="22569" y="684746"/>
                  </a:lnTo>
                  <a:lnTo>
                    <a:pt x="15495" y="703505"/>
                  </a:lnTo>
                  <a:lnTo>
                    <a:pt x="7466" y="721831"/>
                  </a:lnTo>
                  <a:lnTo>
                    <a:pt x="1346" y="741022"/>
                  </a:lnTo>
                  <a:lnTo>
                    <a:pt x="0" y="762380"/>
                  </a:lnTo>
                  <a:lnTo>
                    <a:pt x="1006" y="778901"/>
                  </a:lnTo>
                  <a:lnTo>
                    <a:pt x="1742" y="795653"/>
                  </a:lnTo>
                  <a:lnTo>
                    <a:pt x="8835" y="835925"/>
                  </a:lnTo>
                  <a:lnTo>
                    <a:pt x="39341" y="866810"/>
                  </a:lnTo>
                  <a:lnTo>
                    <a:pt x="47902" y="872704"/>
                  </a:lnTo>
                  <a:lnTo>
                    <a:pt x="56424" y="878829"/>
                  </a:lnTo>
                  <a:lnTo>
                    <a:pt x="62066" y="883141"/>
                  </a:lnTo>
                  <a:lnTo>
                    <a:pt x="67423" y="890635"/>
                  </a:lnTo>
                  <a:lnTo>
                    <a:pt x="73350" y="891768"/>
                  </a:lnTo>
                  <a:lnTo>
                    <a:pt x="132033" y="902848"/>
                  </a:lnTo>
                  <a:lnTo>
                    <a:pt x="191841" y="917645"/>
                  </a:lnTo>
                  <a:lnTo>
                    <a:pt x="228682" y="935811"/>
                  </a:lnTo>
                  <a:lnTo>
                    <a:pt x="242621" y="943524"/>
                  </a:lnTo>
                  <a:lnTo>
                    <a:pt x="294923" y="965430"/>
                  </a:lnTo>
                  <a:lnTo>
                    <a:pt x="338523" y="973333"/>
                  </a:lnTo>
                  <a:lnTo>
                    <a:pt x="394971" y="978870"/>
                  </a:lnTo>
                  <a:lnTo>
                    <a:pt x="423177" y="982340"/>
                  </a:lnTo>
                  <a:lnTo>
                    <a:pt x="438712" y="985050"/>
                  </a:lnTo>
                  <a:lnTo>
                    <a:pt x="454227" y="988343"/>
                  </a:lnTo>
                  <a:lnTo>
                    <a:pt x="469733" y="991869"/>
                  </a:lnTo>
                  <a:lnTo>
                    <a:pt x="485243" y="995279"/>
                  </a:lnTo>
                  <a:lnTo>
                    <a:pt x="795574" y="982340"/>
                  </a:lnTo>
                  <a:lnTo>
                    <a:pt x="859279" y="982391"/>
                  </a:lnTo>
                  <a:lnTo>
                    <a:pt x="917660" y="982540"/>
                  </a:lnTo>
                  <a:lnTo>
                    <a:pt x="970957" y="982777"/>
                  </a:lnTo>
                  <a:lnTo>
                    <a:pt x="1019408" y="983097"/>
                  </a:lnTo>
                  <a:lnTo>
                    <a:pt x="1063252" y="983491"/>
                  </a:lnTo>
                  <a:lnTo>
                    <a:pt x="1102730" y="983951"/>
                  </a:lnTo>
                  <a:lnTo>
                    <a:pt x="1169539" y="985040"/>
                  </a:lnTo>
                  <a:lnTo>
                    <a:pt x="1221749" y="986303"/>
                  </a:lnTo>
                  <a:lnTo>
                    <a:pt x="1261273" y="987679"/>
                  </a:lnTo>
                  <a:lnTo>
                    <a:pt x="1300956" y="989819"/>
                  </a:lnTo>
                  <a:lnTo>
                    <a:pt x="1337376" y="994513"/>
                  </a:lnTo>
                  <a:lnTo>
                    <a:pt x="1339135" y="994858"/>
                  </a:lnTo>
                  <a:lnTo>
                    <a:pt x="1341070" y="995124"/>
                  </a:lnTo>
                  <a:lnTo>
                    <a:pt x="1343420" y="995303"/>
                  </a:lnTo>
                  <a:lnTo>
                    <a:pt x="1346425" y="995388"/>
                  </a:lnTo>
                  <a:lnTo>
                    <a:pt x="1350324" y="995370"/>
                  </a:lnTo>
                  <a:lnTo>
                    <a:pt x="1391595" y="993478"/>
                  </a:lnTo>
                  <a:lnTo>
                    <a:pt x="1442387" y="990624"/>
                  </a:lnTo>
                  <a:lnTo>
                    <a:pt x="1465090" y="989341"/>
                  </a:lnTo>
                  <a:lnTo>
                    <a:pt x="1491079" y="987878"/>
                  </a:lnTo>
                  <a:lnTo>
                    <a:pt x="1520592" y="986229"/>
                  </a:lnTo>
                  <a:lnTo>
                    <a:pt x="1553869" y="984386"/>
                  </a:lnTo>
                  <a:lnTo>
                    <a:pt x="1591147" y="982340"/>
                  </a:lnTo>
                  <a:lnTo>
                    <a:pt x="2172134" y="994676"/>
                  </a:lnTo>
                </a:path>
              </a:pathLst>
            </a:custGeom>
            <a:ln w="1015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933688" y="2980944"/>
              <a:ext cx="457200" cy="457200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965505" y="3013189"/>
              <a:ext cx="335443" cy="335443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8965504" y="3013188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5" h="335914">
                  <a:moveTo>
                    <a:pt x="35539" y="274218"/>
                  </a:moveTo>
                  <a:lnTo>
                    <a:pt x="106496" y="326036"/>
                  </a:lnTo>
                  <a:lnTo>
                    <a:pt x="193855" y="335443"/>
                  </a:lnTo>
                  <a:lnTo>
                    <a:pt x="274218" y="299903"/>
                  </a:lnTo>
                  <a:lnTo>
                    <a:pt x="326037" y="228947"/>
                  </a:lnTo>
                  <a:lnTo>
                    <a:pt x="335443" y="141588"/>
                  </a:lnTo>
                  <a:lnTo>
                    <a:pt x="299903" y="61225"/>
                  </a:lnTo>
                  <a:lnTo>
                    <a:pt x="228947" y="9406"/>
                  </a:lnTo>
                  <a:lnTo>
                    <a:pt x="141588" y="0"/>
                  </a:lnTo>
                  <a:lnTo>
                    <a:pt x="61225" y="35539"/>
                  </a:lnTo>
                  <a:lnTo>
                    <a:pt x="9406" y="106496"/>
                  </a:lnTo>
                  <a:lnTo>
                    <a:pt x="0" y="193855"/>
                  </a:lnTo>
                  <a:lnTo>
                    <a:pt x="35539" y="274218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9033526" y="3066642"/>
              <a:ext cx="184392" cy="245919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476488" y="2889504"/>
              <a:ext cx="463296" cy="460248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509752" y="2920187"/>
              <a:ext cx="339214" cy="339215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8509753" y="2920187"/>
              <a:ext cx="339725" cy="339725"/>
            </a:xfrm>
            <a:custGeom>
              <a:avLst/>
              <a:gdLst/>
              <a:ahLst/>
              <a:cxnLst/>
              <a:rect l="l" t="t" r="r" b="b"/>
              <a:pathLst>
                <a:path w="339725" h="339725">
                  <a:moveTo>
                    <a:pt x="248566" y="19344"/>
                  </a:moveTo>
                  <a:lnTo>
                    <a:pt x="162859" y="0"/>
                  </a:lnTo>
                  <a:lnTo>
                    <a:pt x="78959" y="26092"/>
                  </a:lnTo>
                  <a:lnTo>
                    <a:pt x="19344" y="90647"/>
                  </a:lnTo>
                  <a:lnTo>
                    <a:pt x="0" y="176355"/>
                  </a:lnTo>
                  <a:lnTo>
                    <a:pt x="26092" y="260255"/>
                  </a:lnTo>
                  <a:lnTo>
                    <a:pt x="90648" y="319870"/>
                  </a:lnTo>
                  <a:lnTo>
                    <a:pt x="176355" y="339214"/>
                  </a:lnTo>
                  <a:lnTo>
                    <a:pt x="260255" y="313122"/>
                  </a:lnTo>
                  <a:lnTo>
                    <a:pt x="319870" y="248566"/>
                  </a:lnTo>
                  <a:lnTo>
                    <a:pt x="339214" y="162859"/>
                  </a:lnTo>
                  <a:lnTo>
                    <a:pt x="313122" y="78959"/>
                  </a:lnTo>
                  <a:lnTo>
                    <a:pt x="248566" y="19344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561368" y="2976978"/>
              <a:ext cx="232927" cy="226145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7930895" y="3066288"/>
              <a:ext cx="448055" cy="451103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7961571" y="3098992"/>
              <a:ext cx="328609" cy="328609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7961569" y="3098992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29" h="328929">
                  <a:moveTo>
                    <a:pt x="43315" y="45246"/>
                  </a:moveTo>
                  <a:lnTo>
                    <a:pt x="0" y="121690"/>
                  </a:lnTo>
                  <a:lnTo>
                    <a:pt x="700" y="209551"/>
                  </a:lnTo>
                  <a:lnTo>
                    <a:pt x="45246" y="285294"/>
                  </a:lnTo>
                  <a:lnTo>
                    <a:pt x="121690" y="328610"/>
                  </a:lnTo>
                  <a:lnTo>
                    <a:pt x="209551" y="327909"/>
                  </a:lnTo>
                  <a:lnTo>
                    <a:pt x="285294" y="283364"/>
                  </a:lnTo>
                  <a:lnTo>
                    <a:pt x="328610" y="206919"/>
                  </a:lnTo>
                  <a:lnTo>
                    <a:pt x="327909" y="119059"/>
                  </a:lnTo>
                  <a:lnTo>
                    <a:pt x="283364" y="43315"/>
                  </a:lnTo>
                  <a:lnTo>
                    <a:pt x="206919" y="0"/>
                  </a:lnTo>
                  <a:lnTo>
                    <a:pt x="119059" y="700"/>
                  </a:lnTo>
                  <a:lnTo>
                    <a:pt x="43315" y="45246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997525" y="3157591"/>
              <a:ext cx="244196" cy="201371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965191" y="2706624"/>
              <a:ext cx="1728215" cy="929639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5022389" y="2723145"/>
              <a:ext cx="1616710" cy="817880"/>
            </a:xfrm>
            <a:custGeom>
              <a:avLst/>
              <a:gdLst/>
              <a:ahLst/>
              <a:cxnLst/>
              <a:rect l="l" t="t" r="r" b="b"/>
              <a:pathLst>
                <a:path w="1616709" h="817879">
                  <a:moveTo>
                    <a:pt x="808261" y="0"/>
                  </a:moveTo>
                  <a:lnTo>
                    <a:pt x="0" y="0"/>
                  </a:lnTo>
                  <a:lnTo>
                    <a:pt x="0" y="817840"/>
                  </a:lnTo>
                  <a:lnTo>
                    <a:pt x="808261" y="817840"/>
                  </a:lnTo>
                  <a:lnTo>
                    <a:pt x="871426" y="816610"/>
                  </a:lnTo>
                  <a:lnTo>
                    <a:pt x="933261" y="812980"/>
                  </a:lnTo>
                  <a:lnTo>
                    <a:pt x="993588" y="807040"/>
                  </a:lnTo>
                  <a:lnTo>
                    <a:pt x="1052225" y="798883"/>
                  </a:lnTo>
                  <a:lnTo>
                    <a:pt x="1108994" y="788598"/>
                  </a:lnTo>
                  <a:lnTo>
                    <a:pt x="1163714" y="776277"/>
                  </a:lnTo>
                  <a:lnTo>
                    <a:pt x="1216206" y="762011"/>
                  </a:lnTo>
                  <a:lnTo>
                    <a:pt x="1266290" y="745890"/>
                  </a:lnTo>
                  <a:lnTo>
                    <a:pt x="1313787" y="728005"/>
                  </a:lnTo>
                  <a:lnTo>
                    <a:pt x="1358517" y="708448"/>
                  </a:lnTo>
                  <a:lnTo>
                    <a:pt x="1400300" y="687309"/>
                  </a:lnTo>
                  <a:lnTo>
                    <a:pt x="1438957" y="664679"/>
                  </a:lnTo>
                  <a:lnTo>
                    <a:pt x="1474307" y="640649"/>
                  </a:lnTo>
                  <a:lnTo>
                    <a:pt x="1506171" y="615310"/>
                  </a:lnTo>
                  <a:lnTo>
                    <a:pt x="1534370" y="588753"/>
                  </a:lnTo>
                  <a:lnTo>
                    <a:pt x="1579052" y="532348"/>
                  </a:lnTo>
                  <a:lnTo>
                    <a:pt x="1606916" y="472161"/>
                  </a:lnTo>
                  <a:lnTo>
                    <a:pt x="1616523" y="408920"/>
                  </a:lnTo>
                  <a:lnTo>
                    <a:pt x="1614091" y="376964"/>
                  </a:lnTo>
                  <a:lnTo>
                    <a:pt x="1595176" y="315159"/>
                  </a:lnTo>
                  <a:lnTo>
                    <a:pt x="1558724" y="256772"/>
                  </a:lnTo>
                  <a:lnTo>
                    <a:pt x="1506171" y="202530"/>
                  </a:lnTo>
                  <a:lnTo>
                    <a:pt x="1474307" y="177191"/>
                  </a:lnTo>
                  <a:lnTo>
                    <a:pt x="1438957" y="153161"/>
                  </a:lnTo>
                  <a:lnTo>
                    <a:pt x="1400300" y="130531"/>
                  </a:lnTo>
                  <a:lnTo>
                    <a:pt x="1358517" y="109392"/>
                  </a:lnTo>
                  <a:lnTo>
                    <a:pt x="1313787" y="89835"/>
                  </a:lnTo>
                  <a:lnTo>
                    <a:pt x="1266290" y="71950"/>
                  </a:lnTo>
                  <a:lnTo>
                    <a:pt x="1216206" y="55829"/>
                  </a:lnTo>
                  <a:lnTo>
                    <a:pt x="1163714" y="41563"/>
                  </a:lnTo>
                  <a:lnTo>
                    <a:pt x="1108994" y="29242"/>
                  </a:lnTo>
                  <a:lnTo>
                    <a:pt x="1052225" y="18957"/>
                  </a:lnTo>
                  <a:lnTo>
                    <a:pt x="993588" y="10799"/>
                  </a:lnTo>
                  <a:lnTo>
                    <a:pt x="933261" y="4860"/>
                  </a:lnTo>
                  <a:lnTo>
                    <a:pt x="871426" y="1230"/>
                  </a:lnTo>
                  <a:lnTo>
                    <a:pt x="8082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5809488" y="3133344"/>
              <a:ext cx="451103" cy="451103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841064" y="3165764"/>
              <a:ext cx="328609" cy="328609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5841063" y="3165763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29" h="328929">
                  <a:moveTo>
                    <a:pt x="43315" y="45246"/>
                  </a:moveTo>
                  <a:lnTo>
                    <a:pt x="0" y="121690"/>
                  </a:lnTo>
                  <a:lnTo>
                    <a:pt x="700" y="209551"/>
                  </a:lnTo>
                  <a:lnTo>
                    <a:pt x="45246" y="285294"/>
                  </a:lnTo>
                  <a:lnTo>
                    <a:pt x="121690" y="328610"/>
                  </a:lnTo>
                  <a:lnTo>
                    <a:pt x="209551" y="327909"/>
                  </a:lnTo>
                  <a:lnTo>
                    <a:pt x="285294" y="283364"/>
                  </a:lnTo>
                  <a:lnTo>
                    <a:pt x="328610" y="206919"/>
                  </a:lnTo>
                  <a:lnTo>
                    <a:pt x="327909" y="119059"/>
                  </a:lnTo>
                  <a:lnTo>
                    <a:pt x="283364" y="43315"/>
                  </a:lnTo>
                  <a:lnTo>
                    <a:pt x="206919" y="0"/>
                  </a:lnTo>
                  <a:lnTo>
                    <a:pt x="119059" y="700"/>
                  </a:lnTo>
                  <a:lnTo>
                    <a:pt x="43315" y="45246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877017" y="3224362"/>
              <a:ext cx="244196" cy="201371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215128" y="2993135"/>
              <a:ext cx="451103" cy="451103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247912" y="3024395"/>
              <a:ext cx="329044" cy="329043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5247912" y="3024395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4">
                  <a:moveTo>
                    <a:pt x="122735" y="329043"/>
                  </a:moveTo>
                  <a:lnTo>
                    <a:pt x="210591" y="327892"/>
                  </a:lnTo>
                  <a:lnTo>
                    <a:pt x="286105" y="282974"/>
                  </a:lnTo>
                  <a:lnTo>
                    <a:pt x="329043" y="206308"/>
                  </a:lnTo>
                  <a:lnTo>
                    <a:pt x="327892" y="118452"/>
                  </a:lnTo>
                  <a:lnTo>
                    <a:pt x="282974" y="42938"/>
                  </a:lnTo>
                  <a:lnTo>
                    <a:pt x="206308" y="0"/>
                  </a:lnTo>
                  <a:lnTo>
                    <a:pt x="118452" y="1151"/>
                  </a:lnTo>
                  <a:lnTo>
                    <a:pt x="42938" y="46069"/>
                  </a:lnTo>
                  <a:lnTo>
                    <a:pt x="0" y="122735"/>
                  </a:lnTo>
                  <a:lnTo>
                    <a:pt x="1151" y="210591"/>
                  </a:lnTo>
                  <a:lnTo>
                    <a:pt x="46069" y="286105"/>
                  </a:lnTo>
                  <a:lnTo>
                    <a:pt x="122735" y="329043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5296767" y="3084215"/>
              <a:ext cx="244741" cy="198445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5117591" y="2785872"/>
              <a:ext cx="460248" cy="460248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150721" y="2818544"/>
              <a:ext cx="337092" cy="337092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5150721" y="2818543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324582" y="101716"/>
                  </a:moveTo>
                  <a:lnTo>
                    <a:pt x="270262" y="32656"/>
                  </a:lnTo>
                  <a:lnTo>
                    <a:pt x="188692" y="0"/>
                  </a:lnTo>
                  <a:lnTo>
                    <a:pt x="101716" y="12509"/>
                  </a:lnTo>
                  <a:lnTo>
                    <a:pt x="32656" y="66829"/>
                  </a:lnTo>
                  <a:lnTo>
                    <a:pt x="0" y="148398"/>
                  </a:lnTo>
                  <a:lnTo>
                    <a:pt x="12509" y="235374"/>
                  </a:lnTo>
                  <a:lnTo>
                    <a:pt x="66829" y="304435"/>
                  </a:lnTo>
                  <a:lnTo>
                    <a:pt x="148398" y="337091"/>
                  </a:lnTo>
                  <a:lnTo>
                    <a:pt x="235374" y="324582"/>
                  </a:lnTo>
                  <a:lnTo>
                    <a:pt x="304435" y="270262"/>
                  </a:lnTo>
                  <a:lnTo>
                    <a:pt x="337091" y="188692"/>
                  </a:lnTo>
                  <a:lnTo>
                    <a:pt x="324582" y="101716"/>
                  </a:lnTo>
                  <a:close/>
                </a:path>
              </a:pathLst>
            </a:custGeom>
            <a:ln w="10159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264277" y="2854275"/>
              <a:ext cx="135676" cy="237706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9156192" y="2782823"/>
              <a:ext cx="460248" cy="460248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9187950" y="2815037"/>
              <a:ext cx="337538" cy="337538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9187951" y="2815037"/>
              <a:ext cx="337820" cy="337820"/>
            </a:xfrm>
            <a:custGeom>
              <a:avLst/>
              <a:gdLst/>
              <a:ahLst/>
              <a:cxnLst/>
              <a:rect l="l" t="t" r="r" b="b"/>
              <a:pathLst>
                <a:path w="337820" h="337819">
                  <a:moveTo>
                    <a:pt x="324016" y="100127"/>
                  </a:moveTo>
                  <a:lnTo>
                    <a:pt x="268896" y="31704"/>
                  </a:lnTo>
                  <a:lnTo>
                    <a:pt x="186952" y="0"/>
                  </a:lnTo>
                  <a:lnTo>
                    <a:pt x="100127" y="13520"/>
                  </a:lnTo>
                  <a:lnTo>
                    <a:pt x="31704" y="68641"/>
                  </a:lnTo>
                  <a:lnTo>
                    <a:pt x="0" y="150585"/>
                  </a:lnTo>
                  <a:lnTo>
                    <a:pt x="13520" y="237410"/>
                  </a:lnTo>
                  <a:lnTo>
                    <a:pt x="68641" y="305833"/>
                  </a:lnTo>
                  <a:lnTo>
                    <a:pt x="150585" y="337537"/>
                  </a:lnTo>
                  <a:lnTo>
                    <a:pt x="237410" y="324016"/>
                  </a:lnTo>
                  <a:lnTo>
                    <a:pt x="305833" y="268896"/>
                  </a:lnTo>
                  <a:lnTo>
                    <a:pt x="337537" y="186952"/>
                  </a:lnTo>
                  <a:lnTo>
                    <a:pt x="324016" y="100127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300555" y="2850849"/>
              <a:ext cx="137783" cy="238404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59536" y="4748784"/>
              <a:ext cx="1862327" cy="1740407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52400" y="2356103"/>
              <a:ext cx="1652015" cy="1298448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240792" y="2849879"/>
              <a:ext cx="457200" cy="454151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591312" y="3041904"/>
              <a:ext cx="460248" cy="460248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176527" y="2999232"/>
              <a:ext cx="451103" cy="451103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52400" y="1143000"/>
              <a:ext cx="4868545" cy="6400800"/>
            </a:xfrm>
            <a:custGeom>
              <a:avLst/>
              <a:gdLst/>
              <a:ahLst/>
              <a:cxnLst/>
              <a:rect l="l" t="t" r="r" b="b"/>
              <a:pathLst>
                <a:path w="4868545" h="6400800">
                  <a:moveTo>
                    <a:pt x="4868543" y="0"/>
                  </a:moveTo>
                  <a:lnTo>
                    <a:pt x="0" y="0"/>
                  </a:lnTo>
                  <a:lnTo>
                    <a:pt x="0" y="6400799"/>
                  </a:lnTo>
                  <a:lnTo>
                    <a:pt x="4868543" y="6400799"/>
                  </a:lnTo>
                  <a:lnTo>
                    <a:pt x="4868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 txBox="1">
            <a:spLocks noGrp="1"/>
          </p:cNvSpPr>
          <p:nvPr>
            <p:ph type="title"/>
          </p:nvPr>
        </p:nvSpPr>
        <p:spPr>
          <a:xfrm>
            <a:off x="631479" y="2795523"/>
            <a:ext cx="3921760" cy="1064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97510" marR="5080" indent="-385445">
              <a:lnSpc>
                <a:spcPct val="100600"/>
              </a:lnSpc>
              <a:spcBef>
                <a:spcPts val="75"/>
              </a:spcBef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Healthy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rectal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tissue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is not as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reliable</a:t>
            </a:r>
          </a:p>
        </p:txBody>
      </p:sp>
      <p:sp>
        <p:nvSpPr>
          <p:cNvPr id="221" name="object 221"/>
          <p:cNvSpPr txBox="1"/>
          <p:nvPr/>
        </p:nvSpPr>
        <p:spPr>
          <a:xfrm>
            <a:off x="872745" y="3837940"/>
            <a:ext cx="3441065" cy="1064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2434" marR="5080" indent="-420370">
              <a:lnSpc>
                <a:spcPct val="100600"/>
              </a:lnSpc>
              <a:spcBef>
                <a:spcPts val="75"/>
              </a:spcBef>
            </a:pPr>
            <a:r>
              <a:rPr sz="3400" dirty="0">
                <a:latin typeface="Arial"/>
                <a:cs typeface="Arial"/>
              </a:rPr>
              <a:t>a</a:t>
            </a:r>
            <a:r>
              <a:rPr sz="3400" spc="-1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defense</a:t>
            </a:r>
            <a:r>
              <a:rPr sz="3400" spc="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against </a:t>
            </a:r>
            <a:r>
              <a:rPr sz="3400" dirty="0">
                <a:latin typeface="Arial"/>
                <a:cs typeface="Arial"/>
              </a:rPr>
              <a:t>HIV</a:t>
            </a:r>
            <a:r>
              <a:rPr sz="3400" spc="2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infection.</a:t>
            </a:r>
            <a:endParaRPr sz="3400">
              <a:latin typeface="Arial"/>
              <a:cs typeface="Arial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5227320" y="3112007"/>
            <a:ext cx="4683760" cy="4404360"/>
            <a:chOff x="5227320" y="3112007"/>
            <a:chExt cx="4683760" cy="4404360"/>
          </a:xfrm>
        </p:grpSpPr>
        <p:pic>
          <p:nvPicPr>
            <p:cNvPr id="223" name="object 22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5227320" y="4800600"/>
              <a:ext cx="2011679" cy="1578864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272028" y="4823412"/>
              <a:ext cx="1922835" cy="1490704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5947286" y="5346538"/>
              <a:ext cx="497253" cy="35995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5947287" y="5346538"/>
              <a:ext cx="497840" cy="360045"/>
            </a:xfrm>
            <a:custGeom>
              <a:avLst/>
              <a:gdLst/>
              <a:ahLst/>
              <a:cxnLst/>
              <a:rect l="l" t="t" r="r" b="b"/>
              <a:pathLst>
                <a:path w="497839" h="360045">
                  <a:moveTo>
                    <a:pt x="0" y="145909"/>
                  </a:moveTo>
                  <a:lnTo>
                    <a:pt x="12122" y="106262"/>
                  </a:lnTo>
                  <a:lnTo>
                    <a:pt x="35926" y="71604"/>
                  </a:lnTo>
                  <a:lnTo>
                    <a:pt x="69775" y="42791"/>
                  </a:lnTo>
                  <a:lnTo>
                    <a:pt x="112030" y="20682"/>
                  </a:lnTo>
                  <a:lnTo>
                    <a:pt x="161054" y="6132"/>
                  </a:lnTo>
                  <a:lnTo>
                    <a:pt x="215209" y="0"/>
                  </a:lnTo>
                  <a:lnTo>
                    <a:pt x="272856" y="3141"/>
                  </a:lnTo>
                  <a:lnTo>
                    <a:pt x="329224" y="15622"/>
                  </a:lnTo>
                  <a:lnTo>
                    <a:pt x="379733" y="36097"/>
                  </a:lnTo>
                  <a:lnTo>
                    <a:pt x="423036" y="63297"/>
                  </a:lnTo>
                  <a:lnTo>
                    <a:pt x="457787" y="95958"/>
                  </a:lnTo>
                  <a:lnTo>
                    <a:pt x="482637" y="132814"/>
                  </a:lnTo>
                  <a:lnTo>
                    <a:pt x="496241" y="172598"/>
                  </a:lnTo>
                  <a:lnTo>
                    <a:pt x="497252" y="214045"/>
                  </a:lnTo>
                  <a:lnTo>
                    <a:pt x="485130" y="253692"/>
                  </a:lnTo>
                  <a:lnTo>
                    <a:pt x="461325" y="288350"/>
                  </a:lnTo>
                  <a:lnTo>
                    <a:pt x="427476" y="317162"/>
                  </a:lnTo>
                  <a:lnTo>
                    <a:pt x="385221" y="339272"/>
                  </a:lnTo>
                  <a:lnTo>
                    <a:pt x="336197" y="353821"/>
                  </a:lnTo>
                  <a:lnTo>
                    <a:pt x="282042" y="359954"/>
                  </a:lnTo>
                  <a:lnTo>
                    <a:pt x="224395" y="356813"/>
                  </a:lnTo>
                  <a:lnTo>
                    <a:pt x="168027" y="344331"/>
                  </a:lnTo>
                  <a:lnTo>
                    <a:pt x="117518" y="323857"/>
                  </a:lnTo>
                  <a:lnTo>
                    <a:pt x="74215" y="296656"/>
                  </a:lnTo>
                  <a:lnTo>
                    <a:pt x="39465" y="263995"/>
                  </a:lnTo>
                  <a:lnTo>
                    <a:pt x="14614" y="227140"/>
                  </a:lnTo>
                  <a:lnTo>
                    <a:pt x="1010" y="187356"/>
                  </a:lnTo>
                  <a:lnTo>
                    <a:pt x="0" y="145909"/>
                  </a:lnTo>
                  <a:close/>
                </a:path>
              </a:pathLst>
            </a:custGeom>
            <a:ln w="10160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754368" y="5614415"/>
              <a:ext cx="1837944" cy="1901952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6797351" y="5636149"/>
              <a:ext cx="1752533" cy="1814083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7389207" y="6248665"/>
              <a:ext cx="465988" cy="402091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7389206" y="6248665"/>
              <a:ext cx="466090" cy="402590"/>
            </a:xfrm>
            <a:custGeom>
              <a:avLst/>
              <a:gdLst/>
              <a:ahLst/>
              <a:cxnLst/>
              <a:rect l="l" t="t" r="r" b="b"/>
              <a:pathLst>
                <a:path w="466090" h="402590">
                  <a:moveTo>
                    <a:pt x="446347" y="68924"/>
                  </a:moveTo>
                  <a:lnTo>
                    <a:pt x="462259" y="107208"/>
                  </a:lnTo>
                  <a:lnTo>
                    <a:pt x="465988" y="149088"/>
                  </a:lnTo>
                  <a:lnTo>
                    <a:pt x="458250" y="192860"/>
                  </a:lnTo>
                  <a:lnTo>
                    <a:pt x="439762" y="236821"/>
                  </a:lnTo>
                  <a:lnTo>
                    <a:pt x="411241" y="279266"/>
                  </a:lnTo>
                  <a:lnTo>
                    <a:pt x="373403" y="318491"/>
                  </a:lnTo>
                  <a:lnTo>
                    <a:pt x="326965" y="352793"/>
                  </a:lnTo>
                  <a:lnTo>
                    <a:pt x="275563" y="379080"/>
                  </a:lnTo>
                  <a:lnTo>
                    <a:pt x="223586" y="395473"/>
                  </a:lnTo>
                  <a:lnTo>
                    <a:pt x="172879" y="402091"/>
                  </a:lnTo>
                  <a:lnTo>
                    <a:pt x="125286" y="399052"/>
                  </a:lnTo>
                  <a:lnTo>
                    <a:pt x="82652" y="386473"/>
                  </a:lnTo>
                  <a:lnTo>
                    <a:pt x="46822" y="364472"/>
                  </a:lnTo>
                  <a:lnTo>
                    <a:pt x="19640" y="333167"/>
                  </a:lnTo>
                  <a:lnTo>
                    <a:pt x="3728" y="294883"/>
                  </a:lnTo>
                  <a:lnTo>
                    <a:pt x="0" y="253003"/>
                  </a:lnTo>
                  <a:lnTo>
                    <a:pt x="7737" y="209230"/>
                  </a:lnTo>
                  <a:lnTo>
                    <a:pt x="26225" y="165270"/>
                  </a:lnTo>
                  <a:lnTo>
                    <a:pt x="54746" y="122825"/>
                  </a:lnTo>
                  <a:lnTo>
                    <a:pt x="92584" y="83599"/>
                  </a:lnTo>
                  <a:lnTo>
                    <a:pt x="139022" y="49297"/>
                  </a:lnTo>
                  <a:lnTo>
                    <a:pt x="190424" y="23011"/>
                  </a:lnTo>
                  <a:lnTo>
                    <a:pt x="242401" y="6618"/>
                  </a:lnTo>
                  <a:lnTo>
                    <a:pt x="293108" y="0"/>
                  </a:lnTo>
                  <a:lnTo>
                    <a:pt x="340701" y="3039"/>
                  </a:lnTo>
                  <a:lnTo>
                    <a:pt x="383335" y="15618"/>
                  </a:lnTo>
                  <a:lnTo>
                    <a:pt x="419165" y="37619"/>
                  </a:lnTo>
                  <a:lnTo>
                    <a:pt x="446347" y="68924"/>
                  </a:lnTo>
                  <a:close/>
                </a:path>
              </a:pathLst>
            </a:custGeom>
            <a:ln w="10160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8592311" y="4733543"/>
              <a:ext cx="1313688" cy="1737360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8634646" y="4757440"/>
              <a:ext cx="1276433" cy="1611324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9315651" y="5376840"/>
              <a:ext cx="487678" cy="376277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9315651" y="5376840"/>
              <a:ext cx="487680" cy="376555"/>
            </a:xfrm>
            <a:custGeom>
              <a:avLst/>
              <a:gdLst/>
              <a:ahLst/>
              <a:cxnLst/>
              <a:rect l="l" t="t" r="r" b="b"/>
              <a:pathLst>
                <a:path w="487679" h="376554">
                  <a:moveTo>
                    <a:pt x="7535" y="272613"/>
                  </a:moveTo>
                  <a:lnTo>
                    <a:pt x="0" y="231845"/>
                  </a:lnTo>
                  <a:lnTo>
                    <a:pt x="5130" y="190114"/>
                  </a:lnTo>
                  <a:lnTo>
                    <a:pt x="21869" y="148935"/>
                  </a:lnTo>
                  <a:lnTo>
                    <a:pt x="49159" y="109825"/>
                  </a:lnTo>
                  <a:lnTo>
                    <a:pt x="85942" y="74299"/>
                  </a:lnTo>
                  <a:lnTo>
                    <a:pt x="131160" y="43875"/>
                  </a:lnTo>
                  <a:lnTo>
                    <a:pt x="183756" y="20066"/>
                  </a:lnTo>
                  <a:lnTo>
                    <a:pt x="239525" y="5136"/>
                  </a:lnTo>
                  <a:lnTo>
                    <a:pt x="293783" y="0"/>
                  </a:lnTo>
                  <a:lnTo>
                    <a:pt x="344751" y="4155"/>
                  </a:lnTo>
                  <a:lnTo>
                    <a:pt x="390651" y="17101"/>
                  </a:lnTo>
                  <a:lnTo>
                    <a:pt x="429702" y="38336"/>
                  </a:lnTo>
                  <a:lnTo>
                    <a:pt x="460125" y="67357"/>
                  </a:lnTo>
                  <a:lnTo>
                    <a:pt x="480143" y="103663"/>
                  </a:lnTo>
                  <a:lnTo>
                    <a:pt x="487678" y="144432"/>
                  </a:lnTo>
                  <a:lnTo>
                    <a:pt x="482548" y="186163"/>
                  </a:lnTo>
                  <a:lnTo>
                    <a:pt x="465809" y="227342"/>
                  </a:lnTo>
                  <a:lnTo>
                    <a:pt x="438519" y="266452"/>
                  </a:lnTo>
                  <a:lnTo>
                    <a:pt x="401736" y="301977"/>
                  </a:lnTo>
                  <a:lnTo>
                    <a:pt x="356518" y="332402"/>
                  </a:lnTo>
                  <a:lnTo>
                    <a:pt x="303922" y="356210"/>
                  </a:lnTo>
                  <a:lnTo>
                    <a:pt x="248153" y="371141"/>
                  </a:lnTo>
                  <a:lnTo>
                    <a:pt x="193895" y="376277"/>
                  </a:lnTo>
                  <a:lnTo>
                    <a:pt x="142926" y="372122"/>
                  </a:lnTo>
                  <a:lnTo>
                    <a:pt x="97027" y="359176"/>
                  </a:lnTo>
                  <a:lnTo>
                    <a:pt x="57976" y="337941"/>
                  </a:lnTo>
                  <a:lnTo>
                    <a:pt x="27553" y="308920"/>
                  </a:lnTo>
                  <a:lnTo>
                    <a:pt x="7535" y="272613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117080" y="3112007"/>
              <a:ext cx="905255" cy="1978152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7179814" y="3154822"/>
              <a:ext cx="741680" cy="1830070"/>
            </a:xfrm>
            <a:custGeom>
              <a:avLst/>
              <a:gdLst/>
              <a:ahLst/>
              <a:cxnLst/>
              <a:rect l="l" t="t" r="r" b="b"/>
              <a:pathLst>
                <a:path w="741679" h="1830070">
                  <a:moveTo>
                    <a:pt x="741514" y="0"/>
                  </a:moveTo>
                  <a:lnTo>
                    <a:pt x="417101" y="0"/>
                  </a:lnTo>
                  <a:lnTo>
                    <a:pt x="369161" y="3517"/>
                  </a:lnTo>
                  <a:lnTo>
                    <a:pt x="323405" y="13735"/>
                  </a:lnTo>
                  <a:lnTo>
                    <a:pt x="280336" y="30151"/>
                  </a:lnTo>
                  <a:lnTo>
                    <a:pt x="240454" y="52265"/>
                  </a:lnTo>
                  <a:lnTo>
                    <a:pt x="204261" y="79573"/>
                  </a:lnTo>
                  <a:lnTo>
                    <a:pt x="172260" y="111574"/>
                  </a:lnTo>
                  <a:lnTo>
                    <a:pt x="144952" y="147767"/>
                  </a:lnTo>
                  <a:lnTo>
                    <a:pt x="122838" y="187649"/>
                  </a:lnTo>
                  <a:lnTo>
                    <a:pt x="106422" y="230718"/>
                  </a:lnTo>
                  <a:lnTo>
                    <a:pt x="96204" y="276474"/>
                  </a:lnTo>
                  <a:lnTo>
                    <a:pt x="92687" y="324413"/>
                  </a:lnTo>
                  <a:lnTo>
                    <a:pt x="92689" y="1644092"/>
                  </a:lnTo>
                  <a:lnTo>
                    <a:pt x="0" y="1644092"/>
                  </a:lnTo>
                  <a:lnTo>
                    <a:pt x="185378" y="1829470"/>
                  </a:lnTo>
                  <a:lnTo>
                    <a:pt x="370757" y="1644092"/>
                  </a:lnTo>
                  <a:lnTo>
                    <a:pt x="278067" y="1644092"/>
                  </a:lnTo>
                  <a:lnTo>
                    <a:pt x="278067" y="324413"/>
                  </a:lnTo>
                  <a:lnTo>
                    <a:pt x="285155" y="280468"/>
                  </a:lnTo>
                  <a:lnTo>
                    <a:pt x="304893" y="242302"/>
                  </a:lnTo>
                  <a:lnTo>
                    <a:pt x="334989" y="212205"/>
                  </a:lnTo>
                  <a:lnTo>
                    <a:pt x="373155" y="192468"/>
                  </a:lnTo>
                  <a:lnTo>
                    <a:pt x="417101" y="185380"/>
                  </a:lnTo>
                  <a:lnTo>
                    <a:pt x="741514" y="185378"/>
                  </a:lnTo>
                  <a:lnTo>
                    <a:pt x="741514" y="0"/>
                  </a:lnTo>
                  <a:close/>
                </a:path>
              </a:pathLst>
            </a:custGeom>
            <a:solidFill>
              <a:srgbClr val="FF2F92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179814" y="3154822"/>
              <a:ext cx="741680" cy="1830070"/>
            </a:xfrm>
            <a:custGeom>
              <a:avLst/>
              <a:gdLst/>
              <a:ahLst/>
              <a:cxnLst/>
              <a:rect l="l" t="t" r="r" b="b"/>
              <a:pathLst>
                <a:path w="741679" h="1830070">
                  <a:moveTo>
                    <a:pt x="741514" y="0"/>
                  </a:moveTo>
                  <a:lnTo>
                    <a:pt x="417101" y="0"/>
                  </a:lnTo>
                  <a:lnTo>
                    <a:pt x="369161" y="3517"/>
                  </a:lnTo>
                  <a:lnTo>
                    <a:pt x="323406" y="13735"/>
                  </a:lnTo>
                  <a:lnTo>
                    <a:pt x="280336" y="30151"/>
                  </a:lnTo>
                  <a:lnTo>
                    <a:pt x="240454" y="52264"/>
                  </a:lnTo>
                  <a:lnTo>
                    <a:pt x="204262" y="79572"/>
                  </a:lnTo>
                  <a:lnTo>
                    <a:pt x="172261" y="111574"/>
                  </a:lnTo>
                  <a:lnTo>
                    <a:pt x="144953" y="147766"/>
                  </a:lnTo>
                  <a:lnTo>
                    <a:pt x="122839" y="187648"/>
                  </a:lnTo>
                  <a:lnTo>
                    <a:pt x="106423" y="230718"/>
                  </a:lnTo>
                  <a:lnTo>
                    <a:pt x="96205" y="276473"/>
                  </a:lnTo>
                  <a:lnTo>
                    <a:pt x="92688" y="324412"/>
                  </a:lnTo>
                  <a:lnTo>
                    <a:pt x="92690" y="1644091"/>
                  </a:lnTo>
                  <a:lnTo>
                    <a:pt x="0" y="1644091"/>
                  </a:lnTo>
                  <a:lnTo>
                    <a:pt x="185378" y="1829469"/>
                  </a:lnTo>
                  <a:lnTo>
                    <a:pt x="370758" y="1644091"/>
                  </a:lnTo>
                  <a:lnTo>
                    <a:pt x="278068" y="1644091"/>
                  </a:lnTo>
                  <a:lnTo>
                    <a:pt x="278068" y="324412"/>
                  </a:lnTo>
                  <a:lnTo>
                    <a:pt x="285156" y="280467"/>
                  </a:lnTo>
                  <a:lnTo>
                    <a:pt x="304893" y="242301"/>
                  </a:lnTo>
                  <a:lnTo>
                    <a:pt x="334990" y="212205"/>
                  </a:lnTo>
                  <a:lnTo>
                    <a:pt x="373156" y="192467"/>
                  </a:lnTo>
                  <a:lnTo>
                    <a:pt x="417101" y="185379"/>
                  </a:lnTo>
                  <a:lnTo>
                    <a:pt x="741514" y="185377"/>
                  </a:lnTo>
                  <a:lnTo>
                    <a:pt x="741514" y="0"/>
                  </a:lnTo>
                  <a:close/>
                </a:path>
              </a:pathLst>
            </a:custGeom>
            <a:ln w="304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 txBox="1"/>
          <p:nvPr/>
        </p:nvSpPr>
        <p:spPr>
          <a:xfrm>
            <a:off x="8340305" y="7300976"/>
            <a:ext cx="1497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5023896" y="2457759"/>
            <a:ext cx="0" cy="5048885"/>
          </a:xfrm>
          <a:custGeom>
            <a:avLst/>
            <a:gdLst/>
            <a:ahLst/>
            <a:cxnLst/>
            <a:rect l="l" t="t" r="r" b="b"/>
            <a:pathLst>
              <a:path h="5048884">
                <a:moveTo>
                  <a:pt x="0" y="5048559"/>
                </a:moveTo>
                <a:lnTo>
                  <a:pt x="1" y="0"/>
                </a:lnTo>
              </a:path>
            </a:pathLst>
          </a:custGeom>
          <a:ln w="30479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5224" y="1711147"/>
            <a:ext cx="1187767" cy="42406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96828" y="1823720"/>
            <a:ext cx="925830" cy="340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 Narrow"/>
                <a:cs typeface="Arial Narrow"/>
              </a:rPr>
              <a:t>Syphilis</a:t>
            </a:r>
            <a:endParaRPr sz="15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7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Arial Narrow"/>
              <a:cs typeface="Arial Narrow"/>
            </a:endParaRPr>
          </a:p>
          <a:p>
            <a:pPr marL="90170" indent="120650">
              <a:lnSpc>
                <a:spcPct val="100000"/>
              </a:lnSpc>
            </a:pPr>
            <a:r>
              <a:rPr sz="1500" spc="-10" dirty="0">
                <a:latin typeface="Arial Narrow"/>
                <a:cs typeface="Arial Narrow"/>
              </a:rPr>
              <a:t>Herpes</a:t>
            </a:r>
            <a:endParaRPr sz="1500">
              <a:latin typeface="Arial Narrow"/>
              <a:cs typeface="Arial Narrow"/>
            </a:endParaRPr>
          </a:p>
          <a:p>
            <a:pPr marL="12700" marR="5080" indent="77470" algn="just">
              <a:lnSpc>
                <a:spcPct val="344000"/>
              </a:lnSpc>
              <a:spcBef>
                <a:spcPts val="25"/>
              </a:spcBef>
            </a:pPr>
            <a:r>
              <a:rPr sz="1500" spc="-10" dirty="0">
                <a:latin typeface="Arial Narrow"/>
                <a:cs typeface="Arial Narrow"/>
              </a:rPr>
              <a:t>Gonorrhea Chlamydia Trichomonas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Inflammation from</a:t>
            </a:r>
            <a:r>
              <a:rPr spc="35" dirty="0"/>
              <a:t> </a:t>
            </a:r>
            <a:r>
              <a:rPr dirty="0"/>
              <a:t>STIs</a:t>
            </a:r>
            <a:r>
              <a:rPr spc="20" dirty="0"/>
              <a:t> </a:t>
            </a:r>
            <a:r>
              <a:rPr dirty="0"/>
              <a:t>increases</a:t>
            </a:r>
            <a:r>
              <a:rPr spc="20" dirty="0"/>
              <a:t> </a:t>
            </a:r>
            <a:r>
              <a:rPr spc="-20" dirty="0"/>
              <a:t>risk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47472" y="2036064"/>
            <a:ext cx="710565" cy="3048000"/>
            <a:chOff x="347472" y="2036064"/>
            <a:chExt cx="710565" cy="304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472" y="2036064"/>
              <a:ext cx="710184" cy="3048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064" y="2276856"/>
              <a:ext cx="435864" cy="25694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379" y="2065452"/>
              <a:ext cx="611733" cy="29494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6378" y="2065090"/>
              <a:ext cx="612140" cy="2950210"/>
            </a:xfrm>
            <a:custGeom>
              <a:avLst/>
              <a:gdLst/>
              <a:ahLst/>
              <a:cxnLst/>
              <a:rect l="l" t="t" r="r" b="b"/>
              <a:pathLst>
                <a:path w="612140" h="2950210">
                  <a:moveTo>
                    <a:pt x="305909" y="2949829"/>
                  </a:moveTo>
                  <a:lnTo>
                    <a:pt x="0" y="2643920"/>
                  </a:lnTo>
                  <a:lnTo>
                    <a:pt x="152953" y="2643920"/>
                  </a:lnTo>
                  <a:lnTo>
                    <a:pt x="152953" y="305905"/>
                  </a:lnTo>
                  <a:lnTo>
                    <a:pt x="0" y="305905"/>
                  </a:lnTo>
                  <a:lnTo>
                    <a:pt x="305909" y="0"/>
                  </a:lnTo>
                  <a:lnTo>
                    <a:pt x="611816" y="305905"/>
                  </a:lnTo>
                  <a:lnTo>
                    <a:pt x="458863" y="305905"/>
                  </a:lnTo>
                  <a:lnTo>
                    <a:pt x="458863" y="2643920"/>
                  </a:lnTo>
                  <a:lnTo>
                    <a:pt x="611816" y="2643920"/>
                  </a:lnTo>
                  <a:lnTo>
                    <a:pt x="305909" y="2949829"/>
                  </a:lnTo>
                  <a:close/>
                </a:path>
              </a:pathLst>
            </a:custGeom>
            <a:ln w="10161">
              <a:solidFill>
                <a:srgbClr val="212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6876" y="4063587"/>
            <a:ext cx="190500" cy="634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60"/>
              </a:lnSpc>
            </a:pPr>
            <a:r>
              <a:rPr sz="1300" b="1" spc="-10" dirty="0">
                <a:solidFill>
                  <a:srgbClr val="222222"/>
                </a:solidFill>
                <a:latin typeface="Arial"/>
                <a:cs typeface="Arial"/>
              </a:rPr>
              <a:t>LOWER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6876" y="2379583"/>
            <a:ext cx="190500" cy="6597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60"/>
              </a:lnSpc>
            </a:pPr>
            <a:r>
              <a:rPr sz="1300" b="1" spc="-10" dirty="0">
                <a:solidFill>
                  <a:srgbClr val="222222"/>
                </a:solidFill>
                <a:latin typeface="Arial"/>
                <a:cs typeface="Arial"/>
              </a:rPr>
              <a:t>HIGHER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10548" y="3502062"/>
            <a:ext cx="7295451" cy="404173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Disrupted</a:t>
            </a:r>
            <a:r>
              <a:rPr spc="-5" dirty="0"/>
              <a:t> </a:t>
            </a:r>
            <a:r>
              <a:rPr dirty="0"/>
              <a:t>linings</a:t>
            </a:r>
            <a:r>
              <a:rPr spc="10" dirty="0"/>
              <a:t> </a:t>
            </a:r>
            <a:r>
              <a:rPr dirty="0"/>
              <a:t>are</a:t>
            </a:r>
            <a:r>
              <a:rPr spc="10" dirty="0"/>
              <a:t> </a:t>
            </a:r>
            <a:r>
              <a:rPr dirty="0"/>
              <a:t>“portals</a:t>
            </a:r>
            <a:r>
              <a:rPr spc="10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spc="-10" dirty="0"/>
              <a:t>entry”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1920" y="2356104"/>
            <a:ext cx="9789160" cy="5187950"/>
            <a:chOff x="121920" y="2356104"/>
            <a:chExt cx="9789160" cy="5187950"/>
          </a:xfrm>
        </p:grpSpPr>
        <p:sp>
          <p:nvSpPr>
            <p:cNvPr id="5" name="object 5"/>
            <p:cNvSpPr/>
            <p:nvPr/>
          </p:nvSpPr>
          <p:spPr>
            <a:xfrm>
              <a:off x="152400" y="3632124"/>
              <a:ext cx="5016500" cy="959485"/>
            </a:xfrm>
            <a:custGeom>
              <a:avLst/>
              <a:gdLst/>
              <a:ahLst/>
              <a:cxnLst/>
              <a:rect l="l" t="t" r="r" b="b"/>
              <a:pathLst>
                <a:path w="5016500" h="959485">
                  <a:moveTo>
                    <a:pt x="261264" y="4639"/>
                  </a:moveTo>
                  <a:lnTo>
                    <a:pt x="0" y="5890"/>
                  </a:lnTo>
                  <a:lnTo>
                    <a:pt x="0" y="959003"/>
                  </a:lnTo>
                  <a:lnTo>
                    <a:pt x="5015975" y="959003"/>
                  </a:lnTo>
                  <a:lnTo>
                    <a:pt x="5015975" y="942565"/>
                  </a:lnTo>
                  <a:lnTo>
                    <a:pt x="2022436" y="942565"/>
                  </a:lnTo>
                  <a:lnTo>
                    <a:pt x="2009990" y="921049"/>
                  </a:lnTo>
                  <a:lnTo>
                    <a:pt x="1940817" y="801735"/>
                  </a:lnTo>
                  <a:lnTo>
                    <a:pt x="1867750" y="676721"/>
                  </a:lnTo>
                  <a:lnTo>
                    <a:pt x="1802744" y="566610"/>
                  </a:lnTo>
                  <a:lnTo>
                    <a:pt x="1773110" y="516859"/>
                  </a:lnTo>
                  <a:lnTo>
                    <a:pt x="1745305" y="470491"/>
                  </a:lnTo>
                  <a:lnTo>
                    <a:pt x="1719268" y="427393"/>
                  </a:lnTo>
                  <a:lnTo>
                    <a:pt x="1694939" y="387451"/>
                  </a:lnTo>
                  <a:lnTo>
                    <a:pt x="1672254" y="350550"/>
                  </a:lnTo>
                  <a:lnTo>
                    <a:pt x="1651152" y="316577"/>
                  </a:lnTo>
                  <a:lnTo>
                    <a:pt x="1613452" y="256956"/>
                  </a:lnTo>
                  <a:lnTo>
                    <a:pt x="1581344" y="207677"/>
                  </a:lnTo>
                  <a:lnTo>
                    <a:pt x="1554336" y="167827"/>
                  </a:lnTo>
                  <a:lnTo>
                    <a:pt x="1531933" y="136493"/>
                  </a:lnTo>
                  <a:lnTo>
                    <a:pt x="1505886" y="103464"/>
                  </a:lnTo>
                  <a:lnTo>
                    <a:pt x="1496455" y="93141"/>
                  </a:lnTo>
                  <a:lnTo>
                    <a:pt x="1445736" y="93141"/>
                  </a:lnTo>
                  <a:lnTo>
                    <a:pt x="1442729" y="92625"/>
                  </a:lnTo>
                  <a:lnTo>
                    <a:pt x="1413025" y="67971"/>
                  </a:lnTo>
                  <a:lnTo>
                    <a:pt x="1387903" y="36653"/>
                  </a:lnTo>
                  <a:lnTo>
                    <a:pt x="1367704" y="8736"/>
                  </a:lnTo>
                  <a:lnTo>
                    <a:pt x="1027985" y="8736"/>
                  </a:lnTo>
                  <a:lnTo>
                    <a:pt x="261264" y="4639"/>
                  </a:lnTo>
                  <a:close/>
                </a:path>
                <a:path w="5016500" h="959485">
                  <a:moveTo>
                    <a:pt x="2474088" y="877766"/>
                  </a:moveTo>
                  <a:lnTo>
                    <a:pt x="2410745" y="879181"/>
                  </a:lnTo>
                  <a:lnTo>
                    <a:pt x="2346175" y="882725"/>
                  </a:lnTo>
                  <a:lnTo>
                    <a:pt x="2280878" y="888691"/>
                  </a:lnTo>
                  <a:lnTo>
                    <a:pt x="2215356" y="897367"/>
                  </a:lnTo>
                  <a:lnTo>
                    <a:pt x="2150108" y="909044"/>
                  </a:lnTo>
                  <a:lnTo>
                    <a:pt x="2085635" y="924013"/>
                  </a:lnTo>
                  <a:lnTo>
                    <a:pt x="2022436" y="942565"/>
                  </a:lnTo>
                  <a:lnTo>
                    <a:pt x="5015975" y="942565"/>
                  </a:lnTo>
                  <a:lnTo>
                    <a:pt x="5015975" y="921205"/>
                  </a:lnTo>
                  <a:lnTo>
                    <a:pt x="2956473" y="921205"/>
                  </a:lnTo>
                  <a:lnTo>
                    <a:pt x="2946863" y="919715"/>
                  </a:lnTo>
                  <a:lnTo>
                    <a:pt x="2876661" y="908274"/>
                  </a:lnTo>
                  <a:lnTo>
                    <a:pt x="2800384" y="897743"/>
                  </a:lnTo>
                  <a:lnTo>
                    <a:pt x="2754903" y="892477"/>
                  </a:lnTo>
                  <a:lnTo>
                    <a:pt x="2705195" y="887598"/>
                  </a:lnTo>
                  <a:lnTo>
                    <a:pt x="2651759" y="883397"/>
                  </a:lnTo>
                  <a:lnTo>
                    <a:pt x="2595096" y="880165"/>
                  </a:lnTo>
                  <a:lnTo>
                    <a:pt x="2535706" y="878191"/>
                  </a:lnTo>
                  <a:lnTo>
                    <a:pt x="2474088" y="877766"/>
                  </a:lnTo>
                  <a:close/>
                </a:path>
                <a:path w="5016500" h="959485">
                  <a:moveTo>
                    <a:pt x="3935446" y="0"/>
                  </a:moveTo>
                  <a:lnTo>
                    <a:pt x="3873968" y="2139"/>
                  </a:lnTo>
                  <a:lnTo>
                    <a:pt x="3812809" y="7841"/>
                  </a:lnTo>
                  <a:lnTo>
                    <a:pt x="3752040" y="17602"/>
                  </a:lnTo>
                  <a:lnTo>
                    <a:pt x="3691731" y="31917"/>
                  </a:lnTo>
                  <a:lnTo>
                    <a:pt x="3631953" y="51279"/>
                  </a:lnTo>
                  <a:lnTo>
                    <a:pt x="3572674" y="76235"/>
                  </a:lnTo>
                  <a:lnTo>
                    <a:pt x="3514272" y="107127"/>
                  </a:lnTo>
                  <a:lnTo>
                    <a:pt x="3456511" y="144603"/>
                  </a:lnTo>
                  <a:lnTo>
                    <a:pt x="3399563" y="189106"/>
                  </a:lnTo>
                  <a:lnTo>
                    <a:pt x="3343500" y="241132"/>
                  </a:lnTo>
                  <a:lnTo>
                    <a:pt x="3315822" y="270120"/>
                  </a:lnTo>
                  <a:lnTo>
                    <a:pt x="3288392" y="301175"/>
                  </a:lnTo>
                  <a:lnTo>
                    <a:pt x="3261219" y="334357"/>
                  </a:lnTo>
                  <a:lnTo>
                    <a:pt x="3234310" y="369730"/>
                  </a:lnTo>
                  <a:lnTo>
                    <a:pt x="3207676" y="407354"/>
                  </a:lnTo>
                  <a:lnTo>
                    <a:pt x="3181324" y="447292"/>
                  </a:lnTo>
                  <a:lnTo>
                    <a:pt x="3155265" y="489605"/>
                  </a:lnTo>
                  <a:lnTo>
                    <a:pt x="3129506" y="534355"/>
                  </a:lnTo>
                  <a:lnTo>
                    <a:pt x="3104056" y="581605"/>
                  </a:lnTo>
                  <a:lnTo>
                    <a:pt x="3078925" y="631415"/>
                  </a:lnTo>
                  <a:lnTo>
                    <a:pt x="3054121" y="683849"/>
                  </a:lnTo>
                  <a:lnTo>
                    <a:pt x="3029653" y="738967"/>
                  </a:lnTo>
                  <a:lnTo>
                    <a:pt x="3005530" y="796832"/>
                  </a:lnTo>
                  <a:lnTo>
                    <a:pt x="2981760" y="857505"/>
                  </a:lnTo>
                  <a:lnTo>
                    <a:pt x="2958353" y="921049"/>
                  </a:lnTo>
                  <a:lnTo>
                    <a:pt x="2956473" y="921205"/>
                  </a:lnTo>
                  <a:lnTo>
                    <a:pt x="5015975" y="921205"/>
                  </a:lnTo>
                  <a:lnTo>
                    <a:pt x="5015975" y="72158"/>
                  </a:lnTo>
                  <a:lnTo>
                    <a:pt x="4672315" y="72158"/>
                  </a:lnTo>
                  <a:lnTo>
                    <a:pt x="4642490" y="71474"/>
                  </a:lnTo>
                  <a:lnTo>
                    <a:pt x="4582427" y="68200"/>
                  </a:lnTo>
                  <a:lnTo>
                    <a:pt x="4521870" y="62799"/>
                  </a:lnTo>
                  <a:lnTo>
                    <a:pt x="4430262" y="51791"/>
                  </a:lnTo>
                  <a:lnTo>
                    <a:pt x="4214145" y="21204"/>
                  </a:lnTo>
                  <a:lnTo>
                    <a:pt x="4152108" y="13431"/>
                  </a:lnTo>
                  <a:lnTo>
                    <a:pt x="4090071" y="6995"/>
                  </a:lnTo>
                  <a:lnTo>
                    <a:pt x="4028105" y="2390"/>
                  </a:lnTo>
                  <a:lnTo>
                    <a:pt x="3966282" y="112"/>
                  </a:lnTo>
                  <a:lnTo>
                    <a:pt x="3935446" y="0"/>
                  </a:lnTo>
                  <a:close/>
                </a:path>
                <a:path w="5016500" h="959485">
                  <a:moveTo>
                    <a:pt x="1468996" y="75611"/>
                  </a:moveTo>
                  <a:lnTo>
                    <a:pt x="1457736" y="85060"/>
                  </a:lnTo>
                  <a:lnTo>
                    <a:pt x="1456147" y="87168"/>
                  </a:lnTo>
                  <a:lnTo>
                    <a:pt x="1445736" y="93141"/>
                  </a:lnTo>
                  <a:lnTo>
                    <a:pt x="1496455" y="93141"/>
                  </a:lnTo>
                  <a:lnTo>
                    <a:pt x="1471736" y="75633"/>
                  </a:lnTo>
                  <a:lnTo>
                    <a:pt x="1468996" y="75611"/>
                  </a:lnTo>
                  <a:close/>
                </a:path>
                <a:path w="5016500" h="959485">
                  <a:moveTo>
                    <a:pt x="5015975" y="6725"/>
                  </a:moveTo>
                  <a:lnTo>
                    <a:pt x="4960847" y="29340"/>
                  </a:lnTo>
                  <a:lnTo>
                    <a:pt x="4904765" y="46612"/>
                  </a:lnTo>
                  <a:lnTo>
                    <a:pt x="4847800" y="59035"/>
                  </a:lnTo>
                  <a:lnTo>
                    <a:pt x="4790023" y="67104"/>
                  </a:lnTo>
                  <a:lnTo>
                    <a:pt x="4731504" y="71313"/>
                  </a:lnTo>
                  <a:lnTo>
                    <a:pt x="4672315" y="72158"/>
                  </a:lnTo>
                  <a:lnTo>
                    <a:pt x="5015975" y="72158"/>
                  </a:lnTo>
                  <a:lnTo>
                    <a:pt x="5015975" y="6725"/>
                  </a:lnTo>
                  <a:close/>
                </a:path>
                <a:path w="5016500" h="959485">
                  <a:moveTo>
                    <a:pt x="1366220" y="6650"/>
                  </a:moveTo>
                  <a:lnTo>
                    <a:pt x="1027985" y="8736"/>
                  </a:lnTo>
                  <a:lnTo>
                    <a:pt x="1367704" y="8736"/>
                  </a:lnTo>
                  <a:lnTo>
                    <a:pt x="1366220" y="6650"/>
                  </a:lnTo>
                  <a:close/>
                </a:path>
              </a:pathLst>
            </a:custGeom>
            <a:solidFill>
              <a:srgbClr val="FFADD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356104"/>
              <a:ext cx="1652015" cy="1298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2577164"/>
              <a:ext cx="1591905" cy="9506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2400" y="2577164"/>
              <a:ext cx="1591945" cy="951230"/>
            </a:xfrm>
            <a:custGeom>
              <a:avLst/>
              <a:gdLst/>
              <a:ahLst/>
              <a:cxnLst/>
              <a:rect l="l" t="t" r="r" b="b"/>
              <a:pathLst>
                <a:path w="1591945" h="951229">
                  <a:moveTo>
                    <a:pt x="0" y="0"/>
                  </a:moveTo>
                  <a:lnTo>
                    <a:pt x="5729" y="5963"/>
                  </a:lnTo>
                  <a:lnTo>
                    <a:pt x="10034" y="12006"/>
                  </a:lnTo>
                  <a:lnTo>
                    <a:pt x="14182" y="19154"/>
                  </a:lnTo>
                  <a:lnTo>
                    <a:pt x="18345" y="26176"/>
                  </a:lnTo>
                  <a:lnTo>
                    <a:pt x="60958" y="53474"/>
                  </a:lnTo>
                  <a:lnTo>
                    <a:pt x="69346" y="57718"/>
                  </a:lnTo>
                  <a:lnTo>
                    <a:pt x="76438" y="61652"/>
                  </a:lnTo>
                  <a:lnTo>
                    <a:pt x="135803" y="82567"/>
                  </a:lnTo>
                  <a:lnTo>
                    <a:pt x="183984" y="89344"/>
                  </a:lnTo>
                  <a:lnTo>
                    <a:pt x="231041" y="93246"/>
                  </a:lnTo>
                  <a:lnTo>
                    <a:pt x="272920" y="96534"/>
                  </a:lnTo>
                  <a:lnTo>
                    <a:pt x="322950" y="89076"/>
                  </a:lnTo>
                  <a:lnTo>
                    <a:pt x="360550" y="83772"/>
                  </a:lnTo>
                  <a:lnTo>
                    <a:pt x="391896" y="80823"/>
                  </a:lnTo>
                  <a:lnTo>
                    <a:pt x="423165" y="80426"/>
                  </a:lnTo>
                  <a:lnTo>
                    <a:pt x="460534" y="82780"/>
                  </a:lnTo>
                  <a:lnTo>
                    <a:pt x="510180" y="88083"/>
                  </a:lnTo>
                  <a:lnTo>
                    <a:pt x="578280" y="96534"/>
                  </a:lnTo>
                  <a:lnTo>
                    <a:pt x="632598" y="111326"/>
                  </a:lnTo>
                  <a:lnTo>
                    <a:pt x="671246" y="123745"/>
                  </a:lnTo>
                  <a:lnTo>
                    <a:pt x="708397" y="138694"/>
                  </a:lnTo>
                  <a:lnTo>
                    <a:pt x="715385" y="144356"/>
                  </a:lnTo>
                  <a:lnTo>
                    <a:pt x="722477" y="148290"/>
                  </a:lnTo>
                  <a:lnTo>
                    <a:pt x="765654" y="169384"/>
                  </a:lnTo>
                  <a:lnTo>
                    <a:pt x="806358" y="183400"/>
                  </a:lnTo>
                  <a:lnTo>
                    <a:pt x="877282" y="204261"/>
                  </a:lnTo>
                  <a:lnTo>
                    <a:pt x="921824" y="215871"/>
                  </a:lnTo>
                  <a:lnTo>
                    <a:pt x="934574" y="218386"/>
                  </a:lnTo>
                  <a:lnTo>
                    <a:pt x="947304" y="221436"/>
                  </a:lnTo>
                  <a:lnTo>
                    <a:pt x="959980" y="225923"/>
                  </a:lnTo>
                  <a:lnTo>
                    <a:pt x="975759" y="232847"/>
                  </a:lnTo>
                  <a:lnTo>
                    <a:pt x="991771" y="239750"/>
                  </a:lnTo>
                  <a:lnTo>
                    <a:pt x="1068504" y="264355"/>
                  </a:lnTo>
                  <a:lnTo>
                    <a:pt x="1139513" y="276528"/>
                  </a:lnTo>
                  <a:lnTo>
                    <a:pt x="1201723" y="290617"/>
                  </a:lnTo>
                  <a:lnTo>
                    <a:pt x="1243877" y="300860"/>
                  </a:lnTo>
                  <a:lnTo>
                    <a:pt x="1282305" y="316495"/>
                  </a:lnTo>
                  <a:lnTo>
                    <a:pt x="1316234" y="342372"/>
                  </a:lnTo>
                  <a:lnTo>
                    <a:pt x="1324675" y="355621"/>
                  </a:lnTo>
                  <a:lnTo>
                    <a:pt x="1328867" y="362418"/>
                  </a:lnTo>
                  <a:lnTo>
                    <a:pt x="1333198" y="368250"/>
                  </a:lnTo>
                  <a:lnTo>
                    <a:pt x="1338655" y="374494"/>
                  </a:lnTo>
                  <a:lnTo>
                    <a:pt x="1344705" y="374945"/>
                  </a:lnTo>
                  <a:lnTo>
                    <a:pt x="1350163" y="381189"/>
                  </a:lnTo>
                  <a:lnTo>
                    <a:pt x="1362081" y="396711"/>
                  </a:lnTo>
                  <a:lnTo>
                    <a:pt x="1366211" y="404987"/>
                  </a:lnTo>
                  <a:lnTo>
                    <a:pt x="1369739" y="411068"/>
                  </a:lnTo>
                  <a:lnTo>
                    <a:pt x="1379850" y="420005"/>
                  </a:lnTo>
                  <a:lnTo>
                    <a:pt x="1386843" y="425339"/>
                  </a:lnTo>
                  <a:lnTo>
                    <a:pt x="1394062" y="427610"/>
                  </a:lnTo>
                  <a:lnTo>
                    <a:pt x="1401055" y="432944"/>
                  </a:lnTo>
                  <a:lnTo>
                    <a:pt x="1405393" y="436252"/>
                  </a:lnTo>
                  <a:lnTo>
                    <a:pt x="1409442" y="442576"/>
                  </a:lnTo>
                  <a:lnTo>
                    <a:pt x="1413779" y="445884"/>
                  </a:lnTo>
                  <a:lnTo>
                    <a:pt x="1420773" y="451217"/>
                  </a:lnTo>
                  <a:lnTo>
                    <a:pt x="1427948" y="454052"/>
                  </a:lnTo>
                  <a:lnTo>
                    <a:pt x="1434985" y="458823"/>
                  </a:lnTo>
                  <a:lnTo>
                    <a:pt x="1440675" y="462680"/>
                  </a:lnTo>
                  <a:lnTo>
                    <a:pt x="1446259" y="467904"/>
                  </a:lnTo>
                  <a:lnTo>
                    <a:pt x="1451949" y="471761"/>
                  </a:lnTo>
                  <a:lnTo>
                    <a:pt x="1466157" y="480627"/>
                  </a:lnTo>
                  <a:lnTo>
                    <a:pt x="1479291" y="488374"/>
                  </a:lnTo>
                  <a:lnTo>
                    <a:pt x="1492538" y="497519"/>
                  </a:lnTo>
                  <a:lnTo>
                    <a:pt x="1507083" y="510578"/>
                  </a:lnTo>
                  <a:lnTo>
                    <a:pt x="1511324" y="514890"/>
                  </a:lnTo>
                  <a:lnTo>
                    <a:pt x="1515698" y="518144"/>
                  </a:lnTo>
                  <a:lnTo>
                    <a:pt x="1542886" y="560693"/>
                  </a:lnTo>
                  <a:lnTo>
                    <a:pt x="1561648" y="607712"/>
                  </a:lnTo>
                  <a:lnTo>
                    <a:pt x="1563461" y="615405"/>
                  </a:lnTo>
                  <a:lnTo>
                    <a:pt x="1561742" y="613347"/>
                  </a:lnTo>
                  <a:lnTo>
                    <a:pt x="1563299" y="616536"/>
                  </a:lnTo>
                  <a:lnTo>
                    <a:pt x="1574941" y="639966"/>
                  </a:lnTo>
                  <a:lnTo>
                    <a:pt x="1580259" y="658724"/>
                  </a:lnTo>
                  <a:lnTo>
                    <a:pt x="1586293" y="677050"/>
                  </a:lnTo>
                  <a:lnTo>
                    <a:pt x="1590893" y="696242"/>
                  </a:lnTo>
                  <a:lnTo>
                    <a:pt x="1591906" y="717599"/>
                  </a:lnTo>
                  <a:lnTo>
                    <a:pt x="1591150" y="734120"/>
                  </a:lnTo>
                  <a:lnTo>
                    <a:pt x="1590596" y="750873"/>
                  </a:lnTo>
                  <a:lnTo>
                    <a:pt x="1585265" y="791144"/>
                  </a:lnTo>
                  <a:lnTo>
                    <a:pt x="1562335" y="822029"/>
                  </a:lnTo>
                  <a:lnTo>
                    <a:pt x="1555900" y="827924"/>
                  </a:lnTo>
                  <a:lnTo>
                    <a:pt x="1549495" y="834048"/>
                  </a:lnTo>
                  <a:lnTo>
                    <a:pt x="1545254" y="838361"/>
                  </a:lnTo>
                  <a:lnTo>
                    <a:pt x="1541226" y="845855"/>
                  </a:lnTo>
                  <a:lnTo>
                    <a:pt x="1536772" y="846987"/>
                  </a:lnTo>
                  <a:lnTo>
                    <a:pt x="1492663" y="858068"/>
                  </a:lnTo>
                  <a:lnTo>
                    <a:pt x="1447708" y="872864"/>
                  </a:lnTo>
                  <a:lnTo>
                    <a:pt x="1420015" y="891031"/>
                  </a:lnTo>
                  <a:lnTo>
                    <a:pt x="1409538" y="898744"/>
                  </a:lnTo>
                  <a:lnTo>
                    <a:pt x="1370225" y="920649"/>
                  </a:lnTo>
                  <a:lnTo>
                    <a:pt x="1316240" y="931398"/>
                  </a:lnTo>
                  <a:lnTo>
                    <a:pt x="1295024" y="934089"/>
                  </a:lnTo>
                  <a:lnTo>
                    <a:pt x="1273822" y="937560"/>
                  </a:lnTo>
                  <a:lnTo>
                    <a:pt x="1262146" y="940269"/>
                  </a:lnTo>
                  <a:lnTo>
                    <a:pt x="1250484" y="943562"/>
                  </a:lnTo>
                  <a:lnTo>
                    <a:pt x="1238828" y="947089"/>
                  </a:lnTo>
                  <a:lnTo>
                    <a:pt x="1227170" y="950499"/>
                  </a:lnTo>
                  <a:lnTo>
                    <a:pt x="993909" y="937560"/>
                  </a:lnTo>
                  <a:lnTo>
                    <a:pt x="931440" y="937649"/>
                  </a:lnTo>
                  <a:lnTo>
                    <a:pt x="875870" y="937903"/>
                  </a:lnTo>
                  <a:lnTo>
                    <a:pt x="826783" y="938305"/>
                  </a:lnTo>
                  <a:lnTo>
                    <a:pt x="783762" y="938838"/>
                  </a:lnTo>
                  <a:lnTo>
                    <a:pt x="714257" y="940222"/>
                  </a:lnTo>
                  <a:lnTo>
                    <a:pt x="664028" y="941913"/>
                  </a:lnTo>
                  <a:lnTo>
                    <a:pt x="617552" y="944717"/>
                  </a:lnTo>
                  <a:lnTo>
                    <a:pt x="587350" y="949526"/>
                  </a:lnTo>
                  <a:lnTo>
                    <a:pt x="585599" y="950017"/>
                  </a:lnTo>
                  <a:lnTo>
                    <a:pt x="583677" y="950372"/>
                  </a:lnTo>
                  <a:lnTo>
                    <a:pt x="581169" y="950573"/>
                  </a:lnTo>
                  <a:lnTo>
                    <a:pt x="577657" y="950603"/>
                  </a:lnTo>
                  <a:lnTo>
                    <a:pt x="572728" y="950443"/>
                  </a:lnTo>
                  <a:lnTo>
                    <a:pt x="530506" y="947556"/>
                  </a:lnTo>
                  <a:lnTo>
                    <a:pt x="490073" y="944516"/>
                  </a:lnTo>
                  <a:lnTo>
                    <a:pt x="463570" y="942534"/>
                  </a:lnTo>
                  <a:lnTo>
                    <a:pt x="432321" y="940222"/>
                  </a:lnTo>
                  <a:lnTo>
                    <a:pt x="395912" y="937560"/>
                  </a:lnTo>
                  <a:lnTo>
                    <a:pt x="0" y="948744"/>
                  </a:lnTo>
                </a:path>
              </a:pathLst>
            </a:custGeom>
            <a:ln w="1015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792" y="2849880"/>
              <a:ext cx="457200" cy="4541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981" y="2880485"/>
              <a:ext cx="335443" cy="3354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2981" y="2880486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5" h="335914">
                  <a:moveTo>
                    <a:pt x="299903" y="274218"/>
                  </a:moveTo>
                  <a:lnTo>
                    <a:pt x="228947" y="326036"/>
                  </a:lnTo>
                  <a:lnTo>
                    <a:pt x="141588" y="335443"/>
                  </a:lnTo>
                  <a:lnTo>
                    <a:pt x="61225" y="299903"/>
                  </a:lnTo>
                  <a:lnTo>
                    <a:pt x="9406" y="228947"/>
                  </a:lnTo>
                  <a:lnTo>
                    <a:pt x="0" y="141588"/>
                  </a:lnTo>
                  <a:lnTo>
                    <a:pt x="35539" y="61225"/>
                  </a:lnTo>
                  <a:lnTo>
                    <a:pt x="106496" y="9406"/>
                  </a:lnTo>
                  <a:lnTo>
                    <a:pt x="193855" y="0"/>
                  </a:lnTo>
                  <a:lnTo>
                    <a:pt x="274218" y="35539"/>
                  </a:lnTo>
                  <a:lnTo>
                    <a:pt x="326036" y="106496"/>
                  </a:lnTo>
                  <a:lnTo>
                    <a:pt x="335443" y="193855"/>
                  </a:lnTo>
                  <a:lnTo>
                    <a:pt x="299903" y="274218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011" y="2933938"/>
              <a:ext cx="184392" cy="2459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311" y="3041904"/>
              <a:ext cx="460248" cy="4602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3555" y="3073919"/>
              <a:ext cx="339214" cy="3392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3555" y="3073919"/>
              <a:ext cx="339725" cy="339725"/>
            </a:xfrm>
            <a:custGeom>
              <a:avLst/>
              <a:gdLst/>
              <a:ahLst/>
              <a:cxnLst/>
              <a:rect l="l" t="t" r="r" b="b"/>
              <a:pathLst>
                <a:path w="339725" h="339725">
                  <a:moveTo>
                    <a:pt x="90648" y="19344"/>
                  </a:moveTo>
                  <a:lnTo>
                    <a:pt x="176355" y="0"/>
                  </a:lnTo>
                  <a:lnTo>
                    <a:pt x="260255" y="26092"/>
                  </a:lnTo>
                  <a:lnTo>
                    <a:pt x="319870" y="90647"/>
                  </a:lnTo>
                  <a:lnTo>
                    <a:pt x="339214" y="176355"/>
                  </a:lnTo>
                  <a:lnTo>
                    <a:pt x="313122" y="260255"/>
                  </a:lnTo>
                  <a:lnTo>
                    <a:pt x="248566" y="319870"/>
                  </a:lnTo>
                  <a:lnTo>
                    <a:pt x="162859" y="339214"/>
                  </a:lnTo>
                  <a:lnTo>
                    <a:pt x="78959" y="313122"/>
                  </a:lnTo>
                  <a:lnTo>
                    <a:pt x="19344" y="248566"/>
                  </a:lnTo>
                  <a:lnTo>
                    <a:pt x="0" y="162859"/>
                  </a:lnTo>
                  <a:lnTo>
                    <a:pt x="26092" y="78959"/>
                  </a:lnTo>
                  <a:lnTo>
                    <a:pt x="90648" y="19344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227" y="3130710"/>
              <a:ext cx="232927" cy="2261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6528" y="2999232"/>
              <a:ext cx="451103" cy="4511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8725" y="3031871"/>
              <a:ext cx="328610" cy="32860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208726" y="3031870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30" h="328929">
                  <a:moveTo>
                    <a:pt x="285294" y="45246"/>
                  </a:moveTo>
                  <a:lnTo>
                    <a:pt x="328610" y="121690"/>
                  </a:lnTo>
                  <a:lnTo>
                    <a:pt x="327909" y="209551"/>
                  </a:lnTo>
                  <a:lnTo>
                    <a:pt x="283364" y="285294"/>
                  </a:lnTo>
                  <a:lnTo>
                    <a:pt x="206919" y="328610"/>
                  </a:lnTo>
                  <a:lnTo>
                    <a:pt x="119059" y="327909"/>
                  </a:lnTo>
                  <a:lnTo>
                    <a:pt x="43315" y="283364"/>
                  </a:lnTo>
                  <a:lnTo>
                    <a:pt x="0" y="206919"/>
                  </a:lnTo>
                  <a:lnTo>
                    <a:pt x="701" y="119059"/>
                  </a:lnTo>
                  <a:lnTo>
                    <a:pt x="45246" y="43315"/>
                  </a:lnTo>
                  <a:lnTo>
                    <a:pt x="121690" y="0"/>
                  </a:lnTo>
                  <a:lnTo>
                    <a:pt x="209551" y="700"/>
                  </a:lnTo>
                  <a:lnTo>
                    <a:pt x="285294" y="45246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7184" y="3090469"/>
              <a:ext cx="244196" cy="2013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400" y="3636264"/>
              <a:ext cx="850391" cy="1706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2400" y="3638851"/>
              <a:ext cx="849630" cy="166370"/>
            </a:xfrm>
            <a:custGeom>
              <a:avLst/>
              <a:gdLst/>
              <a:ahLst/>
              <a:cxnLst/>
              <a:rect l="l" t="t" r="r" b="b"/>
              <a:pathLst>
                <a:path w="849630" h="166370">
                  <a:moveTo>
                    <a:pt x="0" y="12281"/>
                  </a:moveTo>
                  <a:lnTo>
                    <a:pt x="142726" y="0"/>
                  </a:lnTo>
                  <a:lnTo>
                    <a:pt x="441320" y="0"/>
                  </a:lnTo>
                  <a:lnTo>
                    <a:pt x="699879" y="22248"/>
                  </a:lnTo>
                  <a:lnTo>
                    <a:pt x="849176" y="60780"/>
                  </a:lnTo>
                  <a:lnTo>
                    <a:pt x="849176" y="105278"/>
                  </a:lnTo>
                  <a:lnTo>
                    <a:pt x="699879" y="143810"/>
                  </a:lnTo>
                  <a:lnTo>
                    <a:pt x="441320" y="166059"/>
                  </a:lnTo>
                  <a:lnTo>
                    <a:pt x="142726" y="166059"/>
                  </a:lnTo>
                  <a:lnTo>
                    <a:pt x="0" y="153778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9744" y="3648456"/>
              <a:ext cx="676656" cy="15849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00821" y="3650801"/>
              <a:ext cx="673100" cy="154305"/>
            </a:xfrm>
            <a:custGeom>
              <a:avLst/>
              <a:gdLst/>
              <a:ahLst/>
              <a:cxnLst/>
              <a:rect l="l" t="t" r="r" b="b"/>
              <a:pathLst>
                <a:path w="673100" h="154304">
                  <a:moveTo>
                    <a:pt x="0" y="56407"/>
                  </a:moveTo>
                  <a:lnTo>
                    <a:pt x="90153" y="20647"/>
                  </a:lnTo>
                  <a:lnTo>
                    <a:pt x="246285" y="0"/>
                  </a:lnTo>
                  <a:lnTo>
                    <a:pt x="426593" y="0"/>
                  </a:lnTo>
                  <a:lnTo>
                    <a:pt x="582725" y="20647"/>
                  </a:lnTo>
                  <a:lnTo>
                    <a:pt x="672878" y="56407"/>
                  </a:lnTo>
                  <a:lnTo>
                    <a:pt x="672878" y="97702"/>
                  </a:lnTo>
                  <a:lnTo>
                    <a:pt x="582725" y="133461"/>
                  </a:lnTo>
                  <a:lnTo>
                    <a:pt x="426593" y="154109"/>
                  </a:lnTo>
                  <a:lnTo>
                    <a:pt x="246285" y="154109"/>
                  </a:lnTo>
                  <a:lnTo>
                    <a:pt x="90153" y="133461"/>
                  </a:lnTo>
                  <a:lnTo>
                    <a:pt x="0" y="97702"/>
                  </a:lnTo>
                  <a:lnTo>
                    <a:pt x="0" y="56407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96640" y="3636264"/>
              <a:ext cx="746760" cy="17983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598035" y="3638851"/>
              <a:ext cx="744220" cy="175895"/>
            </a:xfrm>
            <a:custGeom>
              <a:avLst/>
              <a:gdLst/>
              <a:ahLst/>
              <a:cxnLst/>
              <a:rect l="l" t="t" r="r" b="b"/>
              <a:pathLst>
                <a:path w="744220" h="175895">
                  <a:moveTo>
                    <a:pt x="0" y="64350"/>
                  </a:moveTo>
                  <a:lnTo>
                    <a:pt x="99708" y="23555"/>
                  </a:lnTo>
                  <a:lnTo>
                    <a:pt x="272388" y="0"/>
                  </a:lnTo>
                  <a:lnTo>
                    <a:pt x="471804" y="0"/>
                  </a:lnTo>
                  <a:lnTo>
                    <a:pt x="644484" y="23555"/>
                  </a:lnTo>
                  <a:lnTo>
                    <a:pt x="744193" y="64350"/>
                  </a:lnTo>
                  <a:lnTo>
                    <a:pt x="744193" y="111461"/>
                  </a:lnTo>
                  <a:lnTo>
                    <a:pt x="644484" y="152256"/>
                  </a:lnTo>
                  <a:lnTo>
                    <a:pt x="471804" y="175812"/>
                  </a:lnTo>
                  <a:lnTo>
                    <a:pt x="272388" y="175812"/>
                  </a:lnTo>
                  <a:lnTo>
                    <a:pt x="99708" y="152256"/>
                  </a:lnTo>
                  <a:lnTo>
                    <a:pt x="0" y="111461"/>
                  </a:lnTo>
                  <a:lnTo>
                    <a:pt x="0" y="6435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40352" y="3636264"/>
              <a:ext cx="1115568" cy="17068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341473" y="3638851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0144" y="3782568"/>
              <a:ext cx="1115568" cy="24079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91399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27704" y="3782568"/>
              <a:ext cx="1118615" cy="24079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730029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40223" y="3782568"/>
              <a:ext cx="347472" cy="19812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842908" y="3783957"/>
              <a:ext cx="344805" cy="196850"/>
            </a:xfrm>
            <a:custGeom>
              <a:avLst/>
              <a:gdLst/>
              <a:ahLst/>
              <a:cxnLst/>
              <a:rect l="l" t="t" r="r" b="b"/>
              <a:pathLst>
                <a:path w="344804" h="196850">
                  <a:moveTo>
                    <a:pt x="0" y="71973"/>
                  </a:moveTo>
                  <a:lnTo>
                    <a:pt x="46169" y="26346"/>
                  </a:lnTo>
                  <a:lnTo>
                    <a:pt x="126128" y="0"/>
                  </a:lnTo>
                  <a:lnTo>
                    <a:pt x="218468" y="0"/>
                  </a:lnTo>
                  <a:lnTo>
                    <a:pt x="298427" y="26346"/>
                  </a:lnTo>
                  <a:lnTo>
                    <a:pt x="344597" y="71973"/>
                  </a:lnTo>
                  <a:lnTo>
                    <a:pt x="344597" y="124665"/>
                  </a:lnTo>
                  <a:lnTo>
                    <a:pt x="298427" y="170292"/>
                  </a:lnTo>
                  <a:lnTo>
                    <a:pt x="218468" y="196638"/>
                  </a:lnTo>
                  <a:lnTo>
                    <a:pt x="126128" y="196638"/>
                  </a:lnTo>
                  <a:lnTo>
                    <a:pt x="46169" y="170292"/>
                  </a:lnTo>
                  <a:lnTo>
                    <a:pt x="0" y="124665"/>
                  </a:lnTo>
                  <a:lnTo>
                    <a:pt x="0" y="71973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2400" y="3810000"/>
              <a:ext cx="240792" cy="1798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7320" y="3806266"/>
              <a:ext cx="250587" cy="18830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2400" y="3544824"/>
              <a:ext cx="313944" cy="8839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52400" y="3547698"/>
              <a:ext cx="313690" cy="85090"/>
            </a:xfrm>
            <a:custGeom>
              <a:avLst/>
              <a:gdLst/>
              <a:ahLst/>
              <a:cxnLst/>
              <a:rect l="l" t="t" r="r" b="b"/>
              <a:pathLst>
                <a:path w="313690" h="85089">
                  <a:moveTo>
                    <a:pt x="0" y="0"/>
                  </a:moveTo>
                  <a:lnTo>
                    <a:pt x="129245" y="0"/>
                  </a:lnTo>
                  <a:lnTo>
                    <a:pt x="246119" y="11350"/>
                  </a:lnTo>
                  <a:lnTo>
                    <a:pt x="313604" y="31008"/>
                  </a:lnTo>
                  <a:lnTo>
                    <a:pt x="313604" y="53710"/>
                  </a:lnTo>
                  <a:lnTo>
                    <a:pt x="246119" y="73368"/>
                  </a:lnTo>
                  <a:lnTo>
                    <a:pt x="129245" y="84718"/>
                  </a:lnTo>
                  <a:lnTo>
                    <a:pt x="0" y="84718"/>
                  </a:lnTo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3295" y="3544824"/>
              <a:ext cx="1118616" cy="10667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65096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03904" y="3544824"/>
              <a:ext cx="1118615" cy="10667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805293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16423" y="3544824"/>
              <a:ext cx="414527" cy="8839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918693" y="3547696"/>
              <a:ext cx="410209" cy="85090"/>
            </a:xfrm>
            <a:custGeom>
              <a:avLst/>
              <a:gdLst/>
              <a:ahLst/>
              <a:cxnLst/>
              <a:rect l="l" t="t" r="r" b="b"/>
              <a:pathLst>
                <a:path w="410210" h="85089">
                  <a:moveTo>
                    <a:pt x="0" y="31009"/>
                  </a:moveTo>
                  <a:lnTo>
                    <a:pt x="54940" y="11350"/>
                  </a:lnTo>
                  <a:lnTo>
                    <a:pt x="150088" y="0"/>
                  </a:lnTo>
                  <a:lnTo>
                    <a:pt x="259968" y="0"/>
                  </a:lnTo>
                  <a:lnTo>
                    <a:pt x="355116" y="11350"/>
                  </a:lnTo>
                  <a:lnTo>
                    <a:pt x="410056" y="31009"/>
                  </a:lnTo>
                  <a:lnTo>
                    <a:pt x="410056" y="53710"/>
                  </a:lnTo>
                  <a:lnTo>
                    <a:pt x="355116" y="73369"/>
                  </a:lnTo>
                  <a:lnTo>
                    <a:pt x="259968" y="84719"/>
                  </a:lnTo>
                  <a:lnTo>
                    <a:pt x="150088" y="84719"/>
                  </a:lnTo>
                  <a:lnTo>
                    <a:pt x="54940" y="73369"/>
                  </a:lnTo>
                  <a:lnTo>
                    <a:pt x="0" y="53710"/>
                  </a:lnTo>
                  <a:lnTo>
                    <a:pt x="0" y="31009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2400" y="3965448"/>
              <a:ext cx="554736" cy="35966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52400" y="3965455"/>
              <a:ext cx="554355" cy="356870"/>
            </a:xfrm>
            <a:custGeom>
              <a:avLst/>
              <a:gdLst/>
              <a:ahLst/>
              <a:cxnLst/>
              <a:rect l="l" t="t" r="r" b="b"/>
              <a:pathLst>
                <a:path w="554355" h="356870">
                  <a:moveTo>
                    <a:pt x="0" y="55232"/>
                  </a:moveTo>
                  <a:lnTo>
                    <a:pt x="7574" y="47813"/>
                  </a:lnTo>
                  <a:lnTo>
                    <a:pt x="153993" y="0"/>
                  </a:lnTo>
                  <a:lnTo>
                    <a:pt x="323082" y="0"/>
                  </a:lnTo>
                  <a:lnTo>
                    <a:pt x="469501" y="47813"/>
                  </a:lnTo>
                  <a:lnTo>
                    <a:pt x="554046" y="130619"/>
                  </a:lnTo>
                  <a:lnTo>
                    <a:pt x="554046" y="226247"/>
                  </a:lnTo>
                  <a:lnTo>
                    <a:pt x="469501" y="309053"/>
                  </a:lnTo>
                  <a:lnTo>
                    <a:pt x="323082" y="356867"/>
                  </a:lnTo>
                  <a:lnTo>
                    <a:pt x="153993" y="356867"/>
                  </a:lnTo>
                  <a:lnTo>
                    <a:pt x="7574" y="309053"/>
                  </a:lnTo>
                  <a:lnTo>
                    <a:pt x="0" y="301634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88720" y="3965448"/>
              <a:ext cx="633983" cy="35966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190911" y="3965455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19855" y="3965448"/>
              <a:ext cx="633984" cy="35966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421877" y="3965455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35423" y="3965448"/>
              <a:ext cx="633984" cy="35966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537358" y="3965455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7136" y="4026408"/>
              <a:ext cx="475488" cy="29870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09882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4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62984" y="4026408"/>
              <a:ext cx="475488" cy="29870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065088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5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2400" y="4294632"/>
              <a:ext cx="201168" cy="30175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52400" y="4297192"/>
              <a:ext cx="199390" cy="297815"/>
            </a:xfrm>
            <a:custGeom>
              <a:avLst/>
              <a:gdLst/>
              <a:ahLst/>
              <a:cxnLst/>
              <a:rect l="l" t="t" r="r" b="b"/>
              <a:pathLst>
                <a:path w="199390" h="297814">
                  <a:moveTo>
                    <a:pt x="0" y="0"/>
                  </a:moveTo>
                  <a:lnTo>
                    <a:pt x="70272" y="0"/>
                  </a:lnTo>
                  <a:lnTo>
                    <a:pt x="151909" y="39830"/>
                  </a:lnTo>
                  <a:lnTo>
                    <a:pt x="199048" y="108811"/>
                  </a:lnTo>
                  <a:lnTo>
                    <a:pt x="199048" y="188472"/>
                  </a:lnTo>
                  <a:lnTo>
                    <a:pt x="151909" y="257452"/>
                  </a:lnTo>
                  <a:lnTo>
                    <a:pt x="70272" y="297283"/>
                  </a:lnTo>
                  <a:lnTo>
                    <a:pt x="0" y="297283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7472" y="4294632"/>
              <a:ext cx="353568" cy="30175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48584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94943" y="4294632"/>
              <a:ext cx="356616" cy="301752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97549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45464" y="4294632"/>
              <a:ext cx="353568" cy="30175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046514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92936" y="4294632"/>
              <a:ext cx="356615" cy="30175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395479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743456" y="4291583"/>
              <a:ext cx="353568" cy="301751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744510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39440" y="4291583"/>
              <a:ext cx="353567" cy="30175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140368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493008" y="4294632"/>
              <a:ext cx="353567" cy="298703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493742" y="4295250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40479" y="4294632"/>
              <a:ext cx="356615" cy="29870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842706" y="4295250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90999" y="4294632"/>
              <a:ext cx="353567" cy="298703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191671" y="4295250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538472" y="4294632"/>
              <a:ext cx="356615" cy="298703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540635" y="4295250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888991" y="4294632"/>
              <a:ext cx="353567" cy="298703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889601" y="4295250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2400" y="4353133"/>
              <a:ext cx="135996" cy="19154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7320" y="4348053"/>
              <a:ext cx="146156" cy="20170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5659" y="4405499"/>
              <a:ext cx="177646" cy="16762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30579" y="4400419"/>
              <a:ext cx="187806" cy="177785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60955" y="4370062"/>
              <a:ext cx="193609" cy="19516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55876" y="4364982"/>
              <a:ext cx="203769" cy="20532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91341" y="4388920"/>
              <a:ext cx="172192" cy="17279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86262" y="4383840"/>
              <a:ext cx="182351" cy="18295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85835" y="4397647"/>
              <a:ext cx="177645" cy="16762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80754" y="4392567"/>
              <a:ext cx="187806" cy="17778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246140" y="4403312"/>
              <a:ext cx="177646" cy="16762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241060" y="4398231"/>
              <a:ext cx="187806" cy="17778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962199" y="4340616"/>
              <a:ext cx="177645" cy="16762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957118" y="4335535"/>
              <a:ext cx="187806" cy="17778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947150" y="4351023"/>
              <a:ext cx="153493" cy="19154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942070" y="4345943"/>
              <a:ext cx="163653" cy="20170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233229" y="4367746"/>
              <a:ext cx="193609" cy="19516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228149" y="4362666"/>
              <a:ext cx="203769" cy="20532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879390" y="4338027"/>
              <a:ext cx="172192" cy="17279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874310" y="4332947"/>
              <a:ext cx="182351" cy="182959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526190" y="4386810"/>
              <a:ext cx="172192" cy="17280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521109" y="4381731"/>
              <a:ext cx="182351" cy="18295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690458" y="4345509"/>
              <a:ext cx="172192" cy="17279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685378" y="4340429"/>
              <a:ext cx="182351" cy="18295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22811" y="4087041"/>
              <a:ext cx="249138" cy="167542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222811" y="4087041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1" y="6583"/>
                  </a:lnTo>
                  <a:lnTo>
                    <a:pt x="124569" y="0"/>
                  </a:lnTo>
                  <a:lnTo>
                    <a:pt x="173056" y="6583"/>
                  </a:lnTo>
                  <a:lnTo>
                    <a:pt x="212652" y="24536"/>
                  </a:lnTo>
                  <a:lnTo>
                    <a:pt x="239348" y="51163"/>
                  </a:lnTo>
                  <a:lnTo>
                    <a:pt x="249138" y="83771"/>
                  </a:lnTo>
                  <a:lnTo>
                    <a:pt x="239348" y="116378"/>
                  </a:lnTo>
                  <a:lnTo>
                    <a:pt x="212652" y="143006"/>
                  </a:lnTo>
                  <a:lnTo>
                    <a:pt x="173056" y="160959"/>
                  </a:lnTo>
                  <a:lnTo>
                    <a:pt x="124569" y="167542"/>
                  </a:lnTo>
                  <a:lnTo>
                    <a:pt x="76081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61767" y="4078199"/>
              <a:ext cx="249138" cy="167542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861767" y="407819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1" y="6583"/>
                  </a:lnTo>
                  <a:lnTo>
                    <a:pt x="124569" y="0"/>
                  </a:lnTo>
                  <a:lnTo>
                    <a:pt x="173056" y="6583"/>
                  </a:lnTo>
                  <a:lnTo>
                    <a:pt x="212652" y="24536"/>
                  </a:lnTo>
                  <a:lnTo>
                    <a:pt x="239348" y="51163"/>
                  </a:lnTo>
                  <a:lnTo>
                    <a:pt x="249138" y="83771"/>
                  </a:lnTo>
                  <a:lnTo>
                    <a:pt x="239348" y="116378"/>
                  </a:lnTo>
                  <a:lnTo>
                    <a:pt x="212652" y="143006"/>
                  </a:lnTo>
                  <a:lnTo>
                    <a:pt x="173056" y="160959"/>
                  </a:lnTo>
                  <a:lnTo>
                    <a:pt x="124569" y="167542"/>
                  </a:lnTo>
                  <a:lnTo>
                    <a:pt x="76081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316918" y="4082909"/>
              <a:ext cx="249138" cy="167542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316918" y="408290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1" y="6583"/>
                  </a:lnTo>
                  <a:lnTo>
                    <a:pt x="124569" y="0"/>
                  </a:lnTo>
                  <a:lnTo>
                    <a:pt x="173056" y="6583"/>
                  </a:lnTo>
                  <a:lnTo>
                    <a:pt x="212652" y="24536"/>
                  </a:lnTo>
                  <a:lnTo>
                    <a:pt x="239348" y="51163"/>
                  </a:lnTo>
                  <a:lnTo>
                    <a:pt x="249138" y="83771"/>
                  </a:lnTo>
                  <a:lnTo>
                    <a:pt x="239348" y="116378"/>
                  </a:lnTo>
                  <a:lnTo>
                    <a:pt x="212652" y="143006"/>
                  </a:lnTo>
                  <a:lnTo>
                    <a:pt x="173056" y="160959"/>
                  </a:lnTo>
                  <a:lnTo>
                    <a:pt x="124569" y="167542"/>
                  </a:lnTo>
                  <a:lnTo>
                    <a:pt x="76081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530465" y="4069876"/>
              <a:ext cx="249137" cy="167542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530465" y="4069876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1" y="6583"/>
                  </a:lnTo>
                  <a:lnTo>
                    <a:pt x="124569" y="0"/>
                  </a:lnTo>
                  <a:lnTo>
                    <a:pt x="173056" y="6583"/>
                  </a:lnTo>
                  <a:lnTo>
                    <a:pt x="212652" y="24536"/>
                  </a:lnTo>
                  <a:lnTo>
                    <a:pt x="239348" y="51163"/>
                  </a:lnTo>
                  <a:lnTo>
                    <a:pt x="249138" y="83771"/>
                  </a:lnTo>
                  <a:lnTo>
                    <a:pt x="239348" y="116378"/>
                  </a:lnTo>
                  <a:lnTo>
                    <a:pt x="212652" y="143006"/>
                  </a:lnTo>
                  <a:lnTo>
                    <a:pt x="173056" y="160959"/>
                  </a:lnTo>
                  <a:lnTo>
                    <a:pt x="124569" y="167542"/>
                  </a:lnTo>
                  <a:lnTo>
                    <a:pt x="76081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231662" y="4081613"/>
              <a:ext cx="249138" cy="167543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4231662" y="4081613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1" y="6583"/>
                  </a:lnTo>
                  <a:lnTo>
                    <a:pt x="124569" y="0"/>
                  </a:lnTo>
                  <a:lnTo>
                    <a:pt x="173056" y="6583"/>
                  </a:lnTo>
                  <a:lnTo>
                    <a:pt x="212652" y="24536"/>
                  </a:lnTo>
                  <a:lnTo>
                    <a:pt x="239348" y="51163"/>
                  </a:lnTo>
                  <a:lnTo>
                    <a:pt x="249138" y="83771"/>
                  </a:lnTo>
                  <a:lnTo>
                    <a:pt x="239348" y="116378"/>
                  </a:lnTo>
                  <a:lnTo>
                    <a:pt x="212652" y="143006"/>
                  </a:lnTo>
                  <a:lnTo>
                    <a:pt x="173056" y="160959"/>
                  </a:lnTo>
                  <a:lnTo>
                    <a:pt x="124569" y="167542"/>
                  </a:lnTo>
                  <a:lnTo>
                    <a:pt x="76081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817328" y="4095131"/>
              <a:ext cx="249138" cy="167542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4817328" y="4095131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1" y="6583"/>
                  </a:lnTo>
                  <a:lnTo>
                    <a:pt x="124569" y="0"/>
                  </a:lnTo>
                  <a:lnTo>
                    <a:pt x="173056" y="6583"/>
                  </a:lnTo>
                  <a:lnTo>
                    <a:pt x="212652" y="24536"/>
                  </a:lnTo>
                  <a:lnTo>
                    <a:pt x="239348" y="51163"/>
                  </a:lnTo>
                  <a:lnTo>
                    <a:pt x="249138" y="83771"/>
                  </a:lnTo>
                  <a:lnTo>
                    <a:pt x="239348" y="116378"/>
                  </a:lnTo>
                  <a:lnTo>
                    <a:pt x="212652" y="143006"/>
                  </a:lnTo>
                  <a:lnTo>
                    <a:pt x="173056" y="160959"/>
                  </a:lnTo>
                  <a:lnTo>
                    <a:pt x="124569" y="167542"/>
                  </a:lnTo>
                  <a:lnTo>
                    <a:pt x="76081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36109" y="3821369"/>
              <a:ext cx="177646" cy="167625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31029" y="3816288"/>
              <a:ext cx="187806" cy="177785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083626" y="3821369"/>
              <a:ext cx="177645" cy="167625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078547" y="3816288"/>
              <a:ext cx="187806" cy="17778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650562" y="3671143"/>
              <a:ext cx="135559" cy="10298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645482" y="3666063"/>
              <a:ext cx="145719" cy="113143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52400" y="4615586"/>
              <a:ext cx="9743440" cy="2928620"/>
            </a:xfrm>
            <a:custGeom>
              <a:avLst/>
              <a:gdLst/>
              <a:ahLst/>
              <a:cxnLst/>
              <a:rect l="l" t="t" r="r" b="b"/>
              <a:pathLst>
                <a:path w="9743440" h="2928620">
                  <a:moveTo>
                    <a:pt x="9743275" y="27101"/>
                  </a:moveTo>
                  <a:lnTo>
                    <a:pt x="7672857" y="27101"/>
                  </a:lnTo>
                  <a:lnTo>
                    <a:pt x="7672857" y="12433"/>
                  </a:lnTo>
                  <a:lnTo>
                    <a:pt x="6311811" y="12433"/>
                  </a:lnTo>
                  <a:lnTo>
                    <a:pt x="6311811" y="27101"/>
                  </a:lnTo>
                  <a:lnTo>
                    <a:pt x="2017750" y="27101"/>
                  </a:lnTo>
                  <a:lnTo>
                    <a:pt x="2017750" y="0"/>
                  </a:lnTo>
                  <a:lnTo>
                    <a:pt x="0" y="0"/>
                  </a:lnTo>
                  <a:lnTo>
                    <a:pt x="0" y="27101"/>
                  </a:lnTo>
                  <a:lnTo>
                    <a:pt x="0" y="2928213"/>
                  </a:lnTo>
                  <a:lnTo>
                    <a:pt x="9743275" y="2928213"/>
                  </a:lnTo>
                  <a:lnTo>
                    <a:pt x="9743275" y="27101"/>
                  </a:lnTo>
                  <a:close/>
                </a:path>
              </a:pathLst>
            </a:custGeom>
            <a:solidFill>
              <a:srgbClr val="F8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227320" y="4800600"/>
              <a:ext cx="2011679" cy="157886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272028" y="4823412"/>
              <a:ext cx="1922835" cy="149070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947286" y="5346538"/>
              <a:ext cx="497253" cy="359954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5947287" y="5346538"/>
              <a:ext cx="497840" cy="360045"/>
            </a:xfrm>
            <a:custGeom>
              <a:avLst/>
              <a:gdLst/>
              <a:ahLst/>
              <a:cxnLst/>
              <a:rect l="l" t="t" r="r" b="b"/>
              <a:pathLst>
                <a:path w="497839" h="360045">
                  <a:moveTo>
                    <a:pt x="0" y="145909"/>
                  </a:moveTo>
                  <a:lnTo>
                    <a:pt x="12122" y="106262"/>
                  </a:lnTo>
                  <a:lnTo>
                    <a:pt x="35926" y="71604"/>
                  </a:lnTo>
                  <a:lnTo>
                    <a:pt x="69775" y="42791"/>
                  </a:lnTo>
                  <a:lnTo>
                    <a:pt x="112030" y="20682"/>
                  </a:lnTo>
                  <a:lnTo>
                    <a:pt x="161054" y="6132"/>
                  </a:lnTo>
                  <a:lnTo>
                    <a:pt x="215209" y="0"/>
                  </a:lnTo>
                  <a:lnTo>
                    <a:pt x="272856" y="3141"/>
                  </a:lnTo>
                  <a:lnTo>
                    <a:pt x="329224" y="15622"/>
                  </a:lnTo>
                  <a:lnTo>
                    <a:pt x="379733" y="36097"/>
                  </a:lnTo>
                  <a:lnTo>
                    <a:pt x="423036" y="63297"/>
                  </a:lnTo>
                  <a:lnTo>
                    <a:pt x="457787" y="95958"/>
                  </a:lnTo>
                  <a:lnTo>
                    <a:pt x="482637" y="132814"/>
                  </a:lnTo>
                  <a:lnTo>
                    <a:pt x="496241" y="172598"/>
                  </a:lnTo>
                  <a:lnTo>
                    <a:pt x="497252" y="214045"/>
                  </a:lnTo>
                  <a:lnTo>
                    <a:pt x="485130" y="253692"/>
                  </a:lnTo>
                  <a:lnTo>
                    <a:pt x="461325" y="288350"/>
                  </a:lnTo>
                  <a:lnTo>
                    <a:pt x="427476" y="317162"/>
                  </a:lnTo>
                  <a:lnTo>
                    <a:pt x="385221" y="339272"/>
                  </a:lnTo>
                  <a:lnTo>
                    <a:pt x="336197" y="353821"/>
                  </a:lnTo>
                  <a:lnTo>
                    <a:pt x="282042" y="359954"/>
                  </a:lnTo>
                  <a:lnTo>
                    <a:pt x="224395" y="356813"/>
                  </a:lnTo>
                  <a:lnTo>
                    <a:pt x="168027" y="344331"/>
                  </a:lnTo>
                  <a:lnTo>
                    <a:pt x="117518" y="323857"/>
                  </a:lnTo>
                  <a:lnTo>
                    <a:pt x="74215" y="296656"/>
                  </a:lnTo>
                  <a:lnTo>
                    <a:pt x="39465" y="263995"/>
                  </a:lnTo>
                  <a:lnTo>
                    <a:pt x="14614" y="227140"/>
                  </a:lnTo>
                  <a:lnTo>
                    <a:pt x="1010" y="187356"/>
                  </a:lnTo>
                  <a:lnTo>
                    <a:pt x="0" y="145909"/>
                  </a:lnTo>
                  <a:close/>
                </a:path>
              </a:pathLst>
            </a:custGeom>
            <a:ln w="10160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59536" y="4748783"/>
              <a:ext cx="1862327" cy="1740407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03001" y="4773193"/>
              <a:ext cx="1775339" cy="1649433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584007" y="5392592"/>
              <a:ext cx="487678" cy="37627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584006" y="5392593"/>
              <a:ext cx="487680" cy="376555"/>
            </a:xfrm>
            <a:custGeom>
              <a:avLst/>
              <a:gdLst/>
              <a:ahLst/>
              <a:cxnLst/>
              <a:rect l="l" t="t" r="r" b="b"/>
              <a:pathLst>
                <a:path w="487680" h="376554">
                  <a:moveTo>
                    <a:pt x="7535" y="272613"/>
                  </a:moveTo>
                  <a:lnTo>
                    <a:pt x="0" y="231845"/>
                  </a:lnTo>
                  <a:lnTo>
                    <a:pt x="5130" y="190114"/>
                  </a:lnTo>
                  <a:lnTo>
                    <a:pt x="21869" y="148935"/>
                  </a:lnTo>
                  <a:lnTo>
                    <a:pt x="49159" y="109825"/>
                  </a:lnTo>
                  <a:lnTo>
                    <a:pt x="85942" y="74299"/>
                  </a:lnTo>
                  <a:lnTo>
                    <a:pt x="131160" y="43875"/>
                  </a:lnTo>
                  <a:lnTo>
                    <a:pt x="183756" y="20066"/>
                  </a:lnTo>
                  <a:lnTo>
                    <a:pt x="239525" y="5136"/>
                  </a:lnTo>
                  <a:lnTo>
                    <a:pt x="293783" y="0"/>
                  </a:lnTo>
                  <a:lnTo>
                    <a:pt x="344751" y="4155"/>
                  </a:lnTo>
                  <a:lnTo>
                    <a:pt x="390651" y="17101"/>
                  </a:lnTo>
                  <a:lnTo>
                    <a:pt x="429702" y="38336"/>
                  </a:lnTo>
                  <a:lnTo>
                    <a:pt x="460125" y="67357"/>
                  </a:lnTo>
                  <a:lnTo>
                    <a:pt x="480143" y="103663"/>
                  </a:lnTo>
                  <a:lnTo>
                    <a:pt x="487678" y="144432"/>
                  </a:lnTo>
                  <a:lnTo>
                    <a:pt x="482548" y="186163"/>
                  </a:lnTo>
                  <a:lnTo>
                    <a:pt x="465809" y="227342"/>
                  </a:lnTo>
                  <a:lnTo>
                    <a:pt x="438519" y="266452"/>
                  </a:lnTo>
                  <a:lnTo>
                    <a:pt x="401736" y="301977"/>
                  </a:lnTo>
                  <a:lnTo>
                    <a:pt x="356518" y="332402"/>
                  </a:lnTo>
                  <a:lnTo>
                    <a:pt x="303922" y="356210"/>
                  </a:lnTo>
                  <a:lnTo>
                    <a:pt x="248153" y="371141"/>
                  </a:lnTo>
                  <a:lnTo>
                    <a:pt x="193895" y="376277"/>
                  </a:lnTo>
                  <a:lnTo>
                    <a:pt x="142926" y="372122"/>
                  </a:lnTo>
                  <a:lnTo>
                    <a:pt x="97027" y="359176"/>
                  </a:lnTo>
                  <a:lnTo>
                    <a:pt x="57976" y="337941"/>
                  </a:lnTo>
                  <a:lnTo>
                    <a:pt x="27553" y="308920"/>
                  </a:lnTo>
                  <a:lnTo>
                    <a:pt x="7535" y="272613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754367" y="5614416"/>
              <a:ext cx="1837944" cy="1901952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797352" y="5636149"/>
              <a:ext cx="1752533" cy="1814083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389207" y="6248665"/>
              <a:ext cx="465988" cy="402091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7389206" y="6248665"/>
              <a:ext cx="466090" cy="402590"/>
            </a:xfrm>
            <a:custGeom>
              <a:avLst/>
              <a:gdLst/>
              <a:ahLst/>
              <a:cxnLst/>
              <a:rect l="l" t="t" r="r" b="b"/>
              <a:pathLst>
                <a:path w="466090" h="402590">
                  <a:moveTo>
                    <a:pt x="446347" y="68924"/>
                  </a:moveTo>
                  <a:lnTo>
                    <a:pt x="462259" y="107208"/>
                  </a:lnTo>
                  <a:lnTo>
                    <a:pt x="465988" y="149088"/>
                  </a:lnTo>
                  <a:lnTo>
                    <a:pt x="458250" y="192860"/>
                  </a:lnTo>
                  <a:lnTo>
                    <a:pt x="439762" y="236821"/>
                  </a:lnTo>
                  <a:lnTo>
                    <a:pt x="411241" y="279266"/>
                  </a:lnTo>
                  <a:lnTo>
                    <a:pt x="373403" y="318491"/>
                  </a:lnTo>
                  <a:lnTo>
                    <a:pt x="326965" y="352793"/>
                  </a:lnTo>
                  <a:lnTo>
                    <a:pt x="275563" y="379080"/>
                  </a:lnTo>
                  <a:lnTo>
                    <a:pt x="223586" y="395473"/>
                  </a:lnTo>
                  <a:lnTo>
                    <a:pt x="172879" y="402091"/>
                  </a:lnTo>
                  <a:lnTo>
                    <a:pt x="125286" y="399052"/>
                  </a:lnTo>
                  <a:lnTo>
                    <a:pt x="82652" y="386473"/>
                  </a:lnTo>
                  <a:lnTo>
                    <a:pt x="46822" y="364472"/>
                  </a:lnTo>
                  <a:lnTo>
                    <a:pt x="19640" y="333167"/>
                  </a:lnTo>
                  <a:lnTo>
                    <a:pt x="3728" y="294883"/>
                  </a:lnTo>
                  <a:lnTo>
                    <a:pt x="0" y="253003"/>
                  </a:lnTo>
                  <a:lnTo>
                    <a:pt x="7737" y="209230"/>
                  </a:lnTo>
                  <a:lnTo>
                    <a:pt x="26225" y="165270"/>
                  </a:lnTo>
                  <a:lnTo>
                    <a:pt x="54746" y="122825"/>
                  </a:lnTo>
                  <a:lnTo>
                    <a:pt x="92584" y="83599"/>
                  </a:lnTo>
                  <a:lnTo>
                    <a:pt x="139022" y="49297"/>
                  </a:lnTo>
                  <a:lnTo>
                    <a:pt x="190424" y="23011"/>
                  </a:lnTo>
                  <a:lnTo>
                    <a:pt x="242401" y="6618"/>
                  </a:lnTo>
                  <a:lnTo>
                    <a:pt x="293108" y="0"/>
                  </a:lnTo>
                  <a:lnTo>
                    <a:pt x="340701" y="3039"/>
                  </a:lnTo>
                  <a:lnTo>
                    <a:pt x="383335" y="15618"/>
                  </a:lnTo>
                  <a:lnTo>
                    <a:pt x="419165" y="37619"/>
                  </a:lnTo>
                  <a:lnTo>
                    <a:pt x="446347" y="68924"/>
                  </a:lnTo>
                  <a:close/>
                </a:path>
              </a:pathLst>
            </a:custGeom>
            <a:ln w="10160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592312" y="4733544"/>
              <a:ext cx="1313688" cy="1737360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634646" y="4757440"/>
              <a:ext cx="1276433" cy="1611324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315651" y="5376840"/>
              <a:ext cx="487678" cy="376277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9315651" y="5376840"/>
              <a:ext cx="487680" cy="376555"/>
            </a:xfrm>
            <a:custGeom>
              <a:avLst/>
              <a:gdLst/>
              <a:ahLst/>
              <a:cxnLst/>
              <a:rect l="l" t="t" r="r" b="b"/>
              <a:pathLst>
                <a:path w="487679" h="376554">
                  <a:moveTo>
                    <a:pt x="7535" y="272613"/>
                  </a:moveTo>
                  <a:lnTo>
                    <a:pt x="0" y="231845"/>
                  </a:lnTo>
                  <a:lnTo>
                    <a:pt x="5130" y="190114"/>
                  </a:lnTo>
                  <a:lnTo>
                    <a:pt x="21869" y="148935"/>
                  </a:lnTo>
                  <a:lnTo>
                    <a:pt x="49159" y="109825"/>
                  </a:lnTo>
                  <a:lnTo>
                    <a:pt x="85942" y="74299"/>
                  </a:lnTo>
                  <a:lnTo>
                    <a:pt x="131160" y="43875"/>
                  </a:lnTo>
                  <a:lnTo>
                    <a:pt x="183756" y="20066"/>
                  </a:lnTo>
                  <a:lnTo>
                    <a:pt x="239525" y="5136"/>
                  </a:lnTo>
                  <a:lnTo>
                    <a:pt x="293783" y="0"/>
                  </a:lnTo>
                  <a:lnTo>
                    <a:pt x="344751" y="4155"/>
                  </a:lnTo>
                  <a:lnTo>
                    <a:pt x="390651" y="17101"/>
                  </a:lnTo>
                  <a:lnTo>
                    <a:pt x="429702" y="38336"/>
                  </a:lnTo>
                  <a:lnTo>
                    <a:pt x="460125" y="67357"/>
                  </a:lnTo>
                  <a:lnTo>
                    <a:pt x="480143" y="103663"/>
                  </a:lnTo>
                  <a:lnTo>
                    <a:pt x="487678" y="144432"/>
                  </a:lnTo>
                  <a:lnTo>
                    <a:pt x="482548" y="186163"/>
                  </a:lnTo>
                  <a:lnTo>
                    <a:pt x="465809" y="227342"/>
                  </a:lnTo>
                  <a:lnTo>
                    <a:pt x="438519" y="266452"/>
                  </a:lnTo>
                  <a:lnTo>
                    <a:pt x="401736" y="301977"/>
                  </a:lnTo>
                  <a:lnTo>
                    <a:pt x="356518" y="332402"/>
                  </a:lnTo>
                  <a:lnTo>
                    <a:pt x="303922" y="356210"/>
                  </a:lnTo>
                  <a:lnTo>
                    <a:pt x="248153" y="371141"/>
                  </a:lnTo>
                  <a:lnTo>
                    <a:pt x="193895" y="376277"/>
                  </a:lnTo>
                  <a:lnTo>
                    <a:pt x="142926" y="372122"/>
                  </a:lnTo>
                  <a:lnTo>
                    <a:pt x="97027" y="359176"/>
                  </a:lnTo>
                  <a:lnTo>
                    <a:pt x="57976" y="337941"/>
                  </a:lnTo>
                  <a:lnTo>
                    <a:pt x="27553" y="308920"/>
                  </a:lnTo>
                  <a:lnTo>
                    <a:pt x="7535" y="272613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52400" y="4612195"/>
              <a:ext cx="2018030" cy="0"/>
            </a:xfrm>
            <a:custGeom>
              <a:avLst/>
              <a:gdLst/>
              <a:ahLst/>
              <a:cxnLst/>
              <a:rect l="l" t="t" r="r" b="b"/>
              <a:pathLst>
                <a:path w="2018030">
                  <a:moveTo>
                    <a:pt x="0" y="0"/>
                  </a:moveTo>
                  <a:lnTo>
                    <a:pt x="2017762" y="1"/>
                  </a:lnTo>
                </a:path>
              </a:pathLst>
            </a:custGeom>
            <a:ln w="60959">
              <a:solidFill>
                <a:srgbClr val="FF8A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099574" y="4575860"/>
              <a:ext cx="1946275" cy="87630"/>
            </a:xfrm>
            <a:custGeom>
              <a:avLst/>
              <a:gdLst/>
              <a:ahLst/>
              <a:cxnLst/>
              <a:rect l="l" t="t" r="r" b="b"/>
              <a:pathLst>
                <a:path w="1946275" h="87629">
                  <a:moveTo>
                    <a:pt x="1946198" y="0"/>
                  </a:moveTo>
                  <a:lnTo>
                    <a:pt x="0" y="0"/>
                  </a:lnTo>
                  <a:lnTo>
                    <a:pt x="0" y="35102"/>
                  </a:lnTo>
                  <a:lnTo>
                    <a:pt x="0" y="52158"/>
                  </a:lnTo>
                  <a:lnTo>
                    <a:pt x="0" y="87274"/>
                  </a:lnTo>
                  <a:lnTo>
                    <a:pt x="1946198" y="87274"/>
                  </a:lnTo>
                  <a:lnTo>
                    <a:pt x="1946198" y="52158"/>
                  </a:lnTo>
                  <a:lnTo>
                    <a:pt x="1946198" y="35102"/>
                  </a:lnTo>
                  <a:lnTo>
                    <a:pt x="1946198" y="0"/>
                  </a:lnTo>
                  <a:close/>
                </a:path>
              </a:pathLst>
            </a:custGeom>
            <a:solidFill>
              <a:srgbClr val="FF8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170162" y="3440803"/>
              <a:ext cx="929640" cy="1206500"/>
            </a:xfrm>
            <a:custGeom>
              <a:avLst/>
              <a:gdLst/>
              <a:ahLst/>
              <a:cxnLst/>
              <a:rect l="l" t="t" r="r" b="b"/>
              <a:pathLst>
                <a:path w="929639" h="1206500">
                  <a:moveTo>
                    <a:pt x="929412" y="0"/>
                  </a:moveTo>
                  <a:lnTo>
                    <a:pt x="0" y="0"/>
                  </a:lnTo>
                  <a:lnTo>
                    <a:pt x="0" y="1206484"/>
                  </a:lnTo>
                  <a:lnTo>
                    <a:pt x="929412" y="1206484"/>
                  </a:lnTo>
                  <a:lnTo>
                    <a:pt x="92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2196491" y="3287267"/>
            <a:ext cx="867410" cy="91249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-635" algn="ctr">
              <a:lnSpc>
                <a:spcPct val="102899"/>
              </a:lnSpc>
              <a:spcBef>
                <a:spcPts val="170"/>
              </a:spcBef>
            </a:pP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Ulcers, abrasions,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tears,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or </a:t>
            </a:r>
            <a:r>
              <a:rPr sz="1400" spc="-20" dirty="0">
                <a:solidFill>
                  <a:srgbClr val="595959"/>
                </a:solidFill>
                <a:latin typeface="Arial"/>
                <a:cs typeface="Arial"/>
              </a:rPr>
              <a:t>cuts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340305" y="7300976"/>
            <a:ext cx="1497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4965191" y="1139075"/>
            <a:ext cx="4971415" cy="3509010"/>
            <a:chOff x="4965191" y="1139075"/>
            <a:chExt cx="4971415" cy="3509010"/>
          </a:xfrm>
        </p:grpSpPr>
        <p:sp>
          <p:nvSpPr>
            <p:cNvPr id="146" name="object 146"/>
            <p:cNvSpPr/>
            <p:nvPr/>
          </p:nvSpPr>
          <p:spPr>
            <a:xfrm>
              <a:off x="5009642" y="1139088"/>
              <a:ext cx="4896485" cy="3489325"/>
            </a:xfrm>
            <a:custGeom>
              <a:avLst/>
              <a:gdLst/>
              <a:ahLst/>
              <a:cxnLst/>
              <a:rect l="l" t="t" r="r" b="b"/>
              <a:pathLst>
                <a:path w="4896484" h="3489325">
                  <a:moveTo>
                    <a:pt x="4896358" y="0"/>
                  </a:moveTo>
                  <a:lnTo>
                    <a:pt x="0" y="0"/>
                  </a:lnTo>
                  <a:lnTo>
                    <a:pt x="0" y="3446018"/>
                  </a:lnTo>
                  <a:lnTo>
                    <a:pt x="0" y="3448024"/>
                  </a:lnTo>
                  <a:lnTo>
                    <a:pt x="0" y="3488931"/>
                  </a:lnTo>
                  <a:lnTo>
                    <a:pt x="4896358" y="3488931"/>
                  </a:lnTo>
                  <a:lnTo>
                    <a:pt x="4896358" y="3448024"/>
                  </a:lnTo>
                  <a:lnTo>
                    <a:pt x="4896358" y="3446018"/>
                  </a:lnTo>
                  <a:lnTo>
                    <a:pt x="4896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013959" y="3557016"/>
              <a:ext cx="591312" cy="1060704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5014777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183606" y="4100735"/>
              <a:ext cx="282277" cy="425557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5183606" y="4100734"/>
              <a:ext cx="282575" cy="426084"/>
            </a:xfrm>
            <a:custGeom>
              <a:avLst/>
              <a:gdLst/>
              <a:ahLst/>
              <a:cxnLst/>
              <a:rect l="l" t="t" r="r" b="b"/>
              <a:pathLst>
                <a:path w="282575" h="426085">
                  <a:moveTo>
                    <a:pt x="11363" y="248236"/>
                  </a:moveTo>
                  <a:lnTo>
                    <a:pt x="681" y="190908"/>
                  </a:lnTo>
                  <a:lnTo>
                    <a:pt x="0" y="136957"/>
                  </a:lnTo>
                  <a:lnTo>
                    <a:pt x="8630" y="88732"/>
                  </a:lnTo>
                  <a:lnTo>
                    <a:pt x="25886" y="48581"/>
                  </a:lnTo>
                  <a:lnTo>
                    <a:pt x="51078" y="18852"/>
                  </a:lnTo>
                  <a:lnTo>
                    <a:pt x="83519" y="1893"/>
                  </a:lnTo>
                  <a:lnTo>
                    <a:pt x="120077" y="0"/>
                  </a:lnTo>
                  <a:lnTo>
                    <a:pt x="156886" y="12788"/>
                  </a:lnTo>
                  <a:lnTo>
                    <a:pt x="192161" y="38587"/>
                  </a:lnTo>
                  <a:lnTo>
                    <a:pt x="224114" y="75723"/>
                  </a:lnTo>
                  <a:lnTo>
                    <a:pt x="250961" y="122525"/>
                  </a:lnTo>
                  <a:lnTo>
                    <a:pt x="270914" y="177321"/>
                  </a:lnTo>
                  <a:lnTo>
                    <a:pt x="281595" y="234649"/>
                  </a:lnTo>
                  <a:lnTo>
                    <a:pt x="282277" y="288600"/>
                  </a:lnTo>
                  <a:lnTo>
                    <a:pt x="273646" y="336825"/>
                  </a:lnTo>
                  <a:lnTo>
                    <a:pt x="256391" y="376976"/>
                  </a:lnTo>
                  <a:lnTo>
                    <a:pt x="231198" y="406705"/>
                  </a:lnTo>
                  <a:lnTo>
                    <a:pt x="198757" y="423664"/>
                  </a:lnTo>
                  <a:lnTo>
                    <a:pt x="162199" y="425557"/>
                  </a:lnTo>
                  <a:lnTo>
                    <a:pt x="125390" y="412768"/>
                  </a:lnTo>
                  <a:lnTo>
                    <a:pt x="90116" y="386969"/>
                  </a:lnTo>
                  <a:lnTo>
                    <a:pt x="58162" y="349833"/>
                  </a:lnTo>
                  <a:lnTo>
                    <a:pt x="31316" y="303031"/>
                  </a:lnTo>
                  <a:lnTo>
                    <a:pt x="11363" y="248236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602223" y="3557016"/>
              <a:ext cx="591312" cy="1060704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5603356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772964" y="4046022"/>
              <a:ext cx="334229" cy="38636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5772963" y="4046022"/>
              <a:ext cx="334645" cy="386715"/>
            </a:xfrm>
            <a:custGeom>
              <a:avLst/>
              <a:gdLst/>
              <a:ahLst/>
              <a:cxnLst/>
              <a:rect l="l" t="t" r="r" b="b"/>
              <a:pathLst>
                <a:path w="334645" h="386714">
                  <a:moveTo>
                    <a:pt x="57481" y="115214"/>
                  </a:moveTo>
                  <a:lnTo>
                    <a:pt x="95080" y="70638"/>
                  </a:lnTo>
                  <a:lnTo>
                    <a:pt x="136398" y="35941"/>
                  </a:lnTo>
                  <a:lnTo>
                    <a:pt x="179184" y="12076"/>
                  </a:lnTo>
                  <a:lnTo>
                    <a:pt x="221184" y="0"/>
                  </a:lnTo>
                  <a:lnTo>
                    <a:pt x="260146" y="666"/>
                  </a:lnTo>
                  <a:lnTo>
                    <a:pt x="293817" y="15029"/>
                  </a:lnTo>
                  <a:lnTo>
                    <a:pt x="318436" y="42121"/>
                  </a:lnTo>
                  <a:lnTo>
                    <a:pt x="331852" y="78706"/>
                  </a:lnTo>
                  <a:lnTo>
                    <a:pt x="334229" y="122343"/>
                  </a:lnTo>
                  <a:lnTo>
                    <a:pt x="325729" y="170591"/>
                  </a:lnTo>
                  <a:lnTo>
                    <a:pt x="306514" y="221009"/>
                  </a:lnTo>
                  <a:lnTo>
                    <a:pt x="276748" y="271155"/>
                  </a:lnTo>
                  <a:lnTo>
                    <a:pt x="239149" y="315730"/>
                  </a:lnTo>
                  <a:lnTo>
                    <a:pt x="197831" y="350428"/>
                  </a:lnTo>
                  <a:lnTo>
                    <a:pt x="155045" y="374292"/>
                  </a:lnTo>
                  <a:lnTo>
                    <a:pt x="113045" y="386369"/>
                  </a:lnTo>
                  <a:lnTo>
                    <a:pt x="74083" y="385703"/>
                  </a:lnTo>
                  <a:lnTo>
                    <a:pt x="40412" y="371339"/>
                  </a:lnTo>
                  <a:lnTo>
                    <a:pt x="15793" y="344248"/>
                  </a:lnTo>
                  <a:lnTo>
                    <a:pt x="2376" y="307663"/>
                  </a:lnTo>
                  <a:lnTo>
                    <a:pt x="0" y="264025"/>
                  </a:lnTo>
                  <a:lnTo>
                    <a:pt x="8500" y="215777"/>
                  </a:lnTo>
                  <a:lnTo>
                    <a:pt x="27714" y="165360"/>
                  </a:lnTo>
                  <a:lnTo>
                    <a:pt x="57481" y="115214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007607" y="3505200"/>
              <a:ext cx="743712" cy="1121664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6010891" y="3509843"/>
              <a:ext cx="735965" cy="1113790"/>
            </a:xfrm>
            <a:custGeom>
              <a:avLst/>
              <a:gdLst/>
              <a:ahLst/>
              <a:cxnLst/>
              <a:rect l="l" t="t" r="r" b="b"/>
              <a:pathLst>
                <a:path w="735965" h="1113789">
                  <a:moveTo>
                    <a:pt x="0" y="185735"/>
                  </a:moveTo>
                  <a:lnTo>
                    <a:pt x="630" y="146785"/>
                  </a:lnTo>
                  <a:lnTo>
                    <a:pt x="42460" y="85950"/>
                  </a:lnTo>
                  <a:lnTo>
                    <a:pt x="78604" y="71420"/>
                  </a:lnTo>
                  <a:lnTo>
                    <a:pt x="464433" y="0"/>
                  </a:lnTo>
                  <a:lnTo>
                    <a:pt x="503383" y="630"/>
                  </a:lnTo>
                  <a:lnTo>
                    <a:pt x="537870" y="15626"/>
                  </a:lnTo>
                  <a:lnTo>
                    <a:pt x="564218" y="42460"/>
                  </a:lnTo>
                  <a:lnTo>
                    <a:pt x="578748" y="78604"/>
                  </a:lnTo>
                  <a:lnTo>
                    <a:pt x="735873" y="927431"/>
                  </a:lnTo>
                  <a:lnTo>
                    <a:pt x="735243" y="966380"/>
                  </a:lnTo>
                  <a:lnTo>
                    <a:pt x="720246" y="1000867"/>
                  </a:lnTo>
                  <a:lnTo>
                    <a:pt x="693412" y="1027215"/>
                  </a:lnTo>
                  <a:lnTo>
                    <a:pt x="657268" y="1041745"/>
                  </a:lnTo>
                  <a:lnTo>
                    <a:pt x="271439" y="1113165"/>
                  </a:lnTo>
                  <a:lnTo>
                    <a:pt x="232490" y="1112535"/>
                  </a:lnTo>
                  <a:lnTo>
                    <a:pt x="198002" y="1097539"/>
                  </a:lnTo>
                  <a:lnTo>
                    <a:pt x="171655" y="1070705"/>
                  </a:lnTo>
                  <a:lnTo>
                    <a:pt x="157124" y="1034561"/>
                  </a:lnTo>
                  <a:lnTo>
                    <a:pt x="0" y="185735"/>
                  </a:lnTo>
                  <a:close/>
                </a:path>
              </a:pathLst>
            </a:custGeom>
            <a:ln w="10160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257002" y="4153521"/>
              <a:ext cx="424923" cy="284379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6257001" y="4153521"/>
              <a:ext cx="425450" cy="284480"/>
            </a:xfrm>
            <a:custGeom>
              <a:avLst/>
              <a:gdLst/>
              <a:ahLst/>
              <a:cxnLst/>
              <a:rect l="l" t="t" r="r" b="b"/>
              <a:pathLst>
                <a:path w="425450" h="284479">
                  <a:moveTo>
                    <a:pt x="249739" y="12925"/>
                  </a:moveTo>
                  <a:lnTo>
                    <a:pt x="304248" y="33646"/>
                  </a:lnTo>
                  <a:lnTo>
                    <a:pt x="350668" y="61147"/>
                  </a:lnTo>
                  <a:lnTo>
                    <a:pt x="387352" y="93619"/>
                  </a:lnTo>
                  <a:lnTo>
                    <a:pt x="412653" y="129252"/>
                  </a:lnTo>
                  <a:lnTo>
                    <a:pt x="424923" y="166237"/>
                  </a:lnTo>
                  <a:lnTo>
                    <a:pt x="422517" y="202765"/>
                  </a:lnTo>
                  <a:lnTo>
                    <a:pt x="405104" y="234965"/>
                  </a:lnTo>
                  <a:lnTo>
                    <a:pt x="375024" y="259737"/>
                  </a:lnTo>
                  <a:lnTo>
                    <a:pt x="334634" y="276427"/>
                  </a:lnTo>
                  <a:lnTo>
                    <a:pt x="286293" y="284379"/>
                  </a:lnTo>
                  <a:lnTo>
                    <a:pt x="232357" y="282940"/>
                  </a:lnTo>
                  <a:lnTo>
                    <a:pt x="175184" y="271454"/>
                  </a:lnTo>
                  <a:lnTo>
                    <a:pt x="120675" y="250733"/>
                  </a:lnTo>
                  <a:lnTo>
                    <a:pt x="74255" y="223232"/>
                  </a:lnTo>
                  <a:lnTo>
                    <a:pt x="37571" y="190760"/>
                  </a:lnTo>
                  <a:lnTo>
                    <a:pt x="12270" y="155126"/>
                  </a:lnTo>
                  <a:lnTo>
                    <a:pt x="0" y="118141"/>
                  </a:lnTo>
                  <a:lnTo>
                    <a:pt x="2406" y="81614"/>
                  </a:lnTo>
                  <a:lnTo>
                    <a:pt x="19819" y="49414"/>
                  </a:lnTo>
                  <a:lnTo>
                    <a:pt x="49899" y="24642"/>
                  </a:lnTo>
                  <a:lnTo>
                    <a:pt x="90289" y="7952"/>
                  </a:lnTo>
                  <a:lnTo>
                    <a:pt x="138630" y="0"/>
                  </a:lnTo>
                  <a:lnTo>
                    <a:pt x="192566" y="1439"/>
                  </a:lnTo>
                  <a:lnTo>
                    <a:pt x="249739" y="12925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967727" y="3307080"/>
              <a:ext cx="685800" cy="1100327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6970908" y="3309694"/>
              <a:ext cx="680720" cy="1096645"/>
            </a:xfrm>
            <a:custGeom>
              <a:avLst/>
              <a:gdLst/>
              <a:ahLst/>
              <a:cxnLst/>
              <a:rect l="l" t="t" r="r" b="b"/>
              <a:pathLst>
                <a:path w="680720" h="1096645">
                  <a:moveTo>
                    <a:pt x="95667" y="86622"/>
                  </a:moveTo>
                  <a:lnTo>
                    <a:pt x="107560" y="49527"/>
                  </a:lnTo>
                  <a:lnTo>
                    <a:pt x="131910" y="20867"/>
                  </a:lnTo>
                  <a:lnTo>
                    <a:pt x="165229" y="3429"/>
                  </a:lnTo>
                  <a:lnTo>
                    <a:pt x="204032" y="0"/>
                  </a:lnTo>
                  <a:lnTo>
                    <a:pt x="593999" y="43485"/>
                  </a:lnTo>
                  <a:lnTo>
                    <a:pt x="631094" y="55378"/>
                  </a:lnTo>
                  <a:lnTo>
                    <a:pt x="659754" y="79727"/>
                  </a:lnTo>
                  <a:lnTo>
                    <a:pt x="677192" y="113047"/>
                  </a:lnTo>
                  <a:lnTo>
                    <a:pt x="680622" y="151850"/>
                  </a:lnTo>
                  <a:lnTo>
                    <a:pt x="584954" y="1009779"/>
                  </a:lnTo>
                  <a:lnTo>
                    <a:pt x="573061" y="1046874"/>
                  </a:lnTo>
                  <a:lnTo>
                    <a:pt x="548712" y="1075534"/>
                  </a:lnTo>
                  <a:lnTo>
                    <a:pt x="515392" y="1092972"/>
                  </a:lnTo>
                  <a:lnTo>
                    <a:pt x="476589" y="1096402"/>
                  </a:lnTo>
                  <a:lnTo>
                    <a:pt x="86622" y="1052917"/>
                  </a:lnTo>
                  <a:lnTo>
                    <a:pt x="49527" y="1041024"/>
                  </a:lnTo>
                  <a:lnTo>
                    <a:pt x="20868" y="1016674"/>
                  </a:lnTo>
                  <a:lnTo>
                    <a:pt x="3429" y="983355"/>
                  </a:lnTo>
                  <a:lnTo>
                    <a:pt x="0" y="944551"/>
                  </a:lnTo>
                  <a:lnTo>
                    <a:pt x="95667" y="86622"/>
                  </a:lnTo>
                  <a:close/>
                </a:path>
              </a:pathLst>
            </a:custGeom>
            <a:ln w="10160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143635" y="3908123"/>
              <a:ext cx="354191" cy="370909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7143635" y="3908123"/>
              <a:ext cx="354330" cy="371475"/>
            </a:xfrm>
            <a:custGeom>
              <a:avLst/>
              <a:gdLst/>
              <a:ahLst/>
              <a:cxnLst/>
              <a:rect l="l" t="t" r="r" b="b"/>
              <a:pathLst>
                <a:path w="354329" h="371475">
                  <a:moveTo>
                    <a:pt x="77428" y="95091"/>
                  </a:moveTo>
                  <a:lnTo>
                    <a:pt x="120025" y="55264"/>
                  </a:lnTo>
                  <a:lnTo>
                    <a:pt x="165149" y="25685"/>
                  </a:lnTo>
                  <a:lnTo>
                    <a:pt x="210452" y="7036"/>
                  </a:lnTo>
                  <a:lnTo>
                    <a:pt x="253584" y="0"/>
                  </a:lnTo>
                  <a:lnTo>
                    <a:pt x="292195" y="5259"/>
                  </a:lnTo>
                  <a:lnTo>
                    <a:pt x="323935" y="23495"/>
                  </a:lnTo>
                  <a:lnTo>
                    <a:pt x="345185" y="53303"/>
                  </a:lnTo>
                  <a:lnTo>
                    <a:pt x="354191" y="91215"/>
                  </a:lnTo>
                  <a:lnTo>
                    <a:pt x="351402" y="134828"/>
                  </a:lnTo>
                  <a:lnTo>
                    <a:pt x="337268" y="181736"/>
                  </a:lnTo>
                  <a:lnTo>
                    <a:pt x="312238" y="229534"/>
                  </a:lnTo>
                  <a:lnTo>
                    <a:pt x="276762" y="275817"/>
                  </a:lnTo>
                  <a:lnTo>
                    <a:pt x="234166" y="315644"/>
                  </a:lnTo>
                  <a:lnTo>
                    <a:pt x="189042" y="345224"/>
                  </a:lnTo>
                  <a:lnTo>
                    <a:pt x="143739" y="363873"/>
                  </a:lnTo>
                  <a:lnTo>
                    <a:pt x="100607" y="370909"/>
                  </a:lnTo>
                  <a:lnTo>
                    <a:pt x="61996" y="365650"/>
                  </a:lnTo>
                  <a:lnTo>
                    <a:pt x="30255" y="347413"/>
                  </a:lnTo>
                  <a:lnTo>
                    <a:pt x="9005" y="317606"/>
                  </a:lnTo>
                  <a:lnTo>
                    <a:pt x="0" y="279693"/>
                  </a:lnTo>
                  <a:lnTo>
                    <a:pt x="2789" y="236080"/>
                  </a:lnTo>
                  <a:lnTo>
                    <a:pt x="16923" y="189172"/>
                  </a:lnTo>
                  <a:lnTo>
                    <a:pt x="41953" y="141374"/>
                  </a:lnTo>
                  <a:lnTo>
                    <a:pt x="77428" y="9509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421879" y="3493008"/>
              <a:ext cx="697992" cy="1103376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7425411" y="3494111"/>
              <a:ext cx="691515" cy="1100455"/>
            </a:xfrm>
            <a:custGeom>
              <a:avLst/>
              <a:gdLst/>
              <a:ahLst/>
              <a:cxnLst/>
              <a:rect l="l" t="t" r="r" b="b"/>
              <a:pathLst>
                <a:path w="691515" h="1100454">
                  <a:moveTo>
                    <a:pt x="106868" y="85199"/>
                  </a:moveTo>
                  <a:lnTo>
                    <a:pt x="119245" y="48262"/>
                  </a:lnTo>
                  <a:lnTo>
                    <a:pt x="143967" y="19923"/>
                  </a:lnTo>
                  <a:lnTo>
                    <a:pt x="177511" y="2922"/>
                  </a:lnTo>
                  <a:lnTo>
                    <a:pt x="216356" y="0"/>
                  </a:lnTo>
                  <a:lnTo>
                    <a:pt x="605721" y="48576"/>
                  </a:lnTo>
                  <a:lnTo>
                    <a:pt x="642658" y="60953"/>
                  </a:lnTo>
                  <a:lnTo>
                    <a:pt x="670997" y="85675"/>
                  </a:lnTo>
                  <a:lnTo>
                    <a:pt x="687998" y="119219"/>
                  </a:lnTo>
                  <a:lnTo>
                    <a:pt x="690921" y="158064"/>
                  </a:lnTo>
                  <a:lnTo>
                    <a:pt x="584052" y="1014670"/>
                  </a:lnTo>
                  <a:lnTo>
                    <a:pt x="571675" y="1051606"/>
                  </a:lnTo>
                  <a:lnTo>
                    <a:pt x="546953" y="1079945"/>
                  </a:lnTo>
                  <a:lnTo>
                    <a:pt x="513409" y="1096947"/>
                  </a:lnTo>
                  <a:lnTo>
                    <a:pt x="474564" y="1099869"/>
                  </a:lnTo>
                  <a:lnTo>
                    <a:pt x="85199" y="1051293"/>
                  </a:lnTo>
                  <a:lnTo>
                    <a:pt x="48263" y="1038916"/>
                  </a:lnTo>
                  <a:lnTo>
                    <a:pt x="19923" y="1014194"/>
                  </a:lnTo>
                  <a:lnTo>
                    <a:pt x="2922" y="980650"/>
                  </a:lnTo>
                  <a:lnTo>
                    <a:pt x="0" y="941805"/>
                  </a:lnTo>
                  <a:lnTo>
                    <a:pt x="106868" y="8519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672770" y="4064282"/>
              <a:ext cx="316759" cy="403052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7672770" y="4064281"/>
              <a:ext cx="316865" cy="403225"/>
            </a:xfrm>
            <a:custGeom>
              <a:avLst/>
              <a:gdLst/>
              <a:ahLst/>
              <a:cxnLst/>
              <a:rect l="l" t="t" r="r" b="b"/>
              <a:pathLst>
                <a:path w="316865" h="403225">
                  <a:moveTo>
                    <a:pt x="40887" y="135994"/>
                  </a:moveTo>
                  <a:lnTo>
                    <a:pt x="73393" y="87579"/>
                  </a:lnTo>
                  <a:lnTo>
                    <a:pt x="110675" y="48577"/>
                  </a:lnTo>
                  <a:lnTo>
                    <a:pt x="150599" y="20183"/>
                  </a:lnTo>
                  <a:lnTo>
                    <a:pt x="191030" y="3592"/>
                  </a:lnTo>
                  <a:lnTo>
                    <a:pt x="229831" y="0"/>
                  </a:lnTo>
                  <a:lnTo>
                    <a:pt x="264869" y="10601"/>
                  </a:lnTo>
                  <a:lnTo>
                    <a:pt x="292299" y="34842"/>
                  </a:lnTo>
                  <a:lnTo>
                    <a:pt x="309631" y="69743"/>
                  </a:lnTo>
                  <a:lnTo>
                    <a:pt x="316759" y="112860"/>
                  </a:lnTo>
                  <a:lnTo>
                    <a:pt x="313578" y="161747"/>
                  </a:lnTo>
                  <a:lnTo>
                    <a:pt x="299984" y="213962"/>
                  </a:lnTo>
                  <a:lnTo>
                    <a:pt x="275871" y="267058"/>
                  </a:lnTo>
                  <a:lnTo>
                    <a:pt x="243365" y="315473"/>
                  </a:lnTo>
                  <a:lnTo>
                    <a:pt x="206083" y="354475"/>
                  </a:lnTo>
                  <a:lnTo>
                    <a:pt x="166159" y="382869"/>
                  </a:lnTo>
                  <a:lnTo>
                    <a:pt x="125729" y="399460"/>
                  </a:lnTo>
                  <a:lnTo>
                    <a:pt x="86927" y="403053"/>
                  </a:lnTo>
                  <a:lnTo>
                    <a:pt x="51889" y="392452"/>
                  </a:lnTo>
                  <a:lnTo>
                    <a:pt x="24459" y="368211"/>
                  </a:lnTo>
                  <a:lnTo>
                    <a:pt x="7127" y="333309"/>
                  </a:lnTo>
                  <a:lnTo>
                    <a:pt x="0" y="290193"/>
                  </a:lnTo>
                  <a:lnTo>
                    <a:pt x="3180" y="241305"/>
                  </a:lnTo>
                  <a:lnTo>
                    <a:pt x="16774" y="189090"/>
                  </a:lnTo>
                  <a:lnTo>
                    <a:pt x="40887" y="135994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955279" y="3557016"/>
              <a:ext cx="591312" cy="1060704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7957667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069880" y="4082930"/>
              <a:ext cx="282277" cy="425556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069880" y="4082930"/>
              <a:ext cx="282575" cy="426084"/>
            </a:xfrm>
            <a:custGeom>
              <a:avLst/>
              <a:gdLst/>
              <a:ahLst/>
              <a:cxnLst/>
              <a:rect l="l" t="t" r="r" b="b"/>
              <a:pathLst>
                <a:path w="282575" h="426085">
                  <a:moveTo>
                    <a:pt x="11363" y="248236"/>
                  </a:moveTo>
                  <a:lnTo>
                    <a:pt x="681" y="190908"/>
                  </a:lnTo>
                  <a:lnTo>
                    <a:pt x="0" y="136957"/>
                  </a:lnTo>
                  <a:lnTo>
                    <a:pt x="8630" y="88732"/>
                  </a:lnTo>
                  <a:lnTo>
                    <a:pt x="25886" y="48581"/>
                  </a:lnTo>
                  <a:lnTo>
                    <a:pt x="51078" y="18852"/>
                  </a:lnTo>
                  <a:lnTo>
                    <a:pt x="83519" y="1893"/>
                  </a:lnTo>
                  <a:lnTo>
                    <a:pt x="120077" y="0"/>
                  </a:lnTo>
                  <a:lnTo>
                    <a:pt x="156886" y="12788"/>
                  </a:lnTo>
                  <a:lnTo>
                    <a:pt x="192161" y="38587"/>
                  </a:lnTo>
                  <a:lnTo>
                    <a:pt x="224114" y="75723"/>
                  </a:lnTo>
                  <a:lnTo>
                    <a:pt x="250961" y="122525"/>
                  </a:lnTo>
                  <a:lnTo>
                    <a:pt x="270914" y="177321"/>
                  </a:lnTo>
                  <a:lnTo>
                    <a:pt x="281595" y="234649"/>
                  </a:lnTo>
                  <a:lnTo>
                    <a:pt x="282277" y="288600"/>
                  </a:lnTo>
                  <a:lnTo>
                    <a:pt x="273646" y="336825"/>
                  </a:lnTo>
                  <a:lnTo>
                    <a:pt x="256391" y="376976"/>
                  </a:lnTo>
                  <a:lnTo>
                    <a:pt x="231198" y="406705"/>
                  </a:lnTo>
                  <a:lnTo>
                    <a:pt x="198757" y="423664"/>
                  </a:lnTo>
                  <a:lnTo>
                    <a:pt x="162199" y="425557"/>
                  </a:lnTo>
                  <a:lnTo>
                    <a:pt x="125390" y="412768"/>
                  </a:lnTo>
                  <a:lnTo>
                    <a:pt x="90116" y="386969"/>
                  </a:lnTo>
                  <a:lnTo>
                    <a:pt x="58162" y="349833"/>
                  </a:lnTo>
                  <a:lnTo>
                    <a:pt x="31316" y="303031"/>
                  </a:lnTo>
                  <a:lnTo>
                    <a:pt x="11363" y="248236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543544" y="3557016"/>
              <a:ext cx="591311" cy="1060704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8546243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649034" y="4154402"/>
              <a:ext cx="382996" cy="338279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8649035" y="4154402"/>
              <a:ext cx="383540" cy="338455"/>
            </a:xfrm>
            <a:custGeom>
              <a:avLst/>
              <a:gdLst/>
              <a:ahLst/>
              <a:cxnLst/>
              <a:rect l="l" t="t" r="r" b="b"/>
              <a:pathLst>
                <a:path w="383540" h="338454">
                  <a:moveTo>
                    <a:pt x="110314" y="61863"/>
                  </a:moveTo>
                  <a:lnTo>
                    <a:pt x="159557" y="30625"/>
                  </a:lnTo>
                  <a:lnTo>
                    <a:pt x="209383" y="9925"/>
                  </a:lnTo>
                  <a:lnTo>
                    <a:pt x="257358" y="0"/>
                  </a:lnTo>
                  <a:lnTo>
                    <a:pt x="301047" y="1083"/>
                  </a:lnTo>
                  <a:lnTo>
                    <a:pt x="338013" y="13410"/>
                  </a:lnTo>
                  <a:lnTo>
                    <a:pt x="365822" y="37216"/>
                  </a:lnTo>
                  <a:lnTo>
                    <a:pt x="381177" y="70446"/>
                  </a:lnTo>
                  <a:lnTo>
                    <a:pt x="382997" y="109371"/>
                  </a:lnTo>
                  <a:lnTo>
                    <a:pt x="372169" y="151711"/>
                  </a:lnTo>
                  <a:lnTo>
                    <a:pt x="349582" y="195185"/>
                  </a:lnTo>
                  <a:lnTo>
                    <a:pt x="316124" y="237513"/>
                  </a:lnTo>
                  <a:lnTo>
                    <a:pt x="272682" y="276415"/>
                  </a:lnTo>
                  <a:lnTo>
                    <a:pt x="223440" y="307654"/>
                  </a:lnTo>
                  <a:lnTo>
                    <a:pt x="173613" y="328353"/>
                  </a:lnTo>
                  <a:lnTo>
                    <a:pt x="125638" y="338279"/>
                  </a:lnTo>
                  <a:lnTo>
                    <a:pt x="81949" y="337196"/>
                  </a:lnTo>
                  <a:lnTo>
                    <a:pt x="44983" y="324869"/>
                  </a:lnTo>
                  <a:lnTo>
                    <a:pt x="17174" y="301063"/>
                  </a:lnTo>
                  <a:lnTo>
                    <a:pt x="1819" y="267832"/>
                  </a:lnTo>
                  <a:lnTo>
                    <a:pt x="0" y="228907"/>
                  </a:lnTo>
                  <a:lnTo>
                    <a:pt x="10827" y="186568"/>
                  </a:lnTo>
                  <a:lnTo>
                    <a:pt x="33414" y="143094"/>
                  </a:lnTo>
                  <a:lnTo>
                    <a:pt x="66872" y="100766"/>
                  </a:lnTo>
                  <a:lnTo>
                    <a:pt x="110314" y="61863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131807" y="3557016"/>
              <a:ext cx="594359" cy="1060704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9134821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264572" y="4063766"/>
              <a:ext cx="279587" cy="426564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9264572" y="4063766"/>
              <a:ext cx="280035" cy="426720"/>
            </a:xfrm>
            <a:custGeom>
              <a:avLst/>
              <a:gdLst/>
              <a:ahLst/>
              <a:cxnLst/>
              <a:rect l="l" t="t" r="r" b="b"/>
              <a:pathLst>
                <a:path w="280034" h="426720">
                  <a:moveTo>
                    <a:pt x="9081" y="181451"/>
                  </a:moveTo>
                  <a:lnTo>
                    <a:pt x="27501" y="126122"/>
                  </a:lnTo>
                  <a:lnTo>
                    <a:pt x="53034" y="78591"/>
                  </a:lnTo>
                  <a:lnTo>
                    <a:pt x="83941" y="40579"/>
                  </a:lnTo>
                  <a:lnTo>
                    <a:pt x="118484" y="13808"/>
                  </a:lnTo>
                  <a:lnTo>
                    <a:pt x="154923" y="0"/>
                  </a:lnTo>
                  <a:lnTo>
                    <a:pt x="191519" y="874"/>
                  </a:lnTo>
                  <a:lnTo>
                    <a:pt x="250430" y="45940"/>
                  </a:lnTo>
                  <a:lnTo>
                    <a:pt x="268796" y="85595"/>
                  </a:lnTo>
                  <a:lnTo>
                    <a:pt x="278767" y="133561"/>
                  </a:lnTo>
                  <a:lnTo>
                    <a:pt x="279587" y="187510"/>
                  </a:lnTo>
                  <a:lnTo>
                    <a:pt x="270506" y="245113"/>
                  </a:lnTo>
                  <a:lnTo>
                    <a:pt x="252086" y="300443"/>
                  </a:lnTo>
                  <a:lnTo>
                    <a:pt x="226553" y="347974"/>
                  </a:lnTo>
                  <a:lnTo>
                    <a:pt x="195645" y="385985"/>
                  </a:lnTo>
                  <a:lnTo>
                    <a:pt x="161103" y="412756"/>
                  </a:lnTo>
                  <a:lnTo>
                    <a:pt x="124664" y="426565"/>
                  </a:lnTo>
                  <a:lnTo>
                    <a:pt x="88068" y="425690"/>
                  </a:lnTo>
                  <a:lnTo>
                    <a:pt x="29157" y="380624"/>
                  </a:lnTo>
                  <a:lnTo>
                    <a:pt x="10790" y="340969"/>
                  </a:lnTo>
                  <a:lnTo>
                    <a:pt x="820" y="293003"/>
                  </a:lnTo>
                  <a:lnTo>
                    <a:pt x="0" y="239055"/>
                  </a:lnTo>
                  <a:lnTo>
                    <a:pt x="9081" y="18145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9723120" y="3557016"/>
              <a:ext cx="182879" cy="1060704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9723400" y="3558137"/>
              <a:ext cx="182880" cy="1059815"/>
            </a:xfrm>
            <a:custGeom>
              <a:avLst/>
              <a:gdLst/>
              <a:ahLst/>
              <a:cxnLst/>
              <a:rect l="l" t="t" r="r" b="b"/>
              <a:pathLst>
                <a:path w="182879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182599" y="0"/>
                  </a:lnTo>
                </a:path>
                <a:path w="182879" h="1059814">
                  <a:moveTo>
                    <a:pt x="182599" y="1059443"/>
                  </a:move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9783431" y="4050866"/>
              <a:ext cx="122568" cy="414639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9783431" y="4050866"/>
              <a:ext cx="123189" cy="414655"/>
            </a:xfrm>
            <a:custGeom>
              <a:avLst/>
              <a:gdLst/>
              <a:ahLst/>
              <a:cxnLst/>
              <a:rect l="l" t="t" r="r" b="b"/>
              <a:pathLst>
                <a:path w="123190" h="414654">
                  <a:moveTo>
                    <a:pt x="8812" y="244514"/>
                  </a:moveTo>
                  <a:lnTo>
                    <a:pt x="0" y="186869"/>
                  </a:lnTo>
                  <a:lnTo>
                    <a:pt x="1072" y="132924"/>
                  </a:lnTo>
                  <a:lnTo>
                    <a:pt x="11266" y="85005"/>
                  </a:lnTo>
                  <a:lnTo>
                    <a:pt x="29817" y="45436"/>
                  </a:lnTo>
                  <a:lnTo>
                    <a:pt x="55963" y="16542"/>
                  </a:lnTo>
                  <a:lnTo>
                    <a:pt x="88938" y="646"/>
                  </a:lnTo>
                  <a:lnTo>
                    <a:pt x="122567" y="0"/>
                  </a:lnTo>
                </a:path>
                <a:path w="123190" h="414654">
                  <a:moveTo>
                    <a:pt x="122567" y="414639"/>
                  </a:moveTo>
                  <a:lnTo>
                    <a:pt x="117431" y="412665"/>
                  </a:lnTo>
                  <a:lnTo>
                    <a:pt x="83014" y="385734"/>
                  </a:lnTo>
                  <a:lnTo>
                    <a:pt x="52284" y="347578"/>
                  </a:lnTo>
                  <a:lnTo>
                    <a:pt x="26974" y="299929"/>
                  </a:lnTo>
                  <a:lnTo>
                    <a:pt x="8812" y="244514"/>
                  </a:lnTo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015294" y="4615580"/>
              <a:ext cx="1449070" cy="0"/>
            </a:xfrm>
            <a:custGeom>
              <a:avLst/>
              <a:gdLst/>
              <a:ahLst/>
              <a:cxnLst/>
              <a:rect l="l" t="t" r="r" b="b"/>
              <a:pathLst>
                <a:path w="1449070">
                  <a:moveTo>
                    <a:pt x="0" y="0"/>
                  </a:moveTo>
                  <a:lnTo>
                    <a:pt x="1448919" y="1"/>
                  </a:lnTo>
                </a:path>
              </a:pathLst>
            </a:custGeom>
            <a:ln w="60959">
              <a:solidFill>
                <a:srgbClr val="FF8A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825264" y="4617580"/>
              <a:ext cx="2080895" cy="0"/>
            </a:xfrm>
            <a:custGeom>
              <a:avLst/>
              <a:gdLst/>
              <a:ahLst/>
              <a:cxnLst/>
              <a:rect l="l" t="t" r="r" b="b"/>
              <a:pathLst>
                <a:path w="2080895">
                  <a:moveTo>
                    <a:pt x="0" y="0"/>
                  </a:moveTo>
                  <a:lnTo>
                    <a:pt x="2080735" y="0"/>
                  </a:lnTo>
                </a:path>
              </a:pathLst>
            </a:custGeom>
            <a:ln w="60959">
              <a:solidFill>
                <a:srgbClr val="FF8A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7671815" y="2356104"/>
              <a:ext cx="2234183" cy="1298448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7733865" y="2532383"/>
              <a:ext cx="2172134" cy="995388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7733865" y="2532384"/>
              <a:ext cx="2172335" cy="995680"/>
            </a:xfrm>
            <a:custGeom>
              <a:avLst/>
              <a:gdLst/>
              <a:ahLst/>
              <a:cxnLst/>
              <a:rect l="l" t="t" r="r" b="b"/>
              <a:pathLst>
                <a:path w="2172334" h="995679">
                  <a:moveTo>
                    <a:pt x="2172134" y="0"/>
                  </a:moveTo>
                  <a:lnTo>
                    <a:pt x="2167878" y="3082"/>
                  </a:lnTo>
                  <a:lnTo>
                    <a:pt x="2155384" y="11926"/>
                  </a:lnTo>
                  <a:lnTo>
                    <a:pt x="2134491" y="36146"/>
                  </a:lnTo>
                  <a:lnTo>
                    <a:pt x="2129412" y="42265"/>
                  </a:lnTo>
                  <a:lnTo>
                    <a:pt x="2132298" y="38532"/>
                  </a:lnTo>
                  <a:lnTo>
                    <a:pt x="2135299" y="33200"/>
                  </a:lnTo>
                  <a:lnTo>
                    <a:pt x="2130565" y="34520"/>
                  </a:lnTo>
                  <a:lnTo>
                    <a:pt x="2110246" y="50743"/>
                  </a:lnTo>
                  <a:lnTo>
                    <a:pt x="2104518" y="56786"/>
                  </a:lnTo>
                  <a:lnTo>
                    <a:pt x="2098999" y="63935"/>
                  </a:lnTo>
                  <a:lnTo>
                    <a:pt x="2093461" y="70957"/>
                  </a:lnTo>
                  <a:lnTo>
                    <a:pt x="2055852" y="90979"/>
                  </a:lnTo>
                  <a:lnTo>
                    <a:pt x="2025610" y="102498"/>
                  </a:lnTo>
                  <a:lnTo>
                    <a:pt x="2018561" y="105819"/>
                  </a:lnTo>
                  <a:lnTo>
                    <a:pt x="1949721" y="125449"/>
                  </a:lnTo>
                  <a:lnTo>
                    <a:pt x="1898859" y="131885"/>
                  </a:lnTo>
                  <a:lnTo>
                    <a:pt x="1847572" y="135904"/>
                  </a:lnTo>
                  <a:lnTo>
                    <a:pt x="1798624" y="138661"/>
                  </a:lnTo>
                  <a:lnTo>
                    <a:pt x="1754776" y="141315"/>
                  </a:lnTo>
                  <a:lnTo>
                    <a:pt x="1701289" y="135334"/>
                  </a:lnTo>
                  <a:lnTo>
                    <a:pt x="1658910" y="130631"/>
                  </a:lnTo>
                  <a:lnTo>
                    <a:pt x="1592014" y="125430"/>
                  </a:lnTo>
                  <a:lnTo>
                    <a:pt x="1559763" y="125118"/>
                  </a:lnTo>
                  <a:lnTo>
                    <a:pt x="1523156" y="126458"/>
                  </a:lnTo>
                  <a:lnTo>
                    <a:pt x="1478324" y="129541"/>
                  </a:lnTo>
                  <a:lnTo>
                    <a:pt x="1421403" y="134463"/>
                  </a:lnTo>
                  <a:lnTo>
                    <a:pt x="1348526" y="141315"/>
                  </a:lnTo>
                  <a:lnTo>
                    <a:pt x="1276260" y="156107"/>
                  </a:lnTo>
                  <a:lnTo>
                    <a:pt x="1224844" y="168525"/>
                  </a:lnTo>
                  <a:lnTo>
                    <a:pt x="1184897" y="180131"/>
                  </a:lnTo>
                  <a:lnTo>
                    <a:pt x="1163741" y="189859"/>
                  </a:lnTo>
                  <a:lnTo>
                    <a:pt x="1156685" y="193070"/>
                  </a:lnTo>
                  <a:lnTo>
                    <a:pt x="1119645" y="207152"/>
                  </a:lnTo>
                  <a:lnTo>
                    <a:pt x="1083335" y="218948"/>
                  </a:lnTo>
                  <a:lnTo>
                    <a:pt x="1045091" y="228180"/>
                  </a:lnTo>
                  <a:lnTo>
                    <a:pt x="998590" y="238696"/>
                  </a:lnTo>
                  <a:lnTo>
                    <a:pt x="950733" y="249042"/>
                  </a:lnTo>
                  <a:lnTo>
                    <a:pt x="908421" y="257764"/>
                  </a:lnTo>
                  <a:lnTo>
                    <a:pt x="874513" y="263167"/>
                  </a:lnTo>
                  <a:lnTo>
                    <a:pt x="857577" y="266216"/>
                  </a:lnTo>
                  <a:lnTo>
                    <a:pt x="840712" y="270704"/>
                  </a:lnTo>
                  <a:lnTo>
                    <a:pt x="819721" y="277627"/>
                  </a:lnTo>
                  <a:lnTo>
                    <a:pt x="798418" y="284530"/>
                  </a:lnTo>
                  <a:lnTo>
                    <a:pt x="756077" y="296581"/>
                  </a:lnTo>
                  <a:lnTo>
                    <a:pt x="706205" y="307394"/>
                  </a:lnTo>
                  <a:lnTo>
                    <a:pt x="634771" y="317037"/>
                  </a:lnTo>
                  <a:lnTo>
                    <a:pt x="588613" y="323275"/>
                  </a:lnTo>
                  <a:lnTo>
                    <a:pt x="519098" y="335398"/>
                  </a:lnTo>
                  <a:lnTo>
                    <a:pt x="463017" y="345641"/>
                  </a:lnTo>
                  <a:lnTo>
                    <a:pt x="411893" y="361275"/>
                  </a:lnTo>
                  <a:lnTo>
                    <a:pt x="377628" y="378134"/>
                  </a:lnTo>
                  <a:lnTo>
                    <a:pt x="355523" y="400401"/>
                  </a:lnTo>
                  <a:lnTo>
                    <a:pt x="349946" y="407198"/>
                  </a:lnTo>
                  <a:lnTo>
                    <a:pt x="344184" y="413030"/>
                  </a:lnTo>
                  <a:lnTo>
                    <a:pt x="338615" y="416808"/>
                  </a:lnTo>
                  <a:lnTo>
                    <a:pt x="332899" y="419500"/>
                  </a:lnTo>
                  <a:lnTo>
                    <a:pt x="327183" y="422191"/>
                  </a:lnTo>
                  <a:lnTo>
                    <a:pt x="321614" y="425969"/>
                  </a:lnTo>
                  <a:lnTo>
                    <a:pt x="305760" y="441492"/>
                  </a:lnTo>
                  <a:lnTo>
                    <a:pt x="300264" y="449768"/>
                  </a:lnTo>
                  <a:lnTo>
                    <a:pt x="295570" y="455849"/>
                  </a:lnTo>
                  <a:lnTo>
                    <a:pt x="282118" y="464786"/>
                  </a:lnTo>
                  <a:lnTo>
                    <a:pt x="275093" y="468307"/>
                  </a:lnTo>
                  <a:lnTo>
                    <a:pt x="268012" y="471255"/>
                  </a:lnTo>
                  <a:lnTo>
                    <a:pt x="260931" y="474203"/>
                  </a:lnTo>
                  <a:lnTo>
                    <a:pt x="253907" y="477724"/>
                  </a:lnTo>
                  <a:lnTo>
                    <a:pt x="248136" y="481032"/>
                  </a:lnTo>
                  <a:lnTo>
                    <a:pt x="242749" y="487356"/>
                  </a:lnTo>
                  <a:lnTo>
                    <a:pt x="236980" y="490664"/>
                  </a:lnTo>
                  <a:lnTo>
                    <a:pt x="229963" y="494265"/>
                  </a:lnTo>
                  <a:lnTo>
                    <a:pt x="222895" y="497345"/>
                  </a:lnTo>
                  <a:lnTo>
                    <a:pt x="215817" y="500319"/>
                  </a:lnTo>
                  <a:lnTo>
                    <a:pt x="208767" y="503603"/>
                  </a:lnTo>
                  <a:lnTo>
                    <a:pt x="203112" y="506710"/>
                  </a:lnTo>
                  <a:lnTo>
                    <a:pt x="197483" y="510072"/>
                  </a:lnTo>
                  <a:lnTo>
                    <a:pt x="191853" y="513435"/>
                  </a:lnTo>
                  <a:lnTo>
                    <a:pt x="186198" y="516542"/>
                  </a:lnTo>
                  <a:lnTo>
                    <a:pt x="167296" y="525408"/>
                  </a:lnTo>
                  <a:lnTo>
                    <a:pt x="149822" y="533155"/>
                  </a:lnTo>
                  <a:lnTo>
                    <a:pt x="132199" y="542299"/>
                  </a:lnTo>
                  <a:lnTo>
                    <a:pt x="112847" y="555358"/>
                  </a:lnTo>
                  <a:lnTo>
                    <a:pt x="107205" y="559671"/>
                  </a:lnTo>
                  <a:lnTo>
                    <a:pt x="101387" y="562924"/>
                  </a:lnTo>
                  <a:lnTo>
                    <a:pt x="75661" y="591196"/>
                  </a:lnTo>
                  <a:lnTo>
                    <a:pt x="40255" y="652492"/>
                  </a:lnTo>
                  <a:lnTo>
                    <a:pt x="37842" y="660185"/>
                  </a:lnTo>
                  <a:lnTo>
                    <a:pt x="40129" y="658128"/>
                  </a:lnTo>
                  <a:lnTo>
                    <a:pt x="38058" y="661316"/>
                  </a:lnTo>
                  <a:lnTo>
                    <a:pt x="22569" y="684746"/>
                  </a:lnTo>
                  <a:lnTo>
                    <a:pt x="15495" y="703505"/>
                  </a:lnTo>
                  <a:lnTo>
                    <a:pt x="7466" y="721831"/>
                  </a:lnTo>
                  <a:lnTo>
                    <a:pt x="1346" y="741022"/>
                  </a:lnTo>
                  <a:lnTo>
                    <a:pt x="0" y="762380"/>
                  </a:lnTo>
                  <a:lnTo>
                    <a:pt x="1006" y="778901"/>
                  </a:lnTo>
                  <a:lnTo>
                    <a:pt x="1742" y="795653"/>
                  </a:lnTo>
                  <a:lnTo>
                    <a:pt x="8835" y="835925"/>
                  </a:lnTo>
                  <a:lnTo>
                    <a:pt x="39341" y="866810"/>
                  </a:lnTo>
                  <a:lnTo>
                    <a:pt x="47902" y="872704"/>
                  </a:lnTo>
                  <a:lnTo>
                    <a:pt x="56424" y="878829"/>
                  </a:lnTo>
                  <a:lnTo>
                    <a:pt x="62066" y="883141"/>
                  </a:lnTo>
                  <a:lnTo>
                    <a:pt x="67423" y="890635"/>
                  </a:lnTo>
                  <a:lnTo>
                    <a:pt x="73350" y="891768"/>
                  </a:lnTo>
                  <a:lnTo>
                    <a:pt x="132033" y="902848"/>
                  </a:lnTo>
                  <a:lnTo>
                    <a:pt x="191841" y="917645"/>
                  </a:lnTo>
                  <a:lnTo>
                    <a:pt x="228682" y="935811"/>
                  </a:lnTo>
                  <a:lnTo>
                    <a:pt x="242621" y="943524"/>
                  </a:lnTo>
                  <a:lnTo>
                    <a:pt x="294923" y="965430"/>
                  </a:lnTo>
                  <a:lnTo>
                    <a:pt x="338523" y="973333"/>
                  </a:lnTo>
                  <a:lnTo>
                    <a:pt x="394971" y="978870"/>
                  </a:lnTo>
                  <a:lnTo>
                    <a:pt x="423177" y="982340"/>
                  </a:lnTo>
                  <a:lnTo>
                    <a:pt x="438712" y="985050"/>
                  </a:lnTo>
                  <a:lnTo>
                    <a:pt x="454227" y="988343"/>
                  </a:lnTo>
                  <a:lnTo>
                    <a:pt x="469733" y="991869"/>
                  </a:lnTo>
                  <a:lnTo>
                    <a:pt x="485243" y="995279"/>
                  </a:lnTo>
                  <a:lnTo>
                    <a:pt x="795574" y="982340"/>
                  </a:lnTo>
                  <a:lnTo>
                    <a:pt x="859279" y="982391"/>
                  </a:lnTo>
                  <a:lnTo>
                    <a:pt x="917660" y="982540"/>
                  </a:lnTo>
                  <a:lnTo>
                    <a:pt x="970957" y="982777"/>
                  </a:lnTo>
                  <a:lnTo>
                    <a:pt x="1019408" y="983097"/>
                  </a:lnTo>
                  <a:lnTo>
                    <a:pt x="1063252" y="983491"/>
                  </a:lnTo>
                  <a:lnTo>
                    <a:pt x="1102730" y="983951"/>
                  </a:lnTo>
                  <a:lnTo>
                    <a:pt x="1169539" y="985040"/>
                  </a:lnTo>
                  <a:lnTo>
                    <a:pt x="1221749" y="986303"/>
                  </a:lnTo>
                  <a:lnTo>
                    <a:pt x="1261273" y="987679"/>
                  </a:lnTo>
                  <a:lnTo>
                    <a:pt x="1300956" y="989819"/>
                  </a:lnTo>
                  <a:lnTo>
                    <a:pt x="1337376" y="994513"/>
                  </a:lnTo>
                  <a:lnTo>
                    <a:pt x="1339135" y="994858"/>
                  </a:lnTo>
                  <a:lnTo>
                    <a:pt x="1341070" y="995124"/>
                  </a:lnTo>
                  <a:lnTo>
                    <a:pt x="1343420" y="995303"/>
                  </a:lnTo>
                  <a:lnTo>
                    <a:pt x="1346425" y="995388"/>
                  </a:lnTo>
                  <a:lnTo>
                    <a:pt x="1350324" y="995370"/>
                  </a:lnTo>
                  <a:lnTo>
                    <a:pt x="1391595" y="993478"/>
                  </a:lnTo>
                  <a:lnTo>
                    <a:pt x="1442387" y="990624"/>
                  </a:lnTo>
                  <a:lnTo>
                    <a:pt x="1465090" y="989341"/>
                  </a:lnTo>
                  <a:lnTo>
                    <a:pt x="1491079" y="987878"/>
                  </a:lnTo>
                  <a:lnTo>
                    <a:pt x="1520592" y="986229"/>
                  </a:lnTo>
                  <a:lnTo>
                    <a:pt x="1553869" y="984386"/>
                  </a:lnTo>
                  <a:lnTo>
                    <a:pt x="1591147" y="982340"/>
                  </a:lnTo>
                  <a:lnTo>
                    <a:pt x="2172134" y="994676"/>
                  </a:lnTo>
                </a:path>
              </a:pathLst>
            </a:custGeom>
            <a:ln w="1015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933688" y="2980944"/>
              <a:ext cx="457200" cy="457200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965505" y="3013189"/>
              <a:ext cx="335443" cy="335443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8965504" y="3013189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5" h="335914">
                  <a:moveTo>
                    <a:pt x="35539" y="274218"/>
                  </a:moveTo>
                  <a:lnTo>
                    <a:pt x="106496" y="326036"/>
                  </a:lnTo>
                  <a:lnTo>
                    <a:pt x="193855" y="335443"/>
                  </a:lnTo>
                  <a:lnTo>
                    <a:pt x="274218" y="299903"/>
                  </a:lnTo>
                  <a:lnTo>
                    <a:pt x="326037" y="228947"/>
                  </a:lnTo>
                  <a:lnTo>
                    <a:pt x="335443" y="141588"/>
                  </a:lnTo>
                  <a:lnTo>
                    <a:pt x="299903" y="61225"/>
                  </a:lnTo>
                  <a:lnTo>
                    <a:pt x="228947" y="9406"/>
                  </a:lnTo>
                  <a:lnTo>
                    <a:pt x="141588" y="0"/>
                  </a:lnTo>
                  <a:lnTo>
                    <a:pt x="61225" y="35539"/>
                  </a:lnTo>
                  <a:lnTo>
                    <a:pt x="9406" y="106496"/>
                  </a:lnTo>
                  <a:lnTo>
                    <a:pt x="0" y="193855"/>
                  </a:lnTo>
                  <a:lnTo>
                    <a:pt x="35539" y="274218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9033526" y="3066642"/>
              <a:ext cx="184392" cy="245919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476488" y="2889503"/>
              <a:ext cx="463296" cy="460248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509753" y="2920187"/>
              <a:ext cx="339214" cy="339215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8509753" y="2920187"/>
              <a:ext cx="339725" cy="339725"/>
            </a:xfrm>
            <a:custGeom>
              <a:avLst/>
              <a:gdLst/>
              <a:ahLst/>
              <a:cxnLst/>
              <a:rect l="l" t="t" r="r" b="b"/>
              <a:pathLst>
                <a:path w="339725" h="339725">
                  <a:moveTo>
                    <a:pt x="248566" y="19344"/>
                  </a:moveTo>
                  <a:lnTo>
                    <a:pt x="162859" y="0"/>
                  </a:lnTo>
                  <a:lnTo>
                    <a:pt x="78959" y="26092"/>
                  </a:lnTo>
                  <a:lnTo>
                    <a:pt x="19344" y="90647"/>
                  </a:lnTo>
                  <a:lnTo>
                    <a:pt x="0" y="176355"/>
                  </a:lnTo>
                  <a:lnTo>
                    <a:pt x="26092" y="260255"/>
                  </a:lnTo>
                  <a:lnTo>
                    <a:pt x="90648" y="319870"/>
                  </a:lnTo>
                  <a:lnTo>
                    <a:pt x="176355" y="339214"/>
                  </a:lnTo>
                  <a:lnTo>
                    <a:pt x="260255" y="313122"/>
                  </a:lnTo>
                  <a:lnTo>
                    <a:pt x="319870" y="248566"/>
                  </a:lnTo>
                  <a:lnTo>
                    <a:pt x="339214" y="162859"/>
                  </a:lnTo>
                  <a:lnTo>
                    <a:pt x="313122" y="78959"/>
                  </a:lnTo>
                  <a:lnTo>
                    <a:pt x="248566" y="19344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561368" y="2976978"/>
              <a:ext cx="232927" cy="226145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7930895" y="3066287"/>
              <a:ext cx="448055" cy="45110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7961570" y="3098992"/>
              <a:ext cx="328609" cy="328609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7961569" y="3098992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29" h="328929">
                  <a:moveTo>
                    <a:pt x="43315" y="45246"/>
                  </a:moveTo>
                  <a:lnTo>
                    <a:pt x="0" y="121690"/>
                  </a:lnTo>
                  <a:lnTo>
                    <a:pt x="700" y="209551"/>
                  </a:lnTo>
                  <a:lnTo>
                    <a:pt x="45246" y="285294"/>
                  </a:lnTo>
                  <a:lnTo>
                    <a:pt x="121690" y="328610"/>
                  </a:lnTo>
                  <a:lnTo>
                    <a:pt x="209551" y="327909"/>
                  </a:lnTo>
                  <a:lnTo>
                    <a:pt x="285294" y="283364"/>
                  </a:lnTo>
                  <a:lnTo>
                    <a:pt x="328610" y="206919"/>
                  </a:lnTo>
                  <a:lnTo>
                    <a:pt x="327909" y="119059"/>
                  </a:lnTo>
                  <a:lnTo>
                    <a:pt x="283364" y="43315"/>
                  </a:lnTo>
                  <a:lnTo>
                    <a:pt x="206919" y="0"/>
                  </a:lnTo>
                  <a:lnTo>
                    <a:pt x="119059" y="700"/>
                  </a:lnTo>
                  <a:lnTo>
                    <a:pt x="43315" y="45246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7997524" y="3157591"/>
              <a:ext cx="244196" cy="201371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965191" y="2706624"/>
              <a:ext cx="1728215" cy="929639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5022388" y="2723145"/>
              <a:ext cx="1616710" cy="817880"/>
            </a:xfrm>
            <a:custGeom>
              <a:avLst/>
              <a:gdLst/>
              <a:ahLst/>
              <a:cxnLst/>
              <a:rect l="l" t="t" r="r" b="b"/>
              <a:pathLst>
                <a:path w="1616709" h="817879">
                  <a:moveTo>
                    <a:pt x="808261" y="0"/>
                  </a:moveTo>
                  <a:lnTo>
                    <a:pt x="0" y="0"/>
                  </a:lnTo>
                  <a:lnTo>
                    <a:pt x="0" y="817840"/>
                  </a:lnTo>
                  <a:lnTo>
                    <a:pt x="808261" y="817840"/>
                  </a:lnTo>
                  <a:lnTo>
                    <a:pt x="871426" y="816610"/>
                  </a:lnTo>
                  <a:lnTo>
                    <a:pt x="933261" y="812980"/>
                  </a:lnTo>
                  <a:lnTo>
                    <a:pt x="993588" y="807040"/>
                  </a:lnTo>
                  <a:lnTo>
                    <a:pt x="1052225" y="798883"/>
                  </a:lnTo>
                  <a:lnTo>
                    <a:pt x="1108994" y="788598"/>
                  </a:lnTo>
                  <a:lnTo>
                    <a:pt x="1163714" y="776277"/>
                  </a:lnTo>
                  <a:lnTo>
                    <a:pt x="1216206" y="762011"/>
                  </a:lnTo>
                  <a:lnTo>
                    <a:pt x="1266290" y="745890"/>
                  </a:lnTo>
                  <a:lnTo>
                    <a:pt x="1313787" y="728005"/>
                  </a:lnTo>
                  <a:lnTo>
                    <a:pt x="1358517" y="708448"/>
                  </a:lnTo>
                  <a:lnTo>
                    <a:pt x="1400300" y="687309"/>
                  </a:lnTo>
                  <a:lnTo>
                    <a:pt x="1438957" y="664679"/>
                  </a:lnTo>
                  <a:lnTo>
                    <a:pt x="1474307" y="640649"/>
                  </a:lnTo>
                  <a:lnTo>
                    <a:pt x="1506171" y="615310"/>
                  </a:lnTo>
                  <a:lnTo>
                    <a:pt x="1534370" y="588753"/>
                  </a:lnTo>
                  <a:lnTo>
                    <a:pt x="1579052" y="532348"/>
                  </a:lnTo>
                  <a:lnTo>
                    <a:pt x="1606916" y="472161"/>
                  </a:lnTo>
                  <a:lnTo>
                    <a:pt x="1616523" y="408920"/>
                  </a:lnTo>
                  <a:lnTo>
                    <a:pt x="1614091" y="376964"/>
                  </a:lnTo>
                  <a:lnTo>
                    <a:pt x="1595176" y="315159"/>
                  </a:lnTo>
                  <a:lnTo>
                    <a:pt x="1558724" y="256772"/>
                  </a:lnTo>
                  <a:lnTo>
                    <a:pt x="1506171" y="202530"/>
                  </a:lnTo>
                  <a:lnTo>
                    <a:pt x="1474307" y="177191"/>
                  </a:lnTo>
                  <a:lnTo>
                    <a:pt x="1438957" y="153161"/>
                  </a:lnTo>
                  <a:lnTo>
                    <a:pt x="1400300" y="130531"/>
                  </a:lnTo>
                  <a:lnTo>
                    <a:pt x="1358517" y="109392"/>
                  </a:lnTo>
                  <a:lnTo>
                    <a:pt x="1313787" y="89835"/>
                  </a:lnTo>
                  <a:lnTo>
                    <a:pt x="1266290" y="71950"/>
                  </a:lnTo>
                  <a:lnTo>
                    <a:pt x="1216206" y="55829"/>
                  </a:lnTo>
                  <a:lnTo>
                    <a:pt x="1163714" y="41563"/>
                  </a:lnTo>
                  <a:lnTo>
                    <a:pt x="1108994" y="29242"/>
                  </a:lnTo>
                  <a:lnTo>
                    <a:pt x="1052225" y="18957"/>
                  </a:lnTo>
                  <a:lnTo>
                    <a:pt x="993588" y="10799"/>
                  </a:lnTo>
                  <a:lnTo>
                    <a:pt x="933261" y="4860"/>
                  </a:lnTo>
                  <a:lnTo>
                    <a:pt x="871426" y="1230"/>
                  </a:lnTo>
                  <a:lnTo>
                    <a:pt x="8082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5809487" y="3133344"/>
              <a:ext cx="451103" cy="451103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841063" y="3165764"/>
              <a:ext cx="328609" cy="328609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5841063" y="3165764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29" h="328929">
                  <a:moveTo>
                    <a:pt x="43315" y="45246"/>
                  </a:moveTo>
                  <a:lnTo>
                    <a:pt x="0" y="121690"/>
                  </a:lnTo>
                  <a:lnTo>
                    <a:pt x="700" y="209551"/>
                  </a:lnTo>
                  <a:lnTo>
                    <a:pt x="45246" y="285294"/>
                  </a:lnTo>
                  <a:lnTo>
                    <a:pt x="121690" y="328610"/>
                  </a:lnTo>
                  <a:lnTo>
                    <a:pt x="209551" y="327909"/>
                  </a:lnTo>
                  <a:lnTo>
                    <a:pt x="285294" y="283364"/>
                  </a:lnTo>
                  <a:lnTo>
                    <a:pt x="328610" y="206919"/>
                  </a:lnTo>
                  <a:lnTo>
                    <a:pt x="327909" y="119059"/>
                  </a:lnTo>
                  <a:lnTo>
                    <a:pt x="283364" y="43315"/>
                  </a:lnTo>
                  <a:lnTo>
                    <a:pt x="206919" y="0"/>
                  </a:lnTo>
                  <a:lnTo>
                    <a:pt x="119059" y="700"/>
                  </a:lnTo>
                  <a:lnTo>
                    <a:pt x="43315" y="45246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877017" y="3224362"/>
              <a:ext cx="244196" cy="201371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215127" y="2993136"/>
              <a:ext cx="451103" cy="451103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247912" y="3024395"/>
              <a:ext cx="329044" cy="32904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5247912" y="3024395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4">
                  <a:moveTo>
                    <a:pt x="122735" y="329043"/>
                  </a:moveTo>
                  <a:lnTo>
                    <a:pt x="210591" y="327892"/>
                  </a:lnTo>
                  <a:lnTo>
                    <a:pt x="286105" y="282974"/>
                  </a:lnTo>
                  <a:lnTo>
                    <a:pt x="329043" y="206308"/>
                  </a:lnTo>
                  <a:lnTo>
                    <a:pt x="327892" y="118452"/>
                  </a:lnTo>
                  <a:lnTo>
                    <a:pt x="282974" y="42938"/>
                  </a:lnTo>
                  <a:lnTo>
                    <a:pt x="206308" y="0"/>
                  </a:lnTo>
                  <a:lnTo>
                    <a:pt x="118452" y="1151"/>
                  </a:lnTo>
                  <a:lnTo>
                    <a:pt x="42938" y="46069"/>
                  </a:lnTo>
                  <a:lnTo>
                    <a:pt x="0" y="122735"/>
                  </a:lnTo>
                  <a:lnTo>
                    <a:pt x="1151" y="210591"/>
                  </a:lnTo>
                  <a:lnTo>
                    <a:pt x="46069" y="286105"/>
                  </a:lnTo>
                  <a:lnTo>
                    <a:pt x="122735" y="329043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296767" y="3084215"/>
              <a:ext cx="244741" cy="198445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5117591" y="2785872"/>
              <a:ext cx="460248" cy="460248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150721" y="2818544"/>
              <a:ext cx="337092" cy="337092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5150721" y="2818543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324582" y="101716"/>
                  </a:moveTo>
                  <a:lnTo>
                    <a:pt x="270262" y="32656"/>
                  </a:lnTo>
                  <a:lnTo>
                    <a:pt x="188692" y="0"/>
                  </a:lnTo>
                  <a:lnTo>
                    <a:pt x="101716" y="12509"/>
                  </a:lnTo>
                  <a:lnTo>
                    <a:pt x="32656" y="66829"/>
                  </a:lnTo>
                  <a:lnTo>
                    <a:pt x="0" y="148398"/>
                  </a:lnTo>
                  <a:lnTo>
                    <a:pt x="12509" y="235374"/>
                  </a:lnTo>
                  <a:lnTo>
                    <a:pt x="66829" y="304435"/>
                  </a:lnTo>
                  <a:lnTo>
                    <a:pt x="148398" y="337091"/>
                  </a:lnTo>
                  <a:lnTo>
                    <a:pt x="235374" y="324582"/>
                  </a:lnTo>
                  <a:lnTo>
                    <a:pt x="304435" y="270262"/>
                  </a:lnTo>
                  <a:lnTo>
                    <a:pt x="337091" y="188692"/>
                  </a:lnTo>
                  <a:lnTo>
                    <a:pt x="324582" y="101716"/>
                  </a:lnTo>
                  <a:close/>
                </a:path>
              </a:pathLst>
            </a:custGeom>
            <a:ln w="10159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264277" y="2854275"/>
              <a:ext cx="135676" cy="237706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9156191" y="2782824"/>
              <a:ext cx="460248" cy="460248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9187950" y="2815037"/>
              <a:ext cx="337538" cy="337538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9187951" y="2815037"/>
              <a:ext cx="337820" cy="337820"/>
            </a:xfrm>
            <a:custGeom>
              <a:avLst/>
              <a:gdLst/>
              <a:ahLst/>
              <a:cxnLst/>
              <a:rect l="l" t="t" r="r" b="b"/>
              <a:pathLst>
                <a:path w="337820" h="337819">
                  <a:moveTo>
                    <a:pt x="324016" y="100127"/>
                  </a:moveTo>
                  <a:lnTo>
                    <a:pt x="268896" y="31704"/>
                  </a:lnTo>
                  <a:lnTo>
                    <a:pt x="186952" y="0"/>
                  </a:lnTo>
                  <a:lnTo>
                    <a:pt x="100127" y="13520"/>
                  </a:lnTo>
                  <a:lnTo>
                    <a:pt x="31704" y="68641"/>
                  </a:lnTo>
                  <a:lnTo>
                    <a:pt x="0" y="150585"/>
                  </a:lnTo>
                  <a:lnTo>
                    <a:pt x="13520" y="237410"/>
                  </a:lnTo>
                  <a:lnTo>
                    <a:pt x="68641" y="305833"/>
                  </a:lnTo>
                  <a:lnTo>
                    <a:pt x="150585" y="337537"/>
                  </a:lnTo>
                  <a:lnTo>
                    <a:pt x="237410" y="324016"/>
                  </a:lnTo>
                  <a:lnTo>
                    <a:pt x="305833" y="268896"/>
                  </a:lnTo>
                  <a:lnTo>
                    <a:pt x="337537" y="186952"/>
                  </a:lnTo>
                  <a:lnTo>
                    <a:pt x="324016" y="100127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9300555" y="2850849"/>
              <a:ext cx="137783" cy="238404"/>
            </a:xfrm>
            <a:prstGeom prst="rect">
              <a:avLst/>
            </a:prstGeom>
          </p:spPr>
        </p:pic>
      </p:grpSp>
      <p:sp>
        <p:nvSpPr>
          <p:cNvPr id="218" name="object 218"/>
          <p:cNvSpPr txBox="1"/>
          <p:nvPr/>
        </p:nvSpPr>
        <p:spPr>
          <a:xfrm>
            <a:off x="6539523" y="1964436"/>
            <a:ext cx="1417955" cy="91566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-1905" algn="ctr">
              <a:lnSpc>
                <a:spcPct val="103299"/>
              </a:lnSpc>
              <a:spcBef>
                <a:spcPts val="165"/>
              </a:spcBef>
            </a:pP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Damage</a:t>
            </a:r>
            <a:r>
              <a:rPr sz="1400" spc="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or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disruption</a:t>
            </a:r>
            <a:r>
              <a:rPr sz="1400" spc="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Arial"/>
                <a:cs typeface="Arial"/>
              </a:rPr>
              <a:t>from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enemas/douches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sexual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activity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9" name="object 219"/>
          <p:cNvGrpSpPr/>
          <p:nvPr/>
        </p:nvGrpSpPr>
        <p:grpSpPr>
          <a:xfrm>
            <a:off x="3352800" y="2457759"/>
            <a:ext cx="1728470" cy="5048885"/>
            <a:chOff x="3352800" y="2457759"/>
            <a:chExt cx="1728470" cy="5048885"/>
          </a:xfrm>
        </p:grpSpPr>
        <p:pic>
          <p:nvPicPr>
            <p:cNvPr id="220" name="object 220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3352800" y="2706624"/>
              <a:ext cx="1728216" cy="929639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3410024" y="2723145"/>
              <a:ext cx="1616710" cy="817880"/>
            </a:xfrm>
            <a:custGeom>
              <a:avLst/>
              <a:gdLst/>
              <a:ahLst/>
              <a:cxnLst/>
              <a:rect l="l" t="t" r="r" b="b"/>
              <a:pathLst>
                <a:path w="1616710" h="817879">
                  <a:moveTo>
                    <a:pt x="1616522" y="0"/>
                  </a:moveTo>
                  <a:lnTo>
                    <a:pt x="808261" y="0"/>
                  </a:lnTo>
                  <a:lnTo>
                    <a:pt x="745095" y="1230"/>
                  </a:lnTo>
                  <a:lnTo>
                    <a:pt x="683260" y="4860"/>
                  </a:lnTo>
                  <a:lnTo>
                    <a:pt x="622933" y="10799"/>
                  </a:lnTo>
                  <a:lnTo>
                    <a:pt x="564296" y="18957"/>
                  </a:lnTo>
                  <a:lnTo>
                    <a:pt x="507528" y="29242"/>
                  </a:lnTo>
                  <a:lnTo>
                    <a:pt x="452807" y="41563"/>
                  </a:lnTo>
                  <a:lnTo>
                    <a:pt x="400315" y="55829"/>
                  </a:lnTo>
                  <a:lnTo>
                    <a:pt x="350231" y="71950"/>
                  </a:lnTo>
                  <a:lnTo>
                    <a:pt x="302734" y="89835"/>
                  </a:lnTo>
                  <a:lnTo>
                    <a:pt x="258004" y="109392"/>
                  </a:lnTo>
                  <a:lnTo>
                    <a:pt x="216222" y="130531"/>
                  </a:lnTo>
                  <a:lnTo>
                    <a:pt x="177565" y="153161"/>
                  </a:lnTo>
                  <a:lnTo>
                    <a:pt x="142215" y="177191"/>
                  </a:lnTo>
                  <a:lnTo>
                    <a:pt x="110351" y="202530"/>
                  </a:lnTo>
                  <a:lnTo>
                    <a:pt x="82152" y="229088"/>
                  </a:lnTo>
                  <a:lnTo>
                    <a:pt x="37470" y="285493"/>
                  </a:lnTo>
                  <a:lnTo>
                    <a:pt x="9607" y="345679"/>
                  </a:lnTo>
                  <a:lnTo>
                    <a:pt x="0" y="408920"/>
                  </a:lnTo>
                  <a:lnTo>
                    <a:pt x="2431" y="440877"/>
                  </a:lnTo>
                  <a:lnTo>
                    <a:pt x="21346" y="502682"/>
                  </a:lnTo>
                  <a:lnTo>
                    <a:pt x="57799" y="561069"/>
                  </a:lnTo>
                  <a:lnTo>
                    <a:pt x="110351" y="615310"/>
                  </a:lnTo>
                  <a:lnTo>
                    <a:pt x="142215" y="640649"/>
                  </a:lnTo>
                  <a:lnTo>
                    <a:pt x="177565" y="664679"/>
                  </a:lnTo>
                  <a:lnTo>
                    <a:pt x="216222" y="687309"/>
                  </a:lnTo>
                  <a:lnTo>
                    <a:pt x="258004" y="708448"/>
                  </a:lnTo>
                  <a:lnTo>
                    <a:pt x="302734" y="728005"/>
                  </a:lnTo>
                  <a:lnTo>
                    <a:pt x="350231" y="745890"/>
                  </a:lnTo>
                  <a:lnTo>
                    <a:pt x="400315" y="762011"/>
                  </a:lnTo>
                  <a:lnTo>
                    <a:pt x="452807" y="776277"/>
                  </a:lnTo>
                  <a:lnTo>
                    <a:pt x="507528" y="788598"/>
                  </a:lnTo>
                  <a:lnTo>
                    <a:pt x="564296" y="798883"/>
                  </a:lnTo>
                  <a:lnTo>
                    <a:pt x="622933" y="807040"/>
                  </a:lnTo>
                  <a:lnTo>
                    <a:pt x="683260" y="812980"/>
                  </a:lnTo>
                  <a:lnTo>
                    <a:pt x="745095" y="816610"/>
                  </a:lnTo>
                  <a:lnTo>
                    <a:pt x="808261" y="817840"/>
                  </a:lnTo>
                  <a:lnTo>
                    <a:pt x="1616522" y="817840"/>
                  </a:lnTo>
                  <a:lnTo>
                    <a:pt x="16165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3819144" y="3014472"/>
              <a:ext cx="451103" cy="451103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3851290" y="3046822"/>
              <a:ext cx="328609" cy="328609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3851290" y="3046822"/>
              <a:ext cx="328930" cy="328930"/>
            </a:xfrm>
            <a:custGeom>
              <a:avLst/>
              <a:gdLst/>
              <a:ahLst/>
              <a:cxnLst/>
              <a:rect l="l" t="t" r="r" b="b"/>
              <a:pathLst>
                <a:path w="328929" h="328929">
                  <a:moveTo>
                    <a:pt x="285294" y="45246"/>
                  </a:moveTo>
                  <a:lnTo>
                    <a:pt x="328610" y="121690"/>
                  </a:lnTo>
                  <a:lnTo>
                    <a:pt x="327909" y="209551"/>
                  </a:lnTo>
                  <a:lnTo>
                    <a:pt x="283364" y="285294"/>
                  </a:lnTo>
                  <a:lnTo>
                    <a:pt x="206919" y="328610"/>
                  </a:lnTo>
                  <a:lnTo>
                    <a:pt x="119059" y="327909"/>
                  </a:lnTo>
                  <a:lnTo>
                    <a:pt x="43315" y="283364"/>
                  </a:lnTo>
                  <a:lnTo>
                    <a:pt x="0" y="206919"/>
                  </a:lnTo>
                  <a:lnTo>
                    <a:pt x="701" y="119059"/>
                  </a:lnTo>
                  <a:lnTo>
                    <a:pt x="45246" y="43315"/>
                  </a:lnTo>
                  <a:lnTo>
                    <a:pt x="121690" y="0"/>
                  </a:lnTo>
                  <a:lnTo>
                    <a:pt x="209551" y="700"/>
                  </a:lnTo>
                  <a:lnTo>
                    <a:pt x="285294" y="45246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99747" y="3105420"/>
              <a:ext cx="244196" cy="201371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4200144" y="2782824"/>
              <a:ext cx="451103" cy="451103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231265" y="2814653"/>
              <a:ext cx="329044" cy="329044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4231265" y="2814654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4">
                  <a:moveTo>
                    <a:pt x="206308" y="329043"/>
                  </a:moveTo>
                  <a:lnTo>
                    <a:pt x="118452" y="327892"/>
                  </a:lnTo>
                  <a:lnTo>
                    <a:pt x="42938" y="282974"/>
                  </a:lnTo>
                  <a:lnTo>
                    <a:pt x="0" y="206308"/>
                  </a:lnTo>
                  <a:lnTo>
                    <a:pt x="1151" y="118452"/>
                  </a:lnTo>
                  <a:lnTo>
                    <a:pt x="46069" y="42938"/>
                  </a:lnTo>
                  <a:lnTo>
                    <a:pt x="122735" y="0"/>
                  </a:lnTo>
                  <a:lnTo>
                    <a:pt x="210591" y="1151"/>
                  </a:lnTo>
                  <a:lnTo>
                    <a:pt x="286105" y="46069"/>
                  </a:lnTo>
                  <a:lnTo>
                    <a:pt x="329043" y="122735"/>
                  </a:lnTo>
                  <a:lnTo>
                    <a:pt x="327892" y="210591"/>
                  </a:lnTo>
                  <a:lnTo>
                    <a:pt x="282974" y="286105"/>
                  </a:lnTo>
                  <a:lnTo>
                    <a:pt x="206308" y="329043"/>
                  </a:lnTo>
                  <a:close/>
                </a:path>
              </a:pathLst>
            </a:custGeom>
            <a:ln w="1016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266710" y="2874473"/>
              <a:ext cx="244741" cy="198445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4498847" y="3105912"/>
              <a:ext cx="457200" cy="457200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530929" y="3136573"/>
              <a:ext cx="337092" cy="337091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4530930" y="3136573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5" h="337185">
                  <a:moveTo>
                    <a:pt x="12509" y="101716"/>
                  </a:moveTo>
                  <a:lnTo>
                    <a:pt x="66829" y="32656"/>
                  </a:lnTo>
                  <a:lnTo>
                    <a:pt x="148398" y="0"/>
                  </a:lnTo>
                  <a:lnTo>
                    <a:pt x="235374" y="12509"/>
                  </a:lnTo>
                  <a:lnTo>
                    <a:pt x="304435" y="66829"/>
                  </a:lnTo>
                  <a:lnTo>
                    <a:pt x="337091" y="148398"/>
                  </a:lnTo>
                  <a:lnTo>
                    <a:pt x="324582" y="235374"/>
                  </a:lnTo>
                  <a:lnTo>
                    <a:pt x="270262" y="304435"/>
                  </a:lnTo>
                  <a:lnTo>
                    <a:pt x="188692" y="337091"/>
                  </a:lnTo>
                  <a:lnTo>
                    <a:pt x="101716" y="324582"/>
                  </a:lnTo>
                  <a:lnTo>
                    <a:pt x="32656" y="270262"/>
                  </a:lnTo>
                  <a:lnTo>
                    <a:pt x="0" y="188692"/>
                  </a:lnTo>
                  <a:lnTo>
                    <a:pt x="12509" y="101716"/>
                  </a:lnTo>
                  <a:close/>
                </a:path>
              </a:pathLst>
            </a:custGeom>
            <a:ln w="10159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618788" y="3172304"/>
              <a:ext cx="135676" cy="237706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5023896" y="2457759"/>
              <a:ext cx="0" cy="5048885"/>
            </a:xfrm>
            <a:custGeom>
              <a:avLst/>
              <a:gdLst/>
              <a:ahLst/>
              <a:cxnLst/>
              <a:rect l="l" t="t" r="r" b="b"/>
              <a:pathLst>
                <a:path h="5048884">
                  <a:moveTo>
                    <a:pt x="0" y="5048559"/>
                  </a:moveTo>
                  <a:lnTo>
                    <a:pt x="1" y="0"/>
                  </a:lnTo>
                </a:path>
              </a:pathLst>
            </a:custGeom>
            <a:ln w="3047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3142" y="54051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001" y="1353820"/>
            <a:ext cx="226250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solidFill>
                  <a:srgbClr val="D6201A"/>
                </a:solidFill>
                <a:latin typeface="Arial"/>
                <a:cs typeface="Arial"/>
              </a:rPr>
              <a:t>Disclosures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6163" y="2236723"/>
            <a:ext cx="8630920" cy="40614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2729" marR="5080" indent="-240665">
              <a:lnSpc>
                <a:spcPct val="101099"/>
              </a:lnSpc>
              <a:spcBef>
                <a:spcPts val="75"/>
              </a:spcBef>
              <a:buClr>
                <a:srgbClr val="D6201A"/>
              </a:buClr>
              <a:buChar char="■"/>
              <a:tabLst>
                <a:tab pos="252729" algn="l"/>
              </a:tabLst>
            </a:pP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This</a:t>
            </a:r>
            <a:r>
              <a:rPr sz="1800" spc="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program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is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supported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by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Health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Resources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Services</a:t>
            </a:r>
            <a:r>
              <a:rPr sz="1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Administration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(HRSA)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U.S.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Department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Health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Human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Services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(HHS)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under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grant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number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U1OHA30535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as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part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an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award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totaling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$4.2m.</a:t>
            </a:r>
            <a:r>
              <a:rPr sz="18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contents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are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those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author(s)</a:t>
            </a:r>
            <a:r>
              <a:rPr sz="18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do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not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necessarily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represent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official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views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of,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nor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22222"/>
                </a:solidFill>
                <a:latin typeface="Arial"/>
                <a:cs typeface="Arial"/>
              </a:rPr>
              <a:t>an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endorsement,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by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HRSA,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HHS,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or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U.S.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Government.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more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information,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please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visit: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B0F0"/>
                </a:solidFill>
                <a:latin typeface="Arial"/>
                <a:cs typeface="Arial"/>
              </a:rPr>
              <a:t>https://</a:t>
            </a:r>
            <a:r>
              <a:rPr sz="1800" spc="-10" dirty="0">
                <a:solidFill>
                  <a:srgbClr val="00B0F0"/>
                </a:solidFill>
                <a:latin typeface="Arial"/>
                <a:cs typeface="Arial"/>
                <a:hlinkClick r:id="rId2"/>
              </a:rPr>
              <a:t>www.hrsa.gov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6201A"/>
              </a:buClr>
              <a:buFont typeface="Arial"/>
              <a:buChar char="■"/>
            </a:pPr>
            <a:endParaRPr sz="2950">
              <a:latin typeface="Arial"/>
              <a:cs typeface="Arial"/>
            </a:endParaRPr>
          </a:p>
          <a:p>
            <a:pPr marL="253365" marR="136525" indent="-240665">
              <a:lnSpc>
                <a:spcPct val="101099"/>
              </a:lnSpc>
              <a:buClr>
                <a:srgbClr val="D6201A"/>
              </a:buClr>
              <a:buChar char="■"/>
              <a:tabLst>
                <a:tab pos="253365" algn="l"/>
              </a:tabLst>
            </a:pP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Funding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this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presentation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was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made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possible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by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cooperative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agreement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U1OHA30535</a:t>
            </a:r>
            <a:r>
              <a:rPr sz="18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from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8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Health</a:t>
            </a:r>
            <a:r>
              <a:rPr sz="18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Resources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18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Services</a:t>
            </a:r>
            <a:r>
              <a:rPr sz="18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Administration</a:t>
            </a:r>
            <a:r>
              <a:rPr sz="18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HIV/AIDS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Bureau.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views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expressed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do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not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necessarily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reflect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official</a:t>
            </a:r>
            <a:r>
              <a:rPr sz="18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policies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Department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Health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Human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Services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nor</a:t>
            </a:r>
            <a:r>
              <a:rPr sz="1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does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mention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trade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names,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commercial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practices,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or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organizations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imply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endorsement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by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8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22222"/>
                </a:solidFill>
                <a:latin typeface="Arial"/>
                <a:cs typeface="Arial"/>
              </a:rPr>
              <a:t>U.S.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Government.</a:t>
            </a:r>
            <a:r>
              <a:rPr sz="18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Any</a:t>
            </a:r>
            <a:r>
              <a:rPr sz="18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trade/brand</a:t>
            </a:r>
            <a:r>
              <a:rPr sz="18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names</a:t>
            </a:r>
            <a:r>
              <a:rPr sz="18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18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products</a:t>
            </a:r>
            <a:r>
              <a:rPr sz="18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mentioned</a:t>
            </a:r>
            <a:r>
              <a:rPr sz="18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during</a:t>
            </a:r>
            <a:r>
              <a:rPr sz="18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22222"/>
                </a:solidFill>
                <a:latin typeface="Arial"/>
                <a:cs typeface="Arial"/>
              </a:rPr>
              <a:t>this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presentation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are</a:t>
            </a:r>
            <a:r>
              <a:rPr sz="18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1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training</a:t>
            </a:r>
            <a:r>
              <a:rPr sz="18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18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identification</a:t>
            </a:r>
            <a:r>
              <a:rPr sz="18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purposes</a:t>
            </a:r>
            <a:r>
              <a:rPr sz="1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only.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No</a:t>
            </a:r>
            <a:r>
              <a:rPr spc="-5" dirty="0"/>
              <a:t> </a:t>
            </a:r>
            <a:r>
              <a:rPr dirty="0"/>
              <a:t>virus</a:t>
            </a:r>
            <a:r>
              <a:rPr spc="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body</a:t>
            </a:r>
            <a:r>
              <a:rPr spc="5" dirty="0"/>
              <a:t> </a:t>
            </a:r>
            <a:r>
              <a:rPr dirty="0"/>
              <a:t>fluids?</a:t>
            </a:r>
            <a:r>
              <a:rPr spc="5" dirty="0"/>
              <a:t> </a:t>
            </a:r>
            <a:r>
              <a:rPr dirty="0"/>
              <a:t>No</a:t>
            </a:r>
            <a:r>
              <a:rPr spc="5" dirty="0"/>
              <a:t> </a:t>
            </a:r>
            <a:r>
              <a:rPr spc="-10" dirty="0"/>
              <a:t>transmission!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1920" y="2356104"/>
            <a:ext cx="9789160" cy="5187950"/>
            <a:chOff x="121920" y="2356104"/>
            <a:chExt cx="9789160" cy="5187950"/>
          </a:xfrm>
        </p:grpSpPr>
        <p:sp>
          <p:nvSpPr>
            <p:cNvPr id="5" name="object 5"/>
            <p:cNvSpPr/>
            <p:nvPr/>
          </p:nvSpPr>
          <p:spPr>
            <a:xfrm>
              <a:off x="152400" y="3632124"/>
              <a:ext cx="5016500" cy="959485"/>
            </a:xfrm>
            <a:custGeom>
              <a:avLst/>
              <a:gdLst/>
              <a:ahLst/>
              <a:cxnLst/>
              <a:rect l="l" t="t" r="r" b="b"/>
              <a:pathLst>
                <a:path w="5016500" h="959485">
                  <a:moveTo>
                    <a:pt x="261264" y="4639"/>
                  </a:moveTo>
                  <a:lnTo>
                    <a:pt x="0" y="5890"/>
                  </a:lnTo>
                  <a:lnTo>
                    <a:pt x="0" y="959003"/>
                  </a:lnTo>
                  <a:lnTo>
                    <a:pt x="5015975" y="959003"/>
                  </a:lnTo>
                  <a:lnTo>
                    <a:pt x="5015975" y="942565"/>
                  </a:lnTo>
                  <a:lnTo>
                    <a:pt x="2022436" y="942565"/>
                  </a:lnTo>
                  <a:lnTo>
                    <a:pt x="2009990" y="921049"/>
                  </a:lnTo>
                  <a:lnTo>
                    <a:pt x="1940817" y="801735"/>
                  </a:lnTo>
                  <a:lnTo>
                    <a:pt x="1867750" y="676721"/>
                  </a:lnTo>
                  <a:lnTo>
                    <a:pt x="1802744" y="566610"/>
                  </a:lnTo>
                  <a:lnTo>
                    <a:pt x="1773110" y="516859"/>
                  </a:lnTo>
                  <a:lnTo>
                    <a:pt x="1745305" y="470491"/>
                  </a:lnTo>
                  <a:lnTo>
                    <a:pt x="1719268" y="427393"/>
                  </a:lnTo>
                  <a:lnTo>
                    <a:pt x="1694939" y="387451"/>
                  </a:lnTo>
                  <a:lnTo>
                    <a:pt x="1672254" y="350550"/>
                  </a:lnTo>
                  <a:lnTo>
                    <a:pt x="1651152" y="316577"/>
                  </a:lnTo>
                  <a:lnTo>
                    <a:pt x="1613452" y="256956"/>
                  </a:lnTo>
                  <a:lnTo>
                    <a:pt x="1581344" y="207677"/>
                  </a:lnTo>
                  <a:lnTo>
                    <a:pt x="1554336" y="167827"/>
                  </a:lnTo>
                  <a:lnTo>
                    <a:pt x="1531933" y="136493"/>
                  </a:lnTo>
                  <a:lnTo>
                    <a:pt x="1505886" y="103464"/>
                  </a:lnTo>
                  <a:lnTo>
                    <a:pt x="1496455" y="93141"/>
                  </a:lnTo>
                  <a:lnTo>
                    <a:pt x="1445736" y="93141"/>
                  </a:lnTo>
                  <a:lnTo>
                    <a:pt x="1442729" y="92625"/>
                  </a:lnTo>
                  <a:lnTo>
                    <a:pt x="1413025" y="67971"/>
                  </a:lnTo>
                  <a:lnTo>
                    <a:pt x="1387903" y="36653"/>
                  </a:lnTo>
                  <a:lnTo>
                    <a:pt x="1367704" y="8736"/>
                  </a:lnTo>
                  <a:lnTo>
                    <a:pt x="1027985" y="8736"/>
                  </a:lnTo>
                  <a:lnTo>
                    <a:pt x="261264" y="4639"/>
                  </a:lnTo>
                  <a:close/>
                </a:path>
                <a:path w="5016500" h="959485">
                  <a:moveTo>
                    <a:pt x="2474088" y="877766"/>
                  </a:moveTo>
                  <a:lnTo>
                    <a:pt x="2410745" y="879181"/>
                  </a:lnTo>
                  <a:lnTo>
                    <a:pt x="2346175" y="882725"/>
                  </a:lnTo>
                  <a:lnTo>
                    <a:pt x="2280878" y="888691"/>
                  </a:lnTo>
                  <a:lnTo>
                    <a:pt x="2215356" y="897367"/>
                  </a:lnTo>
                  <a:lnTo>
                    <a:pt x="2150108" y="909044"/>
                  </a:lnTo>
                  <a:lnTo>
                    <a:pt x="2085635" y="924013"/>
                  </a:lnTo>
                  <a:lnTo>
                    <a:pt x="2022436" y="942565"/>
                  </a:lnTo>
                  <a:lnTo>
                    <a:pt x="5015975" y="942565"/>
                  </a:lnTo>
                  <a:lnTo>
                    <a:pt x="5015975" y="921205"/>
                  </a:lnTo>
                  <a:lnTo>
                    <a:pt x="2956473" y="921205"/>
                  </a:lnTo>
                  <a:lnTo>
                    <a:pt x="2946863" y="919715"/>
                  </a:lnTo>
                  <a:lnTo>
                    <a:pt x="2876661" y="908274"/>
                  </a:lnTo>
                  <a:lnTo>
                    <a:pt x="2800384" y="897743"/>
                  </a:lnTo>
                  <a:lnTo>
                    <a:pt x="2754903" y="892477"/>
                  </a:lnTo>
                  <a:lnTo>
                    <a:pt x="2705195" y="887598"/>
                  </a:lnTo>
                  <a:lnTo>
                    <a:pt x="2651759" y="883397"/>
                  </a:lnTo>
                  <a:lnTo>
                    <a:pt x="2595096" y="880165"/>
                  </a:lnTo>
                  <a:lnTo>
                    <a:pt x="2535706" y="878191"/>
                  </a:lnTo>
                  <a:lnTo>
                    <a:pt x="2474088" y="877766"/>
                  </a:lnTo>
                  <a:close/>
                </a:path>
                <a:path w="5016500" h="959485">
                  <a:moveTo>
                    <a:pt x="3935446" y="0"/>
                  </a:moveTo>
                  <a:lnTo>
                    <a:pt x="3873968" y="2139"/>
                  </a:lnTo>
                  <a:lnTo>
                    <a:pt x="3812809" y="7841"/>
                  </a:lnTo>
                  <a:lnTo>
                    <a:pt x="3752040" y="17602"/>
                  </a:lnTo>
                  <a:lnTo>
                    <a:pt x="3691731" y="31917"/>
                  </a:lnTo>
                  <a:lnTo>
                    <a:pt x="3631953" y="51279"/>
                  </a:lnTo>
                  <a:lnTo>
                    <a:pt x="3572674" y="76235"/>
                  </a:lnTo>
                  <a:lnTo>
                    <a:pt x="3514272" y="107127"/>
                  </a:lnTo>
                  <a:lnTo>
                    <a:pt x="3456511" y="144603"/>
                  </a:lnTo>
                  <a:lnTo>
                    <a:pt x="3399563" y="189106"/>
                  </a:lnTo>
                  <a:lnTo>
                    <a:pt x="3343500" y="241132"/>
                  </a:lnTo>
                  <a:lnTo>
                    <a:pt x="3315822" y="270120"/>
                  </a:lnTo>
                  <a:lnTo>
                    <a:pt x="3288392" y="301175"/>
                  </a:lnTo>
                  <a:lnTo>
                    <a:pt x="3261219" y="334357"/>
                  </a:lnTo>
                  <a:lnTo>
                    <a:pt x="3234310" y="369730"/>
                  </a:lnTo>
                  <a:lnTo>
                    <a:pt x="3207676" y="407354"/>
                  </a:lnTo>
                  <a:lnTo>
                    <a:pt x="3181324" y="447292"/>
                  </a:lnTo>
                  <a:lnTo>
                    <a:pt x="3155265" y="489605"/>
                  </a:lnTo>
                  <a:lnTo>
                    <a:pt x="3129506" y="534355"/>
                  </a:lnTo>
                  <a:lnTo>
                    <a:pt x="3104056" y="581605"/>
                  </a:lnTo>
                  <a:lnTo>
                    <a:pt x="3078925" y="631415"/>
                  </a:lnTo>
                  <a:lnTo>
                    <a:pt x="3054121" y="683849"/>
                  </a:lnTo>
                  <a:lnTo>
                    <a:pt x="3029653" y="738967"/>
                  </a:lnTo>
                  <a:lnTo>
                    <a:pt x="3005530" y="796832"/>
                  </a:lnTo>
                  <a:lnTo>
                    <a:pt x="2981760" y="857505"/>
                  </a:lnTo>
                  <a:lnTo>
                    <a:pt x="2958353" y="921049"/>
                  </a:lnTo>
                  <a:lnTo>
                    <a:pt x="2956473" y="921205"/>
                  </a:lnTo>
                  <a:lnTo>
                    <a:pt x="5015975" y="921205"/>
                  </a:lnTo>
                  <a:lnTo>
                    <a:pt x="5015975" y="72158"/>
                  </a:lnTo>
                  <a:lnTo>
                    <a:pt x="4672315" y="72158"/>
                  </a:lnTo>
                  <a:lnTo>
                    <a:pt x="4642490" y="71474"/>
                  </a:lnTo>
                  <a:lnTo>
                    <a:pt x="4582427" y="68200"/>
                  </a:lnTo>
                  <a:lnTo>
                    <a:pt x="4521870" y="62799"/>
                  </a:lnTo>
                  <a:lnTo>
                    <a:pt x="4430262" y="51791"/>
                  </a:lnTo>
                  <a:lnTo>
                    <a:pt x="4214145" y="21204"/>
                  </a:lnTo>
                  <a:lnTo>
                    <a:pt x="4152108" y="13431"/>
                  </a:lnTo>
                  <a:lnTo>
                    <a:pt x="4090071" y="6995"/>
                  </a:lnTo>
                  <a:lnTo>
                    <a:pt x="4028105" y="2390"/>
                  </a:lnTo>
                  <a:lnTo>
                    <a:pt x="3966282" y="112"/>
                  </a:lnTo>
                  <a:lnTo>
                    <a:pt x="3935446" y="0"/>
                  </a:lnTo>
                  <a:close/>
                </a:path>
                <a:path w="5016500" h="959485">
                  <a:moveTo>
                    <a:pt x="1468996" y="75611"/>
                  </a:moveTo>
                  <a:lnTo>
                    <a:pt x="1457736" y="85060"/>
                  </a:lnTo>
                  <a:lnTo>
                    <a:pt x="1456147" y="87168"/>
                  </a:lnTo>
                  <a:lnTo>
                    <a:pt x="1445736" y="93141"/>
                  </a:lnTo>
                  <a:lnTo>
                    <a:pt x="1496455" y="93141"/>
                  </a:lnTo>
                  <a:lnTo>
                    <a:pt x="1471736" y="75633"/>
                  </a:lnTo>
                  <a:lnTo>
                    <a:pt x="1468996" y="75611"/>
                  </a:lnTo>
                  <a:close/>
                </a:path>
                <a:path w="5016500" h="959485">
                  <a:moveTo>
                    <a:pt x="5015975" y="6725"/>
                  </a:moveTo>
                  <a:lnTo>
                    <a:pt x="4960847" y="29340"/>
                  </a:lnTo>
                  <a:lnTo>
                    <a:pt x="4904765" y="46612"/>
                  </a:lnTo>
                  <a:lnTo>
                    <a:pt x="4847800" y="59035"/>
                  </a:lnTo>
                  <a:lnTo>
                    <a:pt x="4790023" y="67104"/>
                  </a:lnTo>
                  <a:lnTo>
                    <a:pt x="4731504" y="71313"/>
                  </a:lnTo>
                  <a:lnTo>
                    <a:pt x="4672315" y="72158"/>
                  </a:lnTo>
                  <a:lnTo>
                    <a:pt x="5015975" y="72158"/>
                  </a:lnTo>
                  <a:lnTo>
                    <a:pt x="5015975" y="6725"/>
                  </a:lnTo>
                  <a:close/>
                </a:path>
                <a:path w="5016500" h="959485">
                  <a:moveTo>
                    <a:pt x="1366220" y="6650"/>
                  </a:moveTo>
                  <a:lnTo>
                    <a:pt x="1027985" y="8736"/>
                  </a:lnTo>
                  <a:lnTo>
                    <a:pt x="1367704" y="8736"/>
                  </a:lnTo>
                  <a:lnTo>
                    <a:pt x="1366220" y="6650"/>
                  </a:lnTo>
                  <a:close/>
                </a:path>
              </a:pathLst>
            </a:custGeom>
            <a:solidFill>
              <a:srgbClr val="FFADD6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356104"/>
              <a:ext cx="1652015" cy="1298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2577164"/>
              <a:ext cx="1591905" cy="9506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2400" y="2577164"/>
              <a:ext cx="1591945" cy="951230"/>
            </a:xfrm>
            <a:custGeom>
              <a:avLst/>
              <a:gdLst/>
              <a:ahLst/>
              <a:cxnLst/>
              <a:rect l="l" t="t" r="r" b="b"/>
              <a:pathLst>
                <a:path w="1591945" h="951229">
                  <a:moveTo>
                    <a:pt x="0" y="0"/>
                  </a:moveTo>
                  <a:lnTo>
                    <a:pt x="5729" y="5963"/>
                  </a:lnTo>
                  <a:lnTo>
                    <a:pt x="10034" y="12006"/>
                  </a:lnTo>
                  <a:lnTo>
                    <a:pt x="14182" y="19154"/>
                  </a:lnTo>
                  <a:lnTo>
                    <a:pt x="18345" y="26176"/>
                  </a:lnTo>
                  <a:lnTo>
                    <a:pt x="60958" y="53474"/>
                  </a:lnTo>
                  <a:lnTo>
                    <a:pt x="69346" y="57718"/>
                  </a:lnTo>
                  <a:lnTo>
                    <a:pt x="76438" y="61652"/>
                  </a:lnTo>
                  <a:lnTo>
                    <a:pt x="135803" y="82567"/>
                  </a:lnTo>
                  <a:lnTo>
                    <a:pt x="183984" y="89344"/>
                  </a:lnTo>
                  <a:lnTo>
                    <a:pt x="231041" y="93246"/>
                  </a:lnTo>
                  <a:lnTo>
                    <a:pt x="272920" y="96534"/>
                  </a:lnTo>
                  <a:lnTo>
                    <a:pt x="322950" y="89076"/>
                  </a:lnTo>
                  <a:lnTo>
                    <a:pt x="360550" y="83772"/>
                  </a:lnTo>
                  <a:lnTo>
                    <a:pt x="391896" y="80823"/>
                  </a:lnTo>
                  <a:lnTo>
                    <a:pt x="423165" y="80426"/>
                  </a:lnTo>
                  <a:lnTo>
                    <a:pt x="460534" y="82780"/>
                  </a:lnTo>
                  <a:lnTo>
                    <a:pt x="510180" y="88083"/>
                  </a:lnTo>
                  <a:lnTo>
                    <a:pt x="578280" y="96534"/>
                  </a:lnTo>
                  <a:lnTo>
                    <a:pt x="632598" y="111326"/>
                  </a:lnTo>
                  <a:lnTo>
                    <a:pt x="671246" y="123745"/>
                  </a:lnTo>
                  <a:lnTo>
                    <a:pt x="708397" y="138694"/>
                  </a:lnTo>
                  <a:lnTo>
                    <a:pt x="715385" y="144356"/>
                  </a:lnTo>
                  <a:lnTo>
                    <a:pt x="722477" y="148290"/>
                  </a:lnTo>
                  <a:lnTo>
                    <a:pt x="765654" y="169384"/>
                  </a:lnTo>
                  <a:lnTo>
                    <a:pt x="806358" y="183400"/>
                  </a:lnTo>
                  <a:lnTo>
                    <a:pt x="877282" y="204261"/>
                  </a:lnTo>
                  <a:lnTo>
                    <a:pt x="921824" y="215871"/>
                  </a:lnTo>
                  <a:lnTo>
                    <a:pt x="934574" y="218386"/>
                  </a:lnTo>
                  <a:lnTo>
                    <a:pt x="947304" y="221436"/>
                  </a:lnTo>
                  <a:lnTo>
                    <a:pt x="959980" y="225923"/>
                  </a:lnTo>
                  <a:lnTo>
                    <a:pt x="975759" y="232847"/>
                  </a:lnTo>
                  <a:lnTo>
                    <a:pt x="991771" y="239750"/>
                  </a:lnTo>
                  <a:lnTo>
                    <a:pt x="1068504" y="264355"/>
                  </a:lnTo>
                  <a:lnTo>
                    <a:pt x="1139513" y="276528"/>
                  </a:lnTo>
                  <a:lnTo>
                    <a:pt x="1201723" y="290617"/>
                  </a:lnTo>
                  <a:lnTo>
                    <a:pt x="1243877" y="300860"/>
                  </a:lnTo>
                  <a:lnTo>
                    <a:pt x="1282305" y="316495"/>
                  </a:lnTo>
                  <a:lnTo>
                    <a:pt x="1316234" y="342372"/>
                  </a:lnTo>
                  <a:lnTo>
                    <a:pt x="1324675" y="355621"/>
                  </a:lnTo>
                  <a:lnTo>
                    <a:pt x="1328867" y="362418"/>
                  </a:lnTo>
                  <a:lnTo>
                    <a:pt x="1333198" y="368250"/>
                  </a:lnTo>
                  <a:lnTo>
                    <a:pt x="1338655" y="374494"/>
                  </a:lnTo>
                  <a:lnTo>
                    <a:pt x="1344705" y="374945"/>
                  </a:lnTo>
                  <a:lnTo>
                    <a:pt x="1350163" y="381189"/>
                  </a:lnTo>
                  <a:lnTo>
                    <a:pt x="1362081" y="396711"/>
                  </a:lnTo>
                  <a:lnTo>
                    <a:pt x="1366211" y="404987"/>
                  </a:lnTo>
                  <a:lnTo>
                    <a:pt x="1369739" y="411068"/>
                  </a:lnTo>
                  <a:lnTo>
                    <a:pt x="1379850" y="420005"/>
                  </a:lnTo>
                  <a:lnTo>
                    <a:pt x="1386843" y="425339"/>
                  </a:lnTo>
                  <a:lnTo>
                    <a:pt x="1394062" y="427610"/>
                  </a:lnTo>
                  <a:lnTo>
                    <a:pt x="1401055" y="432944"/>
                  </a:lnTo>
                  <a:lnTo>
                    <a:pt x="1405393" y="436252"/>
                  </a:lnTo>
                  <a:lnTo>
                    <a:pt x="1409442" y="442576"/>
                  </a:lnTo>
                  <a:lnTo>
                    <a:pt x="1413779" y="445884"/>
                  </a:lnTo>
                  <a:lnTo>
                    <a:pt x="1420773" y="451217"/>
                  </a:lnTo>
                  <a:lnTo>
                    <a:pt x="1427948" y="454052"/>
                  </a:lnTo>
                  <a:lnTo>
                    <a:pt x="1434985" y="458823"/>
                  </a:lnTo>
                  <a:lnTo>
                    <a:pt x="1440675" y="462680"/>
                  </a:lnTo>
                  <a:lnTo>
                    <a:pt x="1446259" y="467904"/>
                  </a:lnTo>
                  <a:lnTo>
                    <a:pt x="1451949" y="471761"/>
                  </a:lnTo>
                  <a:lnTo>
                    <a:pt x="1466157" y="480627"/>
                  </a:lnTo>
                  <a:lnTo>
                    <a:pt x="1479291" y="488374"/>
                  </a:lnTo>
                  <a:lnTo>
                    <a:pt x="1492538" y="497519"/>
                  </a:lnTo>
                  <a:lnTo>
                    <a:pt x="1507083" y="510578"/>
                  </a:lnTo>
                  <a:lnTo>
                    <a:pt x="1511324" y="514890"/>
                  </a:lnTo>
                  <a:lnTo>
                    <a:pt x="1515698" y="518144"/>
                  </a:lnTo>
                  <a:lnTo>
                    <a:pt x="1542886" y="560693"/>
                  </a:lnTo>
                  <a:lnTo>
                    <a:pt x="1561648" y="607712"/>
                  </a:lnTo>
                  <a:lnTo>
                    <a:pt x="1563461" y="615405"/>
                  </a:lnTo>
                  <a:lnTo>
                    <a:pt x="1561742" y="613347"/>
                  </a:lnTo>
                  <a:lnTo>
                    <a:pt x="1563299" y="616536"/>
                  </a:lnTo>
                  <a:lnTo>
                    <a:pt x="1574941" y="639966"/>
                  </a:lnTo>
                  <a:lnTo>
                    <a:pt x="1580259" y="658724"/>
                  </a:lnTo>
                  <a:lnTo>
                    <a:pt x="1586293" y="677050"/>
                  </a:lnTo>
                  <a:lnTo>
                    <a:pt x="1590893" y="696242"/>
                  </a:lnTo>
                  <a:lnTo>
                    <a:pt x="1591906" y="717599"/>
                  </a:lnTo>
                  <a:lnTo>
                    <a:pt x="1591150" y="734120"/>
                  </a:lnTo>
                  <a:lnTo>
                    <a:pt x="1590596" y="750873"/>
                  </a:lnTo>
                  <a:lnTo>
                    <a:pt x="1585265" y="791144"/>
                  </a:lnTo>
                  <a:lnTo>
                    <a:pt x="1562335" y="822029"/>
                  </a:lnTo>
                  <a:lnTo>
                    <a:pt x="1555900" y="827924"/>
                  </a:lnTo>
                  <a:lnTo>
                    <a:pt x="1549495" y="834048"/>
                  </a:lnTo>
                  <a:lnTo>
                    <a:pt x="1545254" y="838361"/>
                  </a:lnTo>
                  <a:lnTo>
                    <a:pt x="1541226" y="845855"/>
                  </a:lnTo>
                  <a:lnTo>
                    <a:pt x="1536772" y="846987"/>
                  </a:lnTo>
                  <a:lnTo>
                    <a:pt x="1492663" y="858068"/>
                  </a:lnTo>
                  <a:lnTo>
                    <a:pt x="1447708" y="872864"/>
                  </a:lnTo>
                  <a:lnTo>
                    <a:pt x="1420015" y="891031"/>
                  </a:lnTo>
                  <a:lnTo>
                    <a:pt x="1409538" y="898744"/>
                  </a:lnTo>
                  <a:lnTo>
                    <a:pt x="1370225" y="920649"/>
                  </a:lnTo>
                  <a:lnTo>
                    <a:pt x="1316240" y="931398"/>
                  </a:lnTo>
                  <a:lnTo>
                    <a:pt x="1295024" y="934089"/>
                  </a:lnTo>
                  <a:lnTo>
                    <a:pt x="1273822" y="937560"/>
                  </a:lnTo>
                  <a:lnTo>
                    <a:pt x="1262146" y="940269"/>
                  </a:lnTo>
                  <a:lnTo>
                    <a:pt x="1250484" y="943562"/>
                  </a:lnTo>
                  <a:lnTo>
                    <a:pt x="1238828" y="947089"/>
                  </a:lnTo>
                  <a:lnTo>
                    <a:pt x="1227170" y="950499"/>
                  </a:lnTo>
                  <a:lnTo>
                    <a:pt x="993909" y="937560"/>
                  </a:lnTo>
                  <a:lnTo>
                    <a:pt x="931440" y="937649"/>
                  </a:lnTo>
                  <a:lnTo>
                    <a:pt x="875870" y="937903"/>
                  </a:lnTo>
                  <a:lnTo>
                    <a:pt x="826783" y="938305"/>
                  </a:lnTo>
                  <a:lnTo>
                    <a:pt x="783762" y="938838"/>
                  </a:lnTo>
                  <a:lnTo>
                    <a:pt x="714257" y="940222"/>
                  </a:lnTo>
                  <a:lnTo>
                    <a:pt x="664028" y="941913"/>
                  </a:lnTo>
                  <a:lnTo>
                    <a:pt x="617552" y="944717"/>
                  </a:lnTo>
                  <a:lnTo>
                    <a:pt x="587350" y="949526"/>
                  </a:lnTo>
                  <a:lnTo>
                    <a:pt x="585599" y="950017"/>
                  </a:lnTo>
                  <a:lnTo>
                    <a:pt x="583677" y="950372"/>
                  </a:lnTo>
                  <a:lnTo>
                    <a:pt x="581169" y="950573"/>
                  </a:lnTo>
                  <a:lnTo>
                    <a:pt x="577657" y="950603"/>
                  </a:lnTo>
                  <a:lnTo>
                    <a:pt x="572728" y="950443"/>
                  </a:lnTo>
                  <a:lnTo>
                    <a:pt x="530506" y="947556"/>
                  </a:lnTo>
                  <a:lnTo>
                    <a:pt x="490073" y="944516"/>
                  </a:lnTo>
                  <a:lnTo>
                    <a:pt x="463570" y="942534"/>
                  </a:lnTo>
                  <a:lnTo>
                    <a:pt x="432321" y="940222"/>
                  </a:lnTo>
                  <a:lnTo>
                    <a:pt x="395912" y="937560"/>
                  </a:lnTo>
                  <a:lnTo>
                    <a:pt x="0" y="948744"/>
                  </a:lnTo>
                </a:path>
              </a:pathLst>
            </a:custGeom>
            <a:ln w="1015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3636264"/>
              <a:ext cx="850391" cy="1706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2400" y="3638851"/>
              <a:ext cx="849630" cy="166370"/>
            </a:xfrm>
            <a:custGeom>
              <a:avLst/>
              <a:gdLst/>
              <a:ahLst/>
              <a:cxnLst/>
              <a:rect l="l" t="t" r="r" b="b"/>
              <a:pathLst>
                <a:path w="849630" h="166370">
                  <a:moveTo>
                    <a:pt x="0" y="12281"/>
                  </a:moveTo>
                  <a:lnTo>
                    <a:pt x="142726" y="0"/>
                  </a:lnTo>
                  <a:lnTo>
                    <a:pt x="441320" y="0"/>
                  </a:lnTo>
                  <a:lnTo>
                    <a:pt x="699879" y="22248"/>
                  </a:lnTo>
                  <a:lnTo>
                    <a:pt x="849176" y="60780"/>
                  </a:lnTo>
                  <a:lnTo>
                    <a:pt x="849176" y="105278"/>
                  </a:lnTo>
                  <a:lnTo>
                    <a:pt x="699879" y="143810"/>
                  </a:lnTo>
                  <a:lnTo>
                    <a:pt x="441320" y="166059"/>
                  </a:lnTo>
                  <a:lnTo>
                    <a:pt x="142726" y="166059"/>
                  </a:lnTo>
                  <a:lnTo>
                    <a:pt x="0" y="153778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9744" y="3648456"/>
              <a:ext cx="676656" cy="1584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00821" y="3650801"/>
              <a:ext cx="673100" cy="154305"/>
            </a:xfrm>
            <a:custGeom>
              <a:avLst/>
              <a:gdLst/>
              <a:ahLst/>
              <a:cxnLst/>
              <a:rect l="l" t="t" r="r" b="b"/>
              <a:pathLst>
                <a:path w="673100" h="154304">
                  <a:moveTo>
                    <a:pt x="0" y="56407"/>
                  </a:moveTo>
                  <a:lnTo>
                    <a:pt x="90153" y="20647"/>
                  </a:lnTo>
                  <a:lnTo>
                    <a:pt x="246285" y="0"/>
                  </a:lnTo>
                  <a:lnTo>
                    <a:pt x="426593" y="0"/>
                  </a:lnTo>
                  <a:lnTo>
                    <a:pt x="582725" y="20647"/>
                  </a:lnTo>
                  <a:lnTo>
                    <a:pt x="672878" y="56407"/>
                  </a:lnTo>
                  <a:lnTo>
                    <a:pt x="672878" y="97702"/>
                  </a:lnTo>
                  <a:lnTo>
                    <a:pt x="582725" y="133461"/>
                  </a:lnTo>
                  <a:lnTo>
                    <a:pt x="426593" y="154109"/>
                  </a:lnTo>
                  <a:lnTo>
                    <a:pt x="246285" y="154109"/>
                  </a:lnTo>
                  <a:lnTo>
                    <a:pt x="90153" y="133461"/>
                  </a:lnTo>
                  <a:lnTo>
                    <a:pt x="0" y="97702"/>
                  </a:lnTo>
                  <a:lnTo>
                    <a:pt x="0" y="56407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6640" y="3636264"/>
              <a:ext cx="746760" cy="1798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98035" y="3638851"/>
              <a:ext cx="744220" cy="175895"/>
            </a:xfrm>
            <a:custGeom>
              <a:avLst/>
              <a:gdLst/>
              <a:ahLst/>
              <a:cxnLst/>
              <a:rect l="l" t="t" r="r" b="b"/>
              <a:pathLst>
                <a:path w="744220" h="175895">
                  <a:moveTo>
                    <a:pt x="0" y="64350"/>
                  </a:moveTo>
                  <a:lnTo>
                    <a:pt x="99708" y="23555"/>
                  </a:lnTo>
                  <a:lnTo>
                    <a:pt x="272388" y="0"/>
                  </a:lnTo>
                  <a:lnTo>
                    <a:pt x="471804" y="0"/>
                  </a:lnTo>
                  <a:lnTo>
                    <a:pt x="644484" y="23555"/>
                  </a:lnTo>
                  <a:lnTo>
                    <a:pt x="744193" y="64350"/>
                  </a:lnTo>
                  <a:lnTo>
                    <a:pt x="744193" y="111461"/>
                  </a:lnTo>
                  <a:lnTo>
                    <a:pt x="644484" y="152256"/>
                  </a:lnTo>
                  <a:lnTo>
                    <a:pt x="471804" y="175812"/>
                  </a:lnTo>
                  <a:lnTo>
                    <a:pt x="272388" y="175812"/>
                  </a:lnTo>
                  <a:lnTo>
                    <a:pt x="99708" y="152256"/>
                  </a:lnTo>
                  <a:lnTo>
                    <a:pt x="0" y="111461"/>
                  </a:lnTo>
                  <a:lnTo>
                    <a:pt x="0" y="6435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0352" y="3636264"/>
              <a:ext cx="1115568" cy="1706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341473" y="3638851"/>
              <a:ext cx="1114425" cy="166370"/>
            </a:xfrm>
            <a:custGeom>
              <a:avLst/>
              <a:gdLst/>
              <a:ahLst/>
              <a:cxnLst/>
              <a:rect l="l" t="t" r="r" b="b"/>
              <a:pathLst>
                <a:path w="1114425" h="166370">
                  <a:moveTo>
                    <a:pt x="0" y="60780"/>
                  </a:moveTo>
                  <a:lnTo>
                    <a:pt x="149296" y="22248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22248"/>
                  </a:lnTo>
                  <a:lnTo>
                    <a:pt x="1114306" y="60780"/>
                  </a:lnTo>
                  <a:lnTo>
                    <a:pt x="1114306" y="105278"/>
                  </a:lnTo>
                  <a:lnTo>
                    <a:pt x="965009" y="143810"/>
                  </a:lnTo>
                  <a:lnTo>
                    <a:pt x="706449" y="166059"/>
                  </a:lnTo>
                  <a:lnTo>
                    <a:pt x="407856" y="166059"/>
                  </a:lnTo>
                  <a:lnTo>
                    <a:pt x="149296" y="143810"/>
                  </a:lnTo>
                  <a:lnTo>
                    <a:pt x="0" y="105278"/>
                  </a:lnTo>
                  <a:lnTo>
                    <a:pt x="0" y="60780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144" y="3782568"/>
              <a:ext cx="1115568" cy="24079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1399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27704" y="3782568"/>
              <a:ext cx="1118615" cy="2407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730029" y="3783957"/>
              <a:ext cx="1114425" cy="238125"/>
            </a:xfrm>
            <a:custGeom>
              <a:avLst/>
              <a:gdLst/>
              <a:ahLst/>
              <a:cxnLst/>
              <a:rect l="l" t="t" r="r" b="b"/>
              <a:pathLst>
                <a:path w="1114425" h="238125">
                  <a:moveTo>
                    <a:pt x="0" y="86972"/>
                  </a:moveTo>
                  <a:lnTo>
                    <a:pt x="149296" y="31836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31836"/>
                  </a:lnTo>
                  <a:lnTo>
                    <a:pt x="1114306" y="86972"/>
                  </a:lnTo>
                  <a:lnTo>
                    <a:pt x="1114306" y="150645"/>
                  </a:lnTo>
                  <a:lnTo>
                    <a:pt x="965009" y="205781"/>
                  </a:lnTo>
                  <a:lnTo>
                    <a:pt x="706449" y="237618"/>
                  </a:lnTo>
                  <a:lnTo>
                    <a:pt x="407856" y="237618"/>
                  </a:lnTo>
                  <a:lnTo>
                    <a:pt x="149296" y="205781"/>
                  </a:lnTo>
                  <a:lnTo>
                    <a:pt x="0" y="150645"/>
                  </a:lnTo>
                  <a:lnTo>
                    <a:pt x="0" y="86972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40223" y="3782568"/>
              <a:ext cx="347472" cy="19812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842908" y="3783957"/>
              <a:ext cx="344805" cy="196850"/>
            </a:xfrm>
            <a:custGeom>
              <a:avLst/>
              <a:gdLst/>
              <a:ahLst/>
              <a:cxnLst/>
              <a:rect l="l" t="t" r="r" b="b"/>
              <a:pathLst>
                <a:path w="344804" h="196850">
                  <a:moveTo>
                    <a:pt x="0" y="71973"/>
                  </a:moveTo>
                  <a:lnTo>
                    <a:pt x="46169" y="26346"/>
                  </a:lnTo>
                  <a:lnTo>
                    <a:pt x="126128" y="0"/>
                  </a:lnTo>
                  <a:lnTo>
                    <a:pt x="218468" y="0"/>
                  </a:lnTo>
                  <a:lnTo>
                    <a:pt x="298427" y="26346"/>
                  </a:lnTo>
                  <a:lnTo>
                    <a:pt x="344597" y="71973"/>
                  </a:lnTo>
                  <a:lnTo>
                    <a:pt x="344597" y="124665"/>
                  </a:lnTo>
                  <a:lnTo>
                    <a:pt x="298427" y="170292"/>
                  </a:lnTo>
                  <a:lnTo>
                    <a:pt x="218468" y="196638"/>
                  </a:lnTo>
                  <a:lnTo>
                    <a:pt x="126128" y="196638"/>
                  </a:lnTo>
                  <a:lnTo>
                    <a:pt x="46169" y="170292"/>
                  </a:lnTo>
                  <a:lnTo>
                    <a:pt x="0" y="124665"/>
                  </a:lnTo>
                  <a:lnTo>
                    <a:pt x="0" y="71973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400" y="3810000"/>
              <a:ext cx="240792" cy="1798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7320" y="3806266"/>
              <a:ext cx="250587" cy="18830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400" y="3544824"/>
              <a:ext cx="313944" cy="8839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52400" y="3547698"/>
              <a:ext cx="313690" cy="85090"/>
            </a:xfrm>
            <a:custGeom>
              <a:avLst/>
              <a:gdLst/>
              <a:ahLst/>
              <a:cxnLst/>
              <a:rect l="l" t="t" r="r" b="b"/>
              <a:pathLst>
                <a:path w="313690" h="85089">
                  <a:moveTo>
                    <a:pt x="0" y="0"/>
                  </a:moveTo>
                  <a:lnTo>
                    <a:pt x="129245" y="0"/>
                  </a:lnTo>
                  <a:lnTo>
                    <a:pt x="246119" y="11350"/>
                  </a:lnTo>
                  <a:lnTo>
                    <a:pt x="313604" y="31008"/>
                  </a:lnTo>
                  <a:lnTo>
                    <a:pt x="313604" y="53710"/>
                  </a:lnTo>
                  <a:lnTo>
                    <a:pt x="246119" y="73368"/>
                  </a:lnTo>
                  <a:lnTo>
                    <a:pt x="129245" y="84718"/>
                  </a:lnTo>
                  <a:lnTo>
                    <a:pt x="0" y="84718"/>
                  </a:lnTo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3295" y="3544824"/>
              <a:ext cx="1118616" cy="10667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65096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3904" y="3544824"/>
              <a:ext cx="1118615" cy="10667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805293" y="3547696"/>
              <a:ext cx="1114425" cy="103505"/>
            </a:xfrm>
            <a:custGeom>
              <a:avLst/>
              <a:gdLst/>
              <a:ahLst/>
              <a:cxnLst/>
              <a:rect l="l" t="t" r="r" b="b"/>
              <a:pathLst>
                <a:path w="1114425" h="103504">
                  <a:moveTo>
                    <a:pt x="0" y="37737"/>
                  </a:moveTo>
                  <a:lnTo>
                    <a:pt x="149296" y="13814"/>
                  </a:lnTo>
                  <a:lnTo>
                    <a:pt x="407856" y="0"/>
                  </a:lnTo>
                  <a:lnTo>
                    <a:pt x="706449" y="0"/>
                  </a:lnTo>
                  <a:lnTo>
                    <a:pt x="965009" y="13814"/>
                  </a:lnTo>
                  <a:lnTo>
                    <a:pt x="1114306" y="37737"/>
                  </a:lnTo>
                  <a:lnTo>
                    <a:pt x="1114306" y="65366"/>
                  </a:lnTo>
                  <a:lnTo>
                    <a:pt x="965009" y="89289"/>
                  </a:lnTo>
                  <a:lnTo>
                    <a:pt x="706449" y="103103"/>
                  </a:lnTo>
                  <a:lnTo>
                    <a:pt x="407856" y="103103"/>
                  </a:lnTo>
                  <a:lnTo>
                    <a:pt x="149296" y="89289"/>
                  </a:lnTo>
                  <a:lnTo>
                    <a:pt x="0" y="65366"/>
                  </a:lnTo>
                  <a:lnTo>
                    <a:pt x="0" y="37737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16423" y="3544824"/>
              <a:ext cx="414527" cy="8839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918693" y="3547696"/>
              <a:ext cx="410209" cy="85090"/>
            </a:xfrm>
            <a:custGeom>
              <a:avLst/>
              <a:gdLst/>
              <a:ahLst/>
              <a:cxnLst/>
              <a:rect l="l" t="t" r="r" b="b"/>
              <a:pathLst>
                <a:path w="410210" h="85089">
                  <a:moveTo>
                    <a:pt x="0" y="31009"/>
                  </a:moveTo>
                  <a:lnTo>
                    <a:pt x="54940" y="11350"/>
                  </a:lnTo>
                  <a:lnTo>
                    <a:pt x="150088" y="0"/>
                  </a:lnTo>
                  <a:lnTo>
                    <a:pt x="259968" y="0"/>
                  </a:lnTo>
                  <a:lnTo>
                    <a:pt x="355116" y="11350"/>
                  </a:lnTo>
                  <a:lnTo>
                    <a:pt x="410056" y="31009"/>
                  </a:lnTo>
                  <a:lnTo>
                    <a:pt x="410056" y="53710"/>
                  </a:lnTo>
                  <a:lnTo>
                    <a:pt x="355116" y="73369"/>
                  </a:lnTo>
                  <a:lnTo>
                    <a:pt x="259968" y="84719"/>
                  </a:lnTo>
                  <a:lnTo>
                    <a:pt x="150088" y="84719"/>
                  </a:lnTo>
                  <a:lnTo>
                    <a:pt x="54940" y="73369"/>
                  </a:lnTo>
                  <a:lnTo>
                    <a:pt x="0" y="53710"/>
                  </a:lnTo>
                  <a:lnTo>
                    <a:pt x="0" y="31009"/>
                  </a:lnTo>
                  <a:close/>
                </a:path>
              </a:pathLst>
            </a:custGeom>
            <a:ln w="2031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2400" y="3965448"/>
              <a:ext cx="554736" cy="35966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52400" y="3965455"/>
              <a:ext cx="554355" cy="356870"/>
            </a:xfrm>
            <a:custGeom>
              <a:avLst/>
              <a:gdLst/>
              <a:ahLst/>
              <a:cxnLst/>
              <a:rect l="l" t="t" r="r" b="b"/>
              <a:pathLst>
                <a:path w="554355" h="356870">
                  <a:moveTo>
                    <a:pt x="0" y="55232"/>
                  </a:moveTo>
                  <a:lnTo>
                    <a:pt x="7574" y="47813"/>
                  </a:lnTo>
                  <a:lnTo>
                    <a:pt x="153993" y="0"/>
                  </a:lnTo>
                  <a:lnTo>
                    <a:pt x="323082" y="0"/>
                  </a:lnTo>
                  <a:lnTo>
                    <a:pt x="469501" y="47813"/>
                  </a:lnTo>
                  <a:lnTo>
                    <a:pt x="554046" y="130619"/>
                  </a:lnTo>
                  <a:lnTo>
                    <a:pt x="554046" y="226247"/>
                  </a:lnTo>
                  <a:lnTo>
                    <a:pt x="469501" y="309053"/>
                  </a:lnTo>
                  <a:lnTo>
                    <a:pt x="323082" y="356867"/>
                  </a:lnTo>
                  <a:lnTo>
                    <a:pt x="153993" y="356867"/>
                  </a:lnTo>
                  <a:lnTo>
                    <a:pt x="7574" y="309053"/>
                  </a:lnTo>
                  <a:lnTo>
                    <a:pt x="0" y="301634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88720" y="3965448"/>
              <a:ext cx="633983" cy="35966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90911" y="3965455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19855" y="3965448"/>
              <a:ext cx="633984" cy="35966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421877" y="3965455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35423" y="3965448"/>
              <a:ext cx="633984" cy="35966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537358" y="3965455"/>
              <a:ext cx="631190" cy="356870"/>
            </a:xfrm>
            <a:custGeom>
              <a:avLst/>
              <a:gdLst/>
              <a:ahLst/>
              <a:cxnLst/>
              <a:rect l="l" t="t" r="r" b="b"/>
              <a:pathLst>
                <a:path w="631189" h="356870">
                  <a:moveTo>
                    <a:pt x="0" y="130619"/>
                  </a:moveTo>
                  <a:lnTo>
                    <a:pt x="84544" y="47813"/>
                  </a:lnTo>
                  <a:lnTo>
                    <a:pt x="230963" y="0"/>
                  </a:lnTo>
                  <a:lnTo>
                    <a:pt x="400053" y="0"/>
                  </a:lnTo>
                  <a:lnTo>
                    <a:pt x="546472" y="47813"/>
                  </a:lnTo>
                  <a:lnTo>
                    <a:pt x="631017" y="130619"/>
                  </a:lnTo>
                  <a:lnTo>
                    <a:pt x="631017" y="226247"/>
                  </a:lnTo>
                  <a:lnTo>
                    <a:pt x="546472" y="309053"/>
                  </a:lnTo>
                  <a:lnTo>
                    <a:pt x="400053" y="356867"/>
                  </a:lnTo>
                  <a:lnTo>
                    <a:pt x="230963" y="356867"/>
                  </a:lnTo>
                  <a:lnTo>
                    <a:pt x="84544" y="309053"/>
                  </a:lnTo>
                  <a:lnTo>
                    <a:pt x="0" y="226247"/>
                  </a:lnTo>
                  <a:lnTo>
                    <a:pt x="0" y="13061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7136" y="4026408"/>
              <a:ext cx="475488" cy="29870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09882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4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62984" y="4026408"/>
              <a:ext cx="475488" cy="29870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065088" y="4026848"/>
              <a:ext cx="470534" cy="297815"/>
            </a:xfrm>
            <a:custGeom>
              <a:avLst/>
              <a:gdLst/>
              <a:ahLst/>
              <a:cxnLst/>
              <a:rect l="l" t="t" r="r" b="b"/>
              <a:pathLst>
                <a:path w="470535" h="297814">
                  <a:moveTo>
                    <a:pt x="0" y="108811"/>
                  </a:moveTo>
                  <a:lnTo>
                    <a:pt x="63018" y="39830"/>
                  </a:lnTo>
                  <a:lnTo>
                    <a:pt x="172158" y="0"/>
                  </a:lnTo>
                  <a:lnTo>
                    <a:pt x="298195" y="0"/>
                  </a:lnTo>
                  <a:lnTo>
                    <a:pt x="407335" y="39830"/>
                  </a:lnTo>
                  <a:lnTo>
                    <a:pt x="470354" y="108811"/>
                  </a:lnTo>
                  <a:lnTo>
                    <a:pt x="470354" y="188472"/>
                  </a:lnTo>
                  <a:lnTo>
                    <a:pt x="407335" y="257452"/>
                  </a:lnTo>
                  <a:lnTo>
                    <a:pt x="298195" y="297283"/>
                  </a:lnTo>
                  <a:lnTo>
                    <a:pt x="172158" y="297283"/>
                  </a:lnTo>
                  <a:lnTo>
                    <a:pt x="6301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2400" y="4294632"/>
              <a:ext cx="201168" cy="30175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52400" y="4297192"/>
              <a:ext cx="199390" cy="297815"/>
            </a:xfrm>
            <a:custGeom>
              <a:avLst/>
              <a:gdLst/>
              <a:ahLst/>
              <a:cxnLst/>
              <a:rect l="l" t="t" r="r" b="b"/>
              <a:pathLst>
                <a:path w="199390" h="297814">
                  <a:moveTo>
                    <a:pt x="0" y="0"/>
                  </a:moveTo>
                  <a:lnTo>
                    <a:pt x="70272" y="0"/>
                  </a:lnTo>
                  <a:lnTo>
                    <a:pt x="151909" y="39830"/>
                  </a:lnTo>
                  <a:lnTo>
                    <a:pt x="199048" y="108811"/>
                  </a:lnTo>
                  <a:lnTo>
                    <a:pt x="199048" y="188472"/>
                  </a:lnTo>
                  <a:lnTo>
                    <a:pt x="151909" y="257452"/>
                  </a:lnTo>
                  <a:lnTo>
                    <a:pt x="70272" y="297283"/>
                  </a:lnTo>
                  <a:lnTo>
                    <a:pt x="0" y="297283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7472" y="4294632"/>
              <a:ext cx="353568" cy="30175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48584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4943" y="4294632"/>
              <a:ext cx="356616" cy="30175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97549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464" y="4294632"/>
              <a:ext cx="353568" cy="30175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46514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92936" y="4294632"/>
              <a:ext cx="356615" cy="30175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395479" y="4297192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43456" y="4291583"/>
              <a:ext cx="353568" cy="30175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44510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39440" y="4291583"/>
              <a:ext cx="353567" cy="30175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140368" y="4293845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93008" y="4294632"/>
              <a:ext cx="353567" cy="29870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493742" y="4295250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40479" y="4294632"/>
              <a:ext cx="356615" cy="29870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842706" y="4295250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90999" y="4294632"/>
              <a:ext cx="353567" cy="29870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191671" y="4295250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38472" y="4294632"/>
              <a:ext cx="356615" cy="298703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540635" y="4295250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88991" y="4294632"/>
              <a:ext cx="353567" cy="298703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889601" y="4295250"/>
              <a:ext cx="352425" cy="297815"/>
            </a:xfrm>
            <a:custGeom>
              <a:avLst/>
              <a:gdLst/>
              <a:ahLst/>
              <a:cxnLst/>
              <a:rect l="l" t="t" r="r" b="b"/>
              <a:pathLst>
                <a:path w="352425" h="297814">
                  <a:moveTo>
                    <a:pt x="0" y="108811"/>
                  </a:moveTo>
                  <a:lnTo>
                    <a:pt x="47138" y="39830"/>
                  </a:lnTo>
                  <a:lnTo>
                    <a:pt x="128775" y="0"/>
                  </a:lnTo>
                  <a:lnTo>
                    <a:pt x="223053" y="0"/>
                  </a:lnTo>
                  <a:lnTo>
                    <a:pt x="304690" y="39830"/>
                  </a:lnTo>
                  <a:lnTo>
                    <a:pt x="351829" y="108811"/>
                  </a:lnTo>
                  <a:lnTo>
                    <a:pt x="351829" y="188472"/>
                  </a:lnTo>
                  <a:lnTo>
                    <a:pt x="304690" y="257452"/>
                  </a:lnTo>
                  <a:lnTo>
                    <a:pt x="223053" y="297283"/>
                  </a:lnTo>
                  <a:lnTo>
                    <a:pt x="128775" y="297283"/>
                  </a:lnTo>
                  <a:lnTo>
                    <a:pt x="47138" y="257452"/>
                  </a:lnTo>
                  <a:lnTo>
                    <a:pt x="0" y="188472"/>
                  </a:lnTo>
                  <a:lnTo>
                    <a:pt x="0" y="108811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2400" y="4353133"/>
              <a:ext cx="135996" cy="19154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7320" y="4348053"/>
              <a:ext cx="146156" cy="20170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35659" y="4405499"/>
              <a:ext cx="177646" cy="16762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0579" y="4400419"/>
              <a:ext cx="187806" cy="17778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0955" y="4370062"/>
              <a:ext cx="193609" cy="19516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55876" y="4364982"/>
              <a:ext cx="203769" cy="20532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91341" y="4388920"/>
              <a:ext cx="172192" cy="17279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86262" y="4383840"/>
              <a:ext cx="182351" cy="18295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85835" y="4397647"/>
              <a:ext cx="177645" cy="16762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80754" y="4392567"/>
              <a:ext cx="187806" cy="17778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246140" y="4403312"/>
              <a:ext cx="177646" cy="16762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241060" y="4398231"/>
              <a:ext cx="187806" cy="17778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62199" y="4340616"/>
              <a:ext cx="177645" cy="16762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957118" y="4335535"/>
              <a:ext cx="187806" cy="17778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947150" y="4351023"/>
              <a:ext cx="153493" cy="19154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942070" y="4345943"/>
              <a:ext cx="163653" cy="20170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233229" y="4367746"/>
              <a:ext cx="193609" cy="19516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228149" y="4362666"/>
              <a:ext cx="203769" cy="20532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79390" y="4338027"/>
              <a:ext cx="172192" cy="17279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874310" y="4332947"/>
              <a:ext cx="182351" cy="18295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526190" y="4386810"/>
              <a:ext cx="172192" cy="17280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521109" y="4381731"/>
              <a:ext cx="182351" cy="18295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690458" y="4345509"/>
              <a:ext cx="172192" cy="17279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85378" y="4340429"/>
              <a:ext cx="182351" cy="18295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22811" y="4087041"/>
              <a:ext cx="249138" cy="167542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222811" y="4087041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1" y="6583"/>
                  </a:lnTo>
                  <a:lnTo>
                    <a:pt x="124569" y="0"/>
                  </a:lnTo>
                  <a:lnTo>
                    <a:pt x="173056" y="6583"/>
                  </a:lnTo>
                  <a:lnTo>
                    <a:pt x="212652" y="24536"/>
                  </a:lnTo>
                  <a:lnTo>
                    <a:pt x="239348" y="51163"/>
                  </a:lnTo>
                  <a:lnTo>
                    <a:pt x="249138" y="83771"/>
                  </a:lnTo>
                  <a:lnTo>
                    <a:pt x="239348" y="116378"/>
                  </a:lnTo>
                  <a:lnTo>
                    <a:pt x="212652" y="143006"/>
                  </a:lnTo>
                  <a:lnTo>
                    <a:pt x="173056" y="160959"/>
                  </a:lnTo>
                  <a:lnTo>
                    <a:pt x="124569" y="167542"/>
                  </a:lnTo>
                  <a:lnTo>
                    <a:pt x="76081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1767" y="4078199"/>
              <a:ext cx="249138" cy="167542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861767" y="407819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1" y="6583"/>
                  </a:lnTo>
                  <a:lnTo>
                    <a:pt x="124569" y="0"/>
                  </a:lnTo>
                  <a:lnTo>
                    <a:pt x="173056" y="6583"/>
                  </a:lnTo>
                  <a:lnTo>
                    <a:pt x="212652" y="24536"/>
                  </a:lnTo>
                  <a:lnTo>
                    <a:pt x="239348" y="51163"/>
                  </a:lnTo>
                  <a:lnTo>
                    <a:pt x="249138" y="83771"/>
                  </a:lnTo>
                  <a:lnTo>
                    <a:pt x="239348" y="116378"/>
                  </a:lnTo>
                  <a:lnTo>
                    <a:pt x="212652" y="143006"/>
                  </a:lnTo>
                  <a:lnTo>
                    <a:pt x="173056" y="160959"/>
                  </a:lnTo>
                  <a:lnTo>
                    <a:pt x="124569" y="167542"/>
                  </a:lnTo>
                  <a:lnTo>
                    <a:pt x="76081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16918" y="4082909"/>
              <a:ext cx="249138" cy="16754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316918" y="4082909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5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1" y="6583"/>
                  </a:lnTo>
                  <a:lnTo>
                    <a:pt x="124569" y="0"/>
                  </a:lnTo>
                  <a:lnTo>
                    <a:pt x="173056" y="6583"/>
                  </a:lnTo>
                  <a:lnTo>
                    <a:pt x="212652" y="24536"/>
                  </a:lnTo>
                  <a:lnTo>
                    <a:pt x="239348" y="51163"/>
                  </a:lnTo>
                  <a:lnTo>
                    <a:pt x="249138" y="83771"/>
                  </a:lnTo>
                  <a:lnTo>
                    <a:pt x="239348" y="116378"/>
                  </a:lnTo>
                  <a:lnTo>
                    <a:pt x="212652" y="143006"/>
                  </a:lnTo>
                  <a:lnTo>
                    <a:pt x="173056" y="160959"/>
                  </a:lnTo>
                  <a:lnTo>
                    <a:pt x="124569" y="167542"/>
                  </a:lnTo>
                  <a:lnTo>
                    <a:pt x="76081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530465" y="4069876"/>
              <a:ext cx="249137" cy="167542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530465" y="4069876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1" y="6583"/>
                  </a:lnTo>
                  <a:lnTo>
                    <a:pt x="124569" y="0"/>
                  </a:lnTo>
                  <a:lnTo>
                    <a:pt x="173056" y="6583"/>
                  </a:lnTo>
                  <a:lnTo>
                    <a:pt x="212652" y="24536"/>
                  </a:lnTo>
                  <a:lnTo>
                    <a:pt x="239348" y="51163"/>
                  </a:lnTo>
                  <a:lnTo>
                    <a:pt x="249138" y="83771"/>
                  </a:lnTo>
                  <a:lnTo>
                    <a:pt x="239348" y="116378"/>
                  </a:lnTo>
                  <a:lnTo>
                    <a:pt x="212652" y="143006"/>
                  </a:lnTo>
                  <a:lnTo>
                    <a:pt x="173056" y="160959"/>
                  </a:lnTo>
                  <a:lnTo>
                    <a:pt x="124569" y="167542"/>
                  </a:lnTo>
                  <a:lnTo>
                    <a:pt x="76081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231662" y="4081613"/>
              <a:ext cx="249138" cy="167543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4231662" y="4081613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1" y="6583"/>
                  </a:lnTo>
                  <a:lnTo>
                    <a:pt x="124569" y="0"/>
                  </a:lnTo>
                  <a:lnTo>
                    <a:pt x="173056" y="6583"/>
                  </a:lnTo>
                  <a:lnTo>
                    <a:pt x="212652" y="24536"/>
                  </a:lnTo>
                  <a:lnTo>
                    <a:pt x="239348" y="51163"/>
                  </a:lnTo>
                  <a:lnTo>
                    <a:pt x="249138" y="83771"/>
                  </a:lnTo>
                  <a:lnTo>
                    <a:pt x="239348" y="116378"/>
                  </a:lnTo>
                  <a:lnTo>
                    <a:pt x="212652" y="143006"/>
                  </a:lnTo>
                  <a:lnTo>
                    <a:pt x="173056" y="160959"/>
                  </a:lnTo>
                  <a:lnTo>
                    <a:pt x="124569" y="167542"/>
                  </a:lnTo>
                  <a:lnTo>
                    <a:pt x="76081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817328" y="4095131"/>
              <a:ext cx="249138" cy="167542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817328" y="4095131"/>
              <a:ext cx="249554" cy="167640"/>
            </a:xfrm>
            <a:custGeom>
              <a:avLst/>
              <a:gdLst/>
              <a:ahLst/>
              <a:cxnLst/>
              <a:rect l="l" t="t" r="r" b="b"/>
              <a:pathLst>
                <a:path w="249554" h="167639">
                  <a:moveTo>
                    <a:pt x="0" y="83771"/>
                  </a:moveTo>
                  <a:lnTo>
                    <a:pt x="9789" y="51163"/>
                  </a:lnTo>
                  <a:lnTo>
                    <a:pt x="36485" y="24536"/>
                  </a:lnTo>
                  <a:lnTo>
                    <a:pt x="76081" y="6583"/>
                  </a:lnTo>
                  <a:lnTo>
                    <a:pt x="124569" y="0"/>
                  </a:lnTo>
                  <a:lnTo>
                    <a:pt x="173056" y="6583"/>
                  </a:lnTo>
                  <a:lnTo>
                    <a:pt x="212652" y="24536"/>
                  </a:lnTo>
                  <a:lnTo>
                    <a:pt x="239348" y="51163"/>
                  </a:lnTo>
                  <a:lnTo>
                    <a:pt x="249138" y="83771"/>
                  </a:lnTo>
                  <a:lnTo>
                    <a:pt x="239348" y="116378"/>
                  </a:lnTo>
                  <a:lnTo>
                    <a:pt x="212652" y="143006"/>
                  </a:lnTo>
                  <a:lnTo>
                    <a:pt x="173056" y="160959"/>
                  </a:lnTo>
                  <a:lnTo>
                    <a:pt x="124569" y="167542"/>
                  </a:lnTo>
                  <a:lnTo>
                    <a:pt x="76081" y="160959"/>
                  </a:lnTo>
                  <a:lnTo>
                    <a:pt x="36485" y="143006"/>
                  </a:lnTo>
                  <a:lnTo>
                    <a:pt x="9789" y="116378"/>
                  </a:lnTo>
                  <a:lnTo>
                    <a:pt x="0" y="8377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36109" y="3821369"/>
              <a:ext cx="177646" cy="167625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31029" y="3816288"/>
              <a:ext cx="187806" cy="17778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083626" y="3821369"/>
              <a:ext cx="177645" cy="167625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078547" y="3816288"/>
              <a:ext cx="187806" cy="17778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650562" y="3671143"/>
              <a:ext cx="135559" cy="102983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645482" y="3666063"/>
              <a:ext cx="145719" cy="113143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52400" y="4615586"/>
              <a:ext cx="9743440" cy="2928620"/>
            </a:xfrm>
            <a:custGeom>
              <a:avLst/>
              <a:gdLst/>
              <a:ahLst/>
              <a:cxnLst/>
              <a:rect l="l" t="t" r="r" b="b"/>
              <a:pathLst>
                <a:path w="9743440" h="2928620">
                  <a:moveTo>
                    <a:pt x="9743275" y="27101"/>
                  </a:moveTo>
                  <a:lnTo>
                    <a:pt x="7672857" y="27101"/>
                  </a:lnTo>
                  <a:lnTo>
                    <a:pt x="7672857" y="12433"/>
                  </a:lnTo>
                  <a:lnTo>
                    <a:pt x="6311811" y="12433"/>
                  </a:lnTo>
                  <a:lnTo>
                    <a:pt x="6311811" y="27101"/>
                  </a:lnTo>
                  <a:lnTo>
                    <a:pt x="2017750" y="27101"/>
                  </a:lnTo>
                  <a:lnTo>
                    <a:pt x="2017750" y="0"/>
                  </a:lnTo>
                  <a:lnTo>
                    <a:pt x="0" y="0"/>
                  </a:lnTo>
                  <a:lnTo>
                    <a:pt x="0" y="27101"/>
                  </a:lnTo>
                  <a:lnTo>
                    <a:pt x="0" y="2928213"/>
                  </a:lnTo>
                  <a:lnTo>
                    <a:pt x="9743275" y="2928213"/>
                  </a:lnTo>
                  <a:lnTo>
                    <a:pt x="9743275" y="27101"/>
                  </a:lnTo>
                  <a:close/>
                </a:path>
              </a:pathLst>
            </a:custGeom>
            <a:solidFill>
              <a:srgbClr val="F8E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227320" y="4800600"/>
              <a:ext cx="2011679" cy="1578864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272028" y="4823412"/>
              <a:ext cx="1922835" cy="149070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947286" y="5346538"/>
              <a:ext cx="497253" cy="35995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5947287" y="5346538"/>
              <a:ext cx="497840" cy="360045"/>
            </a:xfrm>
            <a:custGeom>
              <a:avLst/>
              <a:gdLst/>
              <a:ahLst/>
              <a:cxnLst/>
              <a:rect l="l" t="t" r="r" b="b"/>
              <a:pathLst>
                <a:path w="497839" h="360045">
                  <a:moveTo>
                    <a:pt x="0" y="145909"/>
                  </a:moveTo>
                  <a:lnTo>
                    <a:pt x="12122" y="106262"/>
                  </a:lnTo>
                  <a:lnTo>
                    <a:pt x="35926" y="71604"/>
                  </a:lnTo>
                  <a:lnTo>
                    <a:pt x="69775" y="42791"/>
                  </a:lnTo>
                  <a:lnTo>
                    <a:pt x="112030" y="20682"/>
                  </a:lnTo>
                  <a:lnTo>
                    <a:pt x="161054" y="6132"/>
                  </a:lnTo>
                  <a:lnTo>
                    <a:pt x="215209" y="0"/>
                  </a:lnTo>
                  <a:lnTo>
                    <a:pt x="272856" y="3141"/>
                  </a:lnTo>
                  <a:lnTo>
                    <a:pt x="329224" y="15622"/>
                  </a:lnTo>
                  <a:lnTo>
                    <a:pt x="379733" y="36097"/>
                  </a:lnTo>
                  <a:lnTo>
                    <a:pt x="423036" y="63297"/>
                  </a:lnTo>
                  <a:lnTo>
                    <a:pt x="457787" y="95958"/>
                  </a:lnTo>
                  <a:lnTo>
                    <a:pt x="482637" y="132814"/>
                  </a:lnTo>
                  <a:lnTo>
                    <a:pt x="496241" y="172598"/>
                  </a:lnTo>
                  <a:lnTo>
                    <a:pt x="497252" y="214045"/>
                  </a:lnTo>
                  <a:lnTo>
                    <a:pt x="485130" y="253692"/>
                  </a:lnTo>
                  <a:lnTo>
                    <a:pt x="461325" y="288350"/>
                  </a:lnTo>
                  <a:lnTo>
                    <a:pt x="427476" y="317162"/>
                  </a:lnTo>
                  <a:lnTo>
                    <a:pt x="385221" y="339272"/>
                  </a:lnTo>
                  <a:lnTo>
                    <a:pt x="336197" y="353821"/>
                  </a:lnTo>
                  <a:lnTo>
                    <a:pt x="282042" y="359954"/>
                  </a:lnTo>
                  <a:lnTo>
                    <a:pt x="224395" y="356813"/>
                  </a:lnTo>
                  <a:lnTo>
                    <a:pt x="168027" y="344331"/>
                  </a:lnTo>
                  <a:lnTo>
                    <a:pt x="117518" y="323857"/>
                  </a:lnTo>
                  <a:lnTo>
                    <a:pt x="74215" y="296656"/>
                  </a:lnTo>
                  <a:lnTo>
                    <a:pt x="39465" y="263995"/>
                  </a:lnTo>
                  <a:lnTo>
                    <a:pt x="14614" y="227140"/>
                  </a:lnTo>
                  <a:lnTo>
                    <a:pt x="1010" y="187356"/>
                  </a:lnTo>
                  <a:lnTo>
                    <a:pt x="0" y="145909"/>
                  </a:lnTo>
                  <a:close/>
                </a:path>
              </a:pathLst>
            </a:custGeom>
            <a:ln w="10160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59536" y="4748783"/>
              <a:ext cx="1862327" cy="1740407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03001" y="4773193"/>
              <a:ext cx="1775339" cy="164943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584007" y="5392592"/>
              <a:ext cx="487678" cy="376277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584006" y="5392593"/>
              <a:ext cx="487680" cy="376555"/>
            </a:xfrm>
            <a:custGeom>
              <a:avLst/>
              <a:gdLst/>
              <a:ahLst/>
              <a:cxnLst/>
              <a:rect l="l" t="t" r="r" b="b"/>
              <a:pathLst>
                <a:path w="487680" h="376554">
                  <a:moveTo>
                    <a:pt x="7535" y="272613"/>
                  </a:moveTo>
                  <a:lnTo>
                    <a:pt x="0" y="231845"/>
                  </a:lnTo>
                  <a:lnTo>
                    <a:pt x="5130" y="190114"/>
                  </a:lnTo>
                  <a:lnTo>
                    <a:pt x="21869" y="148935"/>
                  </a:lnTo>
                  <a:lnTo>
                    <a:pt x="49159" y="109825"/>
                  </a:lnTo>
                  <a:lnTo>
                    <a:pt x="85942" y="74299"/>
                  </a:lnTo>
                  <a:lnTo>
                    <a:pt x="131160" y="43875"/>
                  </a:lnTo>
                  <a:lnTo>
                    <a:pt x="183756" y="20066"/>
                  </a:lnTo>
                  <a:lnTo>
                    <a:pt x="239525" y="5136"/>
                  </a:lnTo>
                  <a:lnTo>
                    <a:pt x="293783" y="0"/>
                  </a:lnTo>
                  <a:lnTo>
                    <a:pt x="344751" y="4155"/>
                  </a:lnTo>
                  <a:lnTo>
                    <a:pt x="390651" y="17101"/>
                  </a:lnTo>
                  <a:lnTo>
                    <a:pt x="429702" y="38336"/>
                  </a:lnTo>
                  <a:lnTo>
                    <a:pt x="460125" y="67357"/>
                  </a:lnTo>
                  <a:lnTo>
                    <a:pt x="480143" y="103663"/>
                  </a:lnTo>
                  <a:lnTo>
                    <a:pt x="487678" y="144432"/>
                  </a:lnTo>
                  <a:lnTo>
                    <a:pt x="482548" y="186163"/>
                  </a:lnTo>
                  <a:lnTo>
                    <a:pt x="465809" y="227342"/>
                  </a:lnTo>
                  <a:lnTo>
                    <a:pt x="438519" y="266452"/>
                  </a:lnTo>
                  <a:lnTo>
                    <a:pt x="401736" y="301977"/>
                  </a:lnTo>
                  <a:lnTo>
                    <a:pt x="356518" y="332402"/>
                  </a:lnTo>
                  <a:lnTo>
                    <a:pt x="303922" y="356210"/>
                  </a:lnTo>
                  <a:lnTo>
                    <a:pt x="248153" y="371141"/>
                  </a:lnTo>
                  <a:lnTo>
                    <a:pt x="193895" y="376277"/>
                  </a:lnTo>
                  <a:lnTo>
                    <a:pt x="142926" y="372122"/>
                  </a:lnTo>
                  <a:lnTo>
                    <a:pt x="97027" y="359176"/>
                  </a:lnTo>
                  <a:lnTo>
                    <a:pt x="57976" y="337941"/>
                  </a:lnTo>
                  <a:lnTo>
                    <a:pt x="27553" y="308920"/>
                  </a:lnTo>
                  <a:lnTo>
                    <a:pt x="7535" y="272613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754367" y="5614416"/>
              <a:ext cx="1837944" cy="1901952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797352" y="5636149"/>
              <a:ext cx="1752533" cy="181408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389207" y="6248665"/>
              <a:ext cx="465988" cy="402091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7389206" y="6248665"/>
              <a:ext cx="466090" cy="402590"/>
            </a:xfrm>
            <a:custGeom>
              <a:avLst/>
              <a:gdLst/>
              <a:ahLst/>
              <a:cxnLst/>
              <a:rect l="l" t="t" r="r" b="b"/>
              <a:pathLst>
                <a:path w="466090" h="402590">
                  <a:moveTo>
                    <a:pt x="446347" y="68924"/>
                  </a:moveTo>
                  <a:lnTo>
                    <a:pt x="462259" y="107208"/>
                  </a:lnTo>
                  <a:lnTo>
                    <a:pt x="465988" y="149088"/>
                  </a:lnTo>
                  <a:lnTo>
                    <a:pt x="458250" y="192860"/>
                  </a:lnTo>
                  <a:lnTo>
                    <a:pt x="439762" y="236821"/>
                  </a:lnTo>
                  <a:lnTo>
                    <a:pt x="411241" y="279266"/>
                  </a:lnTo>
                  <a:lnTo>
                    <a:pt x="373403" y="318491"/>
                  </a:lnTo>
                  <a:lnTo>
                    <a:pt x="326965" y="352793"/>
                  </a:lnTo>
                  <a:lnTo>
                    <a:pt x="275563" y="379080"/>
                  </a:lnTo>
                  <a:lnTo>
                    <a:pt x="223586" y="395473"/>
                  </a:lnTo>
                  <a:lnTo>
                    <a:pt x="172879" y="402091"/>
                  </a:lnTo>
                  <a:lnTo>
                    <a:pt x="125286" y="399052"/>
                  </a:lnTo>
                  <a:lnTo>
                    <a:pt x="82652" y="386473"/>
                  </a:lnTo>
                  <a:lnTo>
                    <a:pt x="46822" y="364472"/>
                  </a:lnTo>
                  <a:lnTo>
                    <a:pt x="19640" y="333167"/>
                  </a:lnTo>
                  <a:lnTo>
                    <a:pt x="3728" y="294883"/>
                  </a:lnTo>
                  <a:lnTo>
                    <a:pt x="0" y="253003"/>
                  </a:lnTo>
                  <a:lnTo>
                    <a:pt x="7737" y="209230"/>
                  </a:lnTo>
                  <a:lnTo>
                    <a:pt x="26225" y="165270"/>
                  </a:lnTo>
                  <a:lnTo>
                    <a:pt x="54746" y="122825"/>
                  </a:lnTo>
                  <a:lnTo>
                    <a:pt x="92584" y="83599"/>
                  </a:lnTo>
                  <a:lnTo>
                    <a:pt x="139022" y="49297"/>
                  </a:lnTo>
                  <a:lnTo>
                    <a:pt x="190424" y="23011"/>
                  </a:lnTo>
                  <a:lnTo>
                    <a:pt x="242401" y="6618"/>
                  </a:lnTo>
                  <a:lnTo>
                    <a:pt x="293108" y="0"/>
                  </a:lnTo>
                  <a:lnTo>
                    <a:pt x="340701" y="3039"/>
                  </a:lnTo>
                  <a:lnTo>
                    <a:pt x="383335" y="15618"/>
                  </a:lnTo>
                  <a:lnTo>
                    <a:pt x="419165" y="37619"/>
                  </a:lnTo>
                  <a:lnTo>
                    <a:pt x="446347" y="68924"/>
                  </a:lnTo>
                  <a:close/>
                </a:path>
              </a:pathLst>
            </a:custGeom>
            <a:ln w="10160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592312" y="4733544"/>
              <a:ext cx="1313688" cy="173736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634646" y="4757440"/>
              <a:ext cx="1276433" cy="161132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315651" y="5376840"/>
              <a:ext cx="487678" cy="376277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9315651" y="5376840"/>
              <a:ext cx="487680" cy="376555"/>
            </a:xfrm>
            <a:custGeom>
              <a:avLst/>
              <a:gdLst/>
              <a:ahLst/>
              <a:cxnLst/>
              <a:rect l="l" t="t" r="r" b="b"/>
              <a:pathLst>
                <a:path w="487679" h="376554">
                  <a:moveTo>
                    <a:pt x="7535" y="272613"/>
                  </a:moveTo>
                  <a:lnTo>
                    <a:pt x="0" y="231845"/>
                  </a:lnTo>
                  <a:lnTo>
                    <a:pt x="5130" y="190114"/>
                  </a:lnTo>
                  <a:lnTo>
                    <a:pt x="21869" y="148935"/>
                  </a:lnTo>
                  <a:lnTo>
                    <a:pt x="49159" y="109825"/>
                  </a:lnTo>
                  <a:lnTo>
                    <a:pt x="85942" y="74299"/>
                  </a:lnTo>
                  <a:lnTo>
                    <a:pt x="131160" y="43875"/>
                  </a:lnTo>
                  <a:lnTo>
                    <a:pt x="183756" y="20066"/>
                  </a:lnTo>
                  <a:lnTo>
                    <a:pt x="239525" y="5136"/>
                  </a:lnTo>
                  <a:lnTo>
                    <a:pt x="293783" y="0"/>
                  </a:lnTo>
                  <a:lnTo>
                    <a:pt x="344751" y="4155"/>
                  </a:lnTo>
                  <a:lnTo>
                    <a:pt x="390651" y="17101"/>
                  </a:lnTo>
                  <a:lnTo>
                    <a:pt x="429702" y="38336"/>
                  </a:lnTo>
                  <a:lnTo>
                    <a:pt x="460125" y="67357"/>
                  </a:lnTo>
                  <a:lnTo>
                    <a:pt x="480143" y="103663"/>
                  </a:lnTo>
                  <a:lnTo>
                    <a:pt x="487678" y="144432"/>
                  </a:lnTo>
                  <a:lnTo>
                    <a:pt x="482548" y="186163"/>
                  </a:lnTo>
                  <a:lnTo>
                    <a:pt x="465809" y="227342"/>
                  </a:lnTo>
                  <a:lnTo>
                    <a:pt x="438519" y="266452"/>
                  </a:lnTo>
                  <a:lnTo>
                    <a:pt x="401736" y="301977"/>
                  </a:lnTo>
                  <a:lnTo>
                    <a:pt x="356518" y="332402"/>
                  </a:lnTo>
                  <a:lnTo>
                    <a:pt x="303922" y="356210"/>
                  </a:lnTo>
                  <a:lnTo>
                    <a:pt x="248153" y="371141"/>
                  </a:lnTo>
                  <a:lnTo>
                    <a:pt x="193895" y="376277"/>
                  </a:lnTo>
                  <a:lnTo>
                    <a:pt x="142926" y="372122"/>
                  </a:lnTo>
                  <a:lnTo>
                    <a:pt x="97027" y="359176"/>
                  </a:lnTo>
                  <a:lnTo>
                    <a:pt x="57976" y="337941"/>
                  </a:lnTo>
                  <a:lnTo>
                    <a:pt x="27553" y="308920"/>
                  </a:lnTo>
                  <a:lnTo>
                    <a:pt x="7535" y="272613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52400" y="4612195"/>
              <a:ext cx="2018030" cy="0"/>
            </a:xfrm>
            <a:custGeom>
              <a:avLst/>
              <a:gdLst/>
              <a:ahLst/>
              <a:cxnLst/>
              <a:rect l="l" t="t" r="r" b="b"/>
              <a:pathLst>
                <a:path w="2018030">
                  <a:moveTo>
                    <a:pt x="0" y="0"/>
                  </a:moveTo>
                  <a:lnTo>
                    <a:pt x="2017762" y="1"/>
                  </a:lnTo>
                </a:path>
              </a:pathLst>
            </a:custGeom>
            <a:ln w="60959">
              <a:solidFill>
                <a:srgbClr val="FF8A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099574" y="4575860"/>
              <a:ext cx="1946275" cy="87630"/>
            </a:xfrm>
            <a:custGeom>
              <a:avLst/>
              <a:gdLst/>
              <a:ahLst/>
              <a:cxnLst/>
              <a:rect l="l" t="t" r="r" b="b"/>
              <a:pathLst>
                <a:path w="1946275" h="87629">
                  <a:moveTo>
                    <a:pt x="1946198" y="0"/>
                  </a:moveTo>
                  <a:lnTo>
                    <a:pt x="0" y="0"/>
                  </a:lnTo>
                  <a:lnTo>
                    <a:pt x="0" y="35102"/>
                  </a:lnTo>
                  <a:lnTo>
                    <a:pt x="0" y="52158"/>
                  </a:lnTo>
                  <a:lnTo>
                    <a:pt x="0" y="87274"/>
                  </a:lnTo>
                  <a:lnTo>
                    <a:pt x="1946198" y="87274"/>
                  </a:lnTo>
                  <a:lnTo>
                    <a:pt x="1946198" y="52158"/>
                  </a:lnTo>
                  <a:lnTo>
                    <a:pt x="1946198" y="35102"/>
                  </a:lnTo>
                  <a:lnTo>
                    <a:pt x="1946198" y="0"/>
                  </a:lnTo>
                  <a:close/>
                </a:path>
              </a:pathLst>
            </a:custGeom>
            <a:solidFill>
              <a:srgbClr val="FF8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170162" y="3440803"/>
              <a:ext cx="929640" cy="1206500"/>
            </a:xfrm>
            <a:custGeom>
              <a:avLst/>
              <a:gdLst/>
              <a:ahLst/>
              <a:cxnLst/>
              <a:rect l="l" t="t" r="r" b="b"/>
              <a:pathLst>
                <a:path w="929639" h="1206500">
                  <a:moveTo>
                    <a:pt x="929412" y="0"/>
                  </a:moveTo>
                  <a:lnTo>
                    <a:pt x="0" y="0"/>
                  </a:lnTo>
                  <a:lnTo>
                    <a:pt x="0" y="1206484"/>
                  </a:lnTo>
                  <a:lnTo>
                    <a:pt x="929412" y="1206484"/>
                  </a:lnTo>
                  <a:lnTo>
                    <a:pt x="92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8340305" y="7300976"/>
            <a:ext cx="1497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3352800" y="1139075"/>
            <a:ext cx="6558280" cy="6367780"/>
            <a:chOff x="3352800" y="1139075"/>
            <a:chExt cx="6558280" cy="6367780"/>
          </a:xfrm>
        </p:grpSpPr>
        <p:sp>
          <p:nvSpPr>
            <p:cNvPr id="133" name="object 133"/>
            <p:cNvSpPr/>
            <p:nvPr/>
          </p:nvSpPr>
          <p:spPr>
            <a:xfrm>
              <a:off x="5009642" y="1139088"/>
              <a:ext cx="4896485" cy="3489325"/>
            </a:xfrm>
            <a:custGeom>
              <a:avLst/>
              <a:gdLst/>
              <a:ahLst/>
              <a:cxnLst/>
              <a:rect l="l" t="t" r="r" b="b"/>
              <a:pathLst>
                <a:path w="4896484" h="3489325">
                  <a:moveTo>
                    <a:pt x="4896358" y="0"/>
                  </a:moveTo>
                  <a:lnTo>
                    <a:pt x="0" y="0"/>
                  </a:lnTo>
                  <a:lnTo>
                    <a:pt x="0" y="3446018"/>
                  </a:lnTo>
                  <a:lnTo>
                    <a:pt x="0" y="3448024"/>
                  </a:lnTo>
                  <a:lnTo>
                    <a:pt x="0" y="3488931"/>
                  </a:lnTo>
                  <a:lnTo>
                    <a:pt x="4896358" y="3488931"/>
                  </a:lnTo>
                  <a:lnTo>
                    <a:pt x="4896358" y="3448024"/>
                  </a:lnTo>
                  <a:lnTo>
                    <a:pt x="4896358" y="3446018"/>
                  </a:lnTo>
                  <a:lnTo>
                    <a:pt x="4896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013960" y="3557016"/>
              <a:ext cx="591312" cy="1060704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014777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183606" y="4100735"/>
              <a:ext cx="282277" cy="425557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183606" y="4100734"/>
              <a:ext cx="282575" cy="426084"/>
            </a:xfrm>
            <a:custGeom>
              <a:avLst/>
              <a:gdLst/>
              <a:ahLst/>
              <a:cxnLst/>
              <a:rect l="l" t="t" r="r" b="b"/>
              <a:pathLst>
                <a:path w="282575" h="426085">
                  <a:moveTo>
                    <a:pt x="11363" y="248236"/>
                  </a:moveTo>
                  <a:lnTo>
                    <a:pt x="681" y="190908"/>
                  </a:lnTo>
                  <a:lnTo>
                    <a:pt x="0" y="136957"/>
                  </a:lnTo>
                  <a:lnTo>
                    <a:pt x="8630" y="88732"/>
                  </a:lnTo>
                  <a:lnTo>
                    <a:pt x="25886" y="48581"/>
                  </a:lnTo>
                  <a:lnTo>
                    <a:pt x="51078" y="18852"/>
                  </a:lnTo>
                  <a:lnTo>
                    <a:pt x="83519" y="1893"/>
                  </a:lnTo>
                  <a:lnTo>
                    <a:pt x="120077" y="0"/>
                  </a:lnTo>
                  <a:lnTo>
                    <a:pt x="156886" y="12788"/>
                  </a:lnTo>
                  <a:lnTo>
                    <a:pt x="192161" y="38587"/>
                  </a:lnTo>
                  <a:lnTo>
                    <a:pt x="224114" y="75723"/>
                  </a:lnTo>
                  <a:lnTo>
                    <a:pt x="250961" y="122525"/>
                  </a:lnTo>
                  <a:lnTo>
                    <a:pt x="270914" y="177321"/>
                  </a:lnTo>
                  <a:lnTo>
                    <a:pt x="281595" y="234649"/>
                  </a:lnTo>
                  <a:lnTo>
                    <a:pt x="282277" y="288600"/>
                  </a:lnTo>
                  <a:lnTo>
                    <a:pt x="273646" y="336825"/>
                  </a:lnTo>
                  <a:lnTo>
                    <a:pt x="256391" y="376976"/>
                  </a:lnTo>
                  <a:lnTo>
                    <a:pt x="231198" y="406705"/>
                  </a:lnTo>
                  <a:lnTo>
                    <a:pt x="198757" y="423664"/>
                  </a:lnTo>
                  <a:lnTo>
                    <a:pt x="162199" y="425557"/>
                  </a:lnTo>
                  <a:lnTo>
                    <a:pt x="125390" y="412768"/>
                  </a:lnTo>
                  <a:lnTo>
                    <a:pt x="90116" y="386969"/>
                  </a:lnTo>
                  <a:lnTo>
                    <a:pt x="58162" y="349833"/>
                  </a:lnTo>
                  <a:lnTo>
                    <a:pt x="31316" y="303031"/>
                  </a:lnTo>
                  <a:lnTo>
                    <a:pt x="11363" y="248236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602223" y="3557016"/>
              <a:ext cx="591312" cy="1060704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5603356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772964" y="4046022"/>
              <a:ext cx="334229" cy="386369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5772963" y="4046022"/>
              <a:ext cx="334645" cy="386715"/>
            </a:xfrm>
            <a:custGeom>
              <a:avLst/>
              <a:gdLst/>
              <a:ahLst/>
              <a:cxnLst/>
              <a:rect l="l" t="t" r="r" b="b"/>
              <a:pathLst>
                <a:path w="334645" h="386714">
                  <a:moveTo>
                    <a:pt x="57481" y="115214"/>
                  </a:moveTo>
                  <a:lnTo>
                    <a:pt x="95080" y="70638"/>
                  </a:lnTo>
                  <a:lnTo>
                    <a:pt x="136398" y="35941"/>
                  </a:lnTo>
                  <a:lnTo>
                    <a:pt x="179184" y="12076"/>
                  </a:lnTo>
                  <a:lnTo>
                    <a:pt x="221184" y="0"/>
                  </a:lnTo>
                  <a:lnTo>
                    <a:pt x="260146" y="666"/>
                  </a:lnTo>
                  <a:lnTo>
                    <a:pt x="293817" y="15029"/>
                  </a:lnTo>
                  <a:lnTo>
                    <a:pt x="318436" y="42121"/>
                  </a:lnTo>
                  <a:lnTo>
                    <a:pt x="331852" y="78706"/>
                  </a:lnTo>
                  <a:lnTo>
                    <a:pt x="334229" y="122343"/>
                  </a:lnTo>
                  <a:lnTo>
                    <a:pt x="325729" y="170591"/>
                  </a:lnTo>
                  <a:lnTo>
                    <a:pt x="306514" y="221009"/>
                  </a:lnTo>
                  <a:lnTo>
                    <a:pt x="276748" y="271155"/>
                  </a:lnTo>
                  <a:lnTo>
                    <a:pt x="239149" y="315730"/>
                  </a:lnTo>
                  <a:lnTo>
                    <a:pt x="197831" y="350428"/>
                  </a:lnTo>
                  <a:lnTo>
                    <a:pt x="155045" y="374292"/>
                  </a:lnTo>
                  <a:lnTo>
                    <a:pt x="113045" y="386369"/>
                  </a:lnTo>
                  <a:lnTo>
                    <a:pt x="74083" y="385703"/>
                  </a:lnTo>
                  <a:lnTo>
                    <a:pt x="40412" y="371339"/>
                  </a:lnTo>
                  <a:lnTo>
                    <a:pt x="15793" y="344248"/>
                  </a:lnTo>
                  <a:lnTo>
                    <a:pt x="2376" y="307663"/>
                  </a:lnTo>
                  <a:lnTo>
                    <a:pt x="0" y="264025"/>
                  </a:lnTo>
                  <a:lnTo>
                    <a:pt x="8500" y="215777"/>
                  </a:lnTo>
                  <a:lnTo>
                    <a:pt x="27714" y="165360"/>
                  </a:lnTo>
                  <a:lnTo>
                    <a:pt x="57481" y="115214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007607" y="3505200"/>
              <a:ext cx="743712" cy="1121664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6010891" y="3509843"/>
              <a:ext cx="735965" cy="1113790"/>
            </a:xfrm>
            <a:custGeom>
              <a:avLst/>
              <a:gdLst/>
              <a:ahLst/>
              <a:cxnLst/>
              <a:rect l="l" t="t" r="r" b="b"/>
              <a:pathLst>
                <a:path w="735965" h="1113789">
                  <a:moveTo>
                    <a:pt x="0" y="185735"/>
                  </a:moveTo>
                  <a:lnTo>
                    <a:pt x="630" y="146785"/>
                  </a:lnTo>
                  <a:lnTo>
                    <a:pt x="42460" y="85950"/>
                  </a:lnTo>
                  <a:lnTo>
                    <a:pt x="78604" y="71420"/>
                  </a:lnTo>
                  <a:lnTo>
                    <a:pt x="464433" y="0"/>
                  </a:lnTo>
                  <a:lnTo>
                    <a:pt x="503383" y="630"/>
                  </a:lnTo>
                  <a:lnTo>
                    <a:pt x="537870" y="15626"/>
                  </a:lnTo>
                  <a:lnTo>
                    <a:pt x="564218" y="42460"/>
                  </a:lnTo>
                  <a:lnTo>
                    <a:pt x="578748" y="78604"/>
                  </a:lnTo>
                  <a:lnTo>
                    <a:pt x="735873" y="927431"/>
                  </a:lnTo>
                  <a:lnTo>
                    <a:pt x="735243" y="966380"/>
                  </a:lnTo>
                  <a:lnTo>
                    <a:pt x="720246" y="1000867"/>
                  </a:lnTo>
                  <a:lnTo>
                    <a:pt x="693412" y="1027215"/>
                  </a:lnTo>
                  <a:lnTo>
                    <a:pt x="657268" y="1041745"/>
                  </a:lnTo>
                  <a:lnTo>
                    <a:pt x="271439" y="1113165"/>
                  </a:lnTo>
                  <a:lnTo>
                    <a:pt x="232490" y="1112535"/>
                  </a:lnTo>
                  <a:lnTo>
                    <a:pt x="198002" y="1097539"/>
                  </a:lnTo>
                  <a:lnTo>
                    <a:pt x="171655" y="1070705"/>
                  </a:lnTo>
                  <a:lnTo>
                    <a:pt x="157124" y="1034561"/>
                  </a:lnTo>
                  <a:lnTo>
                    <a:pt x="0" y="185735"/>
                  </a:lnTo>
                  <a:close/>
                </a:path>
              </a:pathLst>
            </a:custGeom>
            <a:ln w="10160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257002" y="4153521"/>
              <a:ext cx="424923" cy="284379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6257001" y="4153521"/>
              <a:ext cx="425450" cy="284480"/>
            </a:xfrm>
            <a:custGeom>
              <a:avLst/>
              <a:gdLst/>
              <a:ahLst/>
              <a:cxnLst/>
              <a:rect l="l" t="t" r="r" b="b"/>
              <a:pathLst>
                <a:path w="425450" h="284479">
                  <a:moveTo>
                    <a:pt x="249739" y="12925"/>
                  </a:moveTo>
                  <a:lnTo>
                    <a:pt x="304248" y="33646"/>
                  </a:lnTo>
                  <a:lnTo>
                    <a:pt x="350668" y="61147"/>
                  </a:lnTo>
                  <a:lnTo>
                    <a:pt x="387352" y="93619"/>
                  </a:lnTo>
                  <a:lnTo>
                    <a:pt x="412653" y="129252"/>
                  </a:lnTo>
                  <a:lnTo>
                    <a:pt x="424923" y="166237"/>
                  </a:lnTo>
                  <a:lnTo>
                    <a:pt x="422517" y="202765"/>
                  </a:lnTo>
                  <a:lnTo>
                    <a:pt x="405104" y="234965"/>
                  </a:lnTo>
                  <a:lnTo>
                    <a:pt x="375024" y="259737"/>
                  </a:lnTo>
                  <a:lnTo>
                    <a:pt x="334634" y="276427"/>
                  </a:lnTo>
                  <a:lnTo>
                    <a:pt x="286293" y="284379"/>
                  </a:lnTo>
                  <a:lnTo>
                    <a:pt x="232357" y="282940"/>
                  </a:lnTo>
                  <a:lnTo>
                    <a:pt x="175184" y="271454"/>
                  </a:lnTo>
                  <a:lnTo>
                    <a:pt x="120675" y="250733"/>
                  </a:lnTo>
                  <a:lnTo>
                    <a:pt x="74255" y="223232"/>
                  </a:lnTo>
                  <a:lnTo>
                    <a:pt x="37571" y="190760"/>
                  </a:lnTo>
                  <a:lnTo>
                    <a:pt x="12270" y="155126"/>
                  </a:lnTo>
                  <a:lnTo>
                    <a:pt x="0" y="118141"/>
                  </a:lnTo>
                  <a:lnTo>
                    <a:pt x="2406" y="81614"/>
                  </a:lnTo>
                  <a:lnTo>
                    <a:pt x="19819" y="49414"/>
                  </a:lnTo>
                  <a:lnTo>
                    <a:pt x="49899" y="24642"/>
                  </a:lnTo>
                  <a:lnTo>
                    <a:pt x="90289" y="7952"/>
                  </a:lnTo>
                  <a:lnTo>
                    <a:pt x="138630" y="0"/>
                  </a:lnTo>
                  <a:lnTo>
                    <a:pt x="192566" y="1439"/>
                  </a:lnTo>
                  <a:lnTo>
                    <a:pt x="249739" y="12925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967728" y="3307080"/>
              <a:ext cx="685800" cy="1100327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6970908" y="3309694"/>
              <a:ext cx="680720" cy="1096645"/>
            </a:xfrm>
            <a:custGeom>
              <a:avLst/>
              <a:gdLst/>
              <a:ahLst/>
              <a:cxnLst/>
              <a:rect l="l" t="t" r="r" b="b"/>
              <a:pathLst>
                <a:path w="680720" h="1096645">
                  <a:moveTo>
                    <a:pt x="95667" y="86622"/>
                  </a:moveTo>
                  <a:lnTo>
                    <a:pt x="107560" y="49527"/>
                  </a:lnTo>
                  <a:lnTo>
                    <a:pt x="131910" y="20867"/>
                  </a:lnTo>
                  <a:lnTo>
                    <a:pt x="165229" y="3429"/>
                  </a:lnTo>
                  <a:lnTo>
                    <a:pt x="204032" y="0"/>
                  </a:lnTo>
                  <a:lnTo>
                    <a:pt x="593999" y="43485"/>
                  </a:lnTo>
                  <a:lnTo>
                    <a:pt x="631094" y="55378"/>
                  </a:lnTo>
                  <a:lnTo>
                    <a:pt x="659754" y="79727"/>
                  </a:lnTo>
                  <a:lnTo>
                    <a:pt x="677192" y="113047"/>
                  </a:lnTo>
                  <a:lnTo>
                    <a:pt x="680622" y="151850"/>
                  </a:lnTo>
                  <a:lnTo>
                    <a:pt x="584954" y="1009779"/>
                  </a:lnTo>
                  <a:lnTo>
                    <a:pt x="573061" y="1046874"/>
                  </a:lnTo>
                  <a:lnTo>
                    <a:pt x="548712" y="1075534"/>
                  </a:lnTo>
                  <a:lnTo>
                    <a:pt x="515392" y="1092972"/>
                  </a:lnTo>
                  <a:lnTo>
                    <a:pt x="476589" y="1096402"/>
                  </a:lnTo>
                  <a:lnTo>
                    <a:pt x="86622" y="1052917"/>
                  </a:lnTo>
                  <a:lnTo>
                    <a:pt x="49527" y="1041024"/>
                  </a:lnTo>
                  <a:lnTo>
                    <a:pt x="20868" y="1016674"/>
                  </a:lnTo>
                  <a:lnTo>
                    <a:pt x="3429" y="983355"/>
                  </a:lnTo>
                  <a:lnTo>
                    <a:pt x="0" y="944551"/>
                  </a:lnTo>
                  <a:lnTo>
                    <a:pt x="95667" y="86622"/>
                  </a:lnTo>
                  <a:close/>
                </a:path>
              </a:pathLst>
            </a:custGeom>
            <a:ln w="10160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143636" y="3908123"/>
              <a:ext cx="354191" cy="370909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7143636" y="3908123"/>
              <a:ext cx="354330" cy="371475"/>
            </a:xfrm>
            <a:custGeom>
              <a:avLst/>
              <a:gdLst/>
              <a:ahLst/>
              <a:cxnLst/>
              <a:rect l="l" t="t" r="r" b="b"/>
              <a:pathLst>
                <a:path w="354329" h="371475">
                  <a:moveTo>
                    <a:pt x="77428" y="95091"/>
                  </a:moveTo>
                  <a:lnTo>
                    <a:pt x="120025" y="55264"/>
                  </a:lnTo>
                  <a:lnTo>
                    <a:pt x="165149" y="25685"/>
                  </a:lnTo>
                  <a:lnTo>
                    <a:pt x="210452" y="7036"/>
                  </a:lnTo>
                  <a:lnTo>
                    <a:pt x="253584" y="0"/>
                  </a:lnTo>
                  <a:lnTo>
                    <a:pt x="292195" y="5259"/>
                  </a:lnTo>
                  <a:lnTo>
                    <a:pt x="323935" y="23495"/>
                  </a:lnTo>
                  <a:lnTo>
                    <a:pt x="345185" y="53303"/>
                  </a:lnTo>
                  <a:lnTo>
                    <a:pt x="354191" y="91215"/>
                  </a:lnTo>
                  <a:lnTo>
                    <a:pt x="351402" y="134828"/>
                  </a:lnTo>
                  <a:lnTo>
                    <a:pt x="337268" y="181736"/>
                  </a:lnTo>
                  <a:lnTo>
                    <a:pt x="312238" y="229534"/>
                  </a:lnTo>
                  <a:lnTo>
                    <a:pt x="276762" y="275817"/>
                  </a:lnTo>
                  <a:lnTo>
                    <a:pt x="234166" y="315644"/>
                  </a:lnTo>
                  <a:lnTo>
                    <a:pt x="189042" y="345224"/>
                  </a:lnTo>
                  <a:lnTo>
                    <a:pt x="143739" y="363873"/>
                  </a:lnTo>
                  <a:lnTo>
                    <a:pt x="100607" y="370909"/>
                  </a:lnTo>
                  <a:lnTo>
                    <a:pt x="61996" y="365650"/>
                  </a:lnTo>
                  <a:lnTo>
                    <a:pt x="30255" y="347413"/>
                  </a:lnTo>
                  <a:lnTo>
                    <a:pt x="9005" y="317606"/>
                  </a:lnTo>
                  <a:lnTo>
                    <a:pt x="0" y="279693"/>
                  </a:lnTo>
                  <a:lnTo>
                    <a:pt x="2789" y="236080"/>
                  </a:lnTo>
                  <a:lnTo>
                    <a:pt x="16923" y="189172"/>
                  </a:lnTo>
                  <a:lnTo>
                    <a:pt x="41953" y="141374"/>
                  </a:lnTo>
                  <a:lnTo>
                    <a:pt x="77428" y="9509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421879" y="3493008"/>
              <a:ext cx="697992" cy="1103376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7425411" y="3494111"/>
              <a:ext cx="691515" cy="1100455"/>
            </a:xfrm>
            <a:custGeom>
              <a:avLst/>
              <a:gdLst/>
              <a:ahLst/>
              <a:cxnLst/>
              <a:rect l="l" t="t" r="r" b="b"/>
              <a:pathLst>
                <a:path w="691515" h="1100454">
                  <a:moveTo>
                    <a:pt x="106868" y="85199"/>
                  </a:moveTo>
                  <a:lnTo>
                    <a:pt x="119245" y="48262"/>
                  </a:lnTo>
                  <a:lnTo>
                    <a:pt x="143967" y="19923"/>
                  </a:lnTo>
                  <a:lnTo>
                    <a:pt x="177511" y="2922"/>
                  </a:lnTo>
                  <a:lnTo>
                    <a:pt x="216356" y="0"/>
                  </a:lnTo>
                  <a:lnTo>
                    <a:pt x="605721" y="48576"/>
                  </a:lnTo>
                  <a:lnTo>
                    <a:pt x="642658" y="60953"/>
                  </a:lnTo>
                  <a:lnTo>
                    <a:pt x="670997" y="85675"/>
                  </a:lnTo>
                  <a:lnTo>
                    <a:pt x="687998" y="119219"/>
                  </a:lnTo>
                  <a:lnTo>
                    <a:pt x="690921" y="158064"/>
                  </a:lnTo>
                  <a:lnTo>
                    <a:pt x="584052" y="1014670"/>
                  </a:lnTo>
                  <a:lnTo>
                    <a:pt x="571675" y="1051606"/>
                  </a:lnTo>
                  <a:lnTo>
                    <a:pt x="546953" y="1079945"/>
                  </a:lnTo>
                  <a:lnTo>
                    <a:pt x="513409" y="1096947"/>
                  </a:lnTo>
                  <a:lnTo>
                    <a:pt x="474564" y="1099869"/>
                  </a:lnTo>
                  <a:lnTo>
                    <a:pt x="85199" y="1051293"/>
                  </a:lnTo>
                  <a:lnTo>
                    <a:pt x="48263" y="1038916"/>
                  </a:lnTo>
                  <a:lnTo>
                    <a:pt x="19923" y="1014194"/>
                  </a:lnTo>
                  <a:lnTo>
                    <a:pt x="2922" y="980650"/>
                  </a:lnTo>
                  <a:lnTo>
                    <a:pt x="0" y="941805"/>
                  </a:lnTo>
                  <a:lnTo>
                    <a:pt x="106868" y="85199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672770" y="4064282"/>
              <a:ext cx="316759" cy="403052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7672770" y="4064281"/>
              <a:ext cx="316865" cy="403225"/>
            </a:xfrm>
            <a:custGeom>
              <a:avLst/>
              <a:gdLst/>
              <a:ahLst/>
              <a:cxnLst/>
              <a:rect l="l" t="t" r="r" b="b"/>
              <a:pathLst>
                <a:path w="316865" h="403225">
                  <a:moveTo>
                    <a:pt x="40887" y="135994"/>
                  </a:moveTo>
                  <a:lnTo>
                    <a:pt x="73393" y="87579"/>
                  </a:lnTo>
                  <a:lnTo>
                    <a:pt x="110675" y="48577"/>
                  </a:lnTo>
                  <a:lnTo>
                    <a:pt x="150599" y="20183"/>
                  </a:lnTo>
                  <a:lnTo>
                    <a:pt x="191030" y="3592"/>
                  </a:lnTo>
                  <a:lnTo>
                    <a:pt x="229831" y="0"/>
                  </a:lnTo>
                  <a:lnTo>
                    <a:pt x="264869" y="10601"/>
                  </a:lnTo>
                  <a:lnTo>
                    <a:pt x="292299" y="34842"/>
                  </a:lnTo>
                  <a:lnTo>
                    <a:pt x="309631" y="69743"/>
                  </a:lnTo>
                  <a:lnTo>
                    <a:pt x="316759" y="112860"/>
                  </a:lnTo>
                  <a:lnTo>
                    <a:pt x="313578" y="161747"/>
                  </a:lnTo>
                  <a:lnTo>
                    <a:pt x="299984" y="213962"/>
                  </a:lnTo>
                  <a:lnTo>
                    <a:pt x="275871" y="267058"/>
                  </a:lnTo>
                  <a:lnTo>
                    <a:pt x="243365" y="315473"/>
                  </a:lnTo>
                  <a:lnTo>
                    <a:pt x="206083" y="354475"/>
                  </a:lnTo>
                  <a:lnTo>
                    <a:pt x="166159" y="382869"/>
                  </a:lnTo>
                  <a:lnTo>
                    <a:pt x="125729" y="399460"/>
                  </a:lnTo>
                  <a:lnTo>
                    <a:pt x="86927" y="403053"/>
                  </a:lnTo>
                  <a:lnTo>
                    <a:pt x="51889" y="392452"/>
                  </a:lnTo>
                  <a:lnTo>
                    <a:pt x="24459" y="368211"/>
                  </a:lnTo>
                  <a:lnTo>
                    <a:pt x="7127" y="333309"/>
                  </a:lnTo>
                  <a:lnTo>
                    <a:pt x="0" y="290193"/>
                  </a:lnTo>
                  <a:lnTo>
                    <a:pt x="3180" y="241305"/>
                  </a:lnTo>
                  <a:lnTo>
                    <a:pt x="16774" y="189090"/>
                  </a:lnTo>
                  <a:lnTo>
                    <a:pt x="40887" y="135994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955279" y="3557016"/>
              <a:ext cx="591312" cy="1060704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7957667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069880" y="4082930"/>
              <a:ext cx="282277" cy="425556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8069880" y="4082930"/>
              <a:ext cx="282575" cy="426084"/>
            </a:xfrm>
            <a:custGeom>
              <a:avLst/>
              <a:gdLst/>
              <a:ahLst/>
              <a:cxnLst/>
              <a:rect l="l" t="t" r="r" b="b"/>
              <a:pathLst>
                <a:path w="282575" h="426085">
                  <a:moveTo>
                    <a:pt x="11363" y="248236"/>
                  </a:moveTo>
                  <a:lnTo>
                    <a:pt x="681" y="190908"/>
                  </a:lnTo>
                  <a:lnTo>
                    <a:pt x="0" y="136957"/>
                  </a:lnTo>
                  <a:lnTo>
                    <a:pt x="8630" y="88732"/>
                  </a:lnTo>
                  <a:lnTo>
                    <a:pt x="25886" y="48581"/>
                  </a:lnTo>
                  <a:lnTo>
                    <a:pt x="51078" y="18852"/>
                  </a:lnTo>
                  <a:lnTo>
                    <a:pt x="83519" y="1893"/>
                  </a:lnTo>
                  <a:lnTo>
                    <a:pt x="120077" y="0"/>
                  </a:lnTo>
                  <a:lnTo>
                    <a:pt x="156886" y="12788"/>
                  </a:lnTo>
                  <a:lnTo>
                    <a:pt x="192161" y="38587"/>
                  </a:lnTo>
                  <a:lnTo>
                    <a:pt x="224114" y="75723"/>
                  </a:lnTo>
                  <a:lnTo>
                    <a:pt x="250961" y="122525"/>
                  </a:lnTo>
                  <a:lnTo>
                    <a:pt x="270914" y="177321"/>
                  </a:lnTo>
                  <a:lnTo>
                    <a:pt x="281595" y="234649"/>
                  </a:lnTo>
                  <a:lnTo>
                    <a:pt x="282277" y="288600"/>
                  </a:lnTo>
                  <a:lnTo>
                    <a:pt x="273646" y="336825"/>
                  </a:lnTo>
                  <a:lnTo>
                    <a:pt x="256391" y="376976"/>
                  </a:lnTo>
                  <a:lnTo>
                    <a:pt x="231198" y="406705"/>
                  </a:lnTo>
                  <a:lnTo>
                    <a:pt x="198757" y="423664"/>
                  </a:lnTo>
                  <a:lnTo>
                    <a:pt x="162199" y="425557"/>
                  </a:lnTo>
                  <a:lnTo>
                    <a:pt x="125390" y="412768"/>
                  </a:lnTo>
                  <a:lnTo>
                    <a:pt x="90116" y="386969"/>
                  </a:lnTo>
                  <a:lnTo>
                    <a:pt x="58162" y="349833"/>
                  </a:lnTo>
                  <a:lnTo>
                    <a:pt x="31316" y="303031"/>
                  </a:lnTo>
                  <a:lnTo>
                    <a:pt x="11363" y="248236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543544" y="3557016"/>
              <a:ext cx="591311" cy="1060704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8546243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649034" y="4154402"/>
              <a:ext cx="382996" cy="338279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8649035" y="4154402"/>
              <a:ext cx="383540" cy="338455"/>
            </a:xfrm>
            <a:custGeom>
              <a:avLst/>
              <a:gdLst/>
              <a:ahLst/>
              <a:cxnLst/>
              <a:rect l="l" t="t" r="r" b="b"/>
              <a:pathLst>
                <a:path w="383540" h="338454">
                  <a:moveTo>
                    <a:pt x="110314" y="61863"/>
                  </a:moveTo>
                  <a:lnTo>
                    <a:pt x="159557" y="30625"/>
                  </a:lnTo>
                  <a:lnTo>
                    <a:pt x="209383" y="9925"/>
                  </a:lnTo>
                  <a:lnTo>
                    <a:pt x="257358" y="0"/>
                  </a:lnTo>
                  <a:lnTo>
                    <a:pt x="301047" y="1083"/>
                  </a:lnTo>
                  <a:lnTo>
                    <a:pt x="338013" y="13410"/>
                  </a:lnTo>
                  <a:lnTo>
                    <a:pt x="365822" y="37216"/>
                  </a:lnTo>
                  <a:lnTo>
                    <a:pt x="381177" y="70446"/>
                  </a:lnTo>
                  <a:lnTo>
                    <a:pt x="382997" y="109371"/>
                  </a:lnTo>
                  <a:lnTo>
                    <a:pt x="372169" y="151711"/>
                  </a:lnTo>
                  <a:lnTo>
                    <a:pt x="349582" y="195185"/>
                  </a:lnTo>
                  <a:lnTo>
                    <a:pt x="316124" y="237513"/>
                  </a:lnTo>
                  <a:lnTo>
                    <a:pt x="272682" y="276415"/>
                  </a:lnTo>
                  <a:lnTo>
                    <a:pt x="223440" y="307654"/>
                  </a:lnTo>
                  <a:lnTo>
                    <a:pt x="173613" y="328353"/>
                  </a:lnTo>
                  <a:lnTo>
                    <a:pt x="125638" y="338279"/>
                  </a:lnTo>
                  <a:lnTo>
                    <a:pt x="81949" y="337196"/>
                  </a:lnTo>
                  <a:lnTo>
                    <a:pt x="44983" y="324869"/>
                  </a:lnTo>
                  <a:lnTo>
                    <a:pt x="17174" y="301063"/>
                  </a:lnTo>
                  <a:lnTo>
                    <a:pt x="1819" y="267832"/>
                  </a:lnTo>
                  <a:lnTo>
                    <a:pt x="0" y="228907"/>
                  </a:lnTo>
                  <a:lnTo>
                    <a:pt x="10827" y="186568"/>
                  </a:lnTo>
                  <a:lnTo>
                    <a:pt x="33414" y="143094"/>
                  </a:lnTo>
                  <a:lnTo>
                    <a:pt x="66872" y="100766"/>
                  </a:lnTo>
                  <a:lnTo>
                    <a:pt x="110314" y="61863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131808" y="3557016"/>
              <a:ext cx="594359" cy="1060704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9134821" y="3558137"/>
              <a:ext cx="588645" cy="1059815"/>
            </a:xfrm>
            <a:custGeom>
              <a:avLst/>
              <a:gdLst/>
              <a:ahLst/>
              <a:cxnLst/>
              <a:rect l="l" t="t" r="r" b="b"/>
              <a:pathLst>
                <a:path w="588645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490482" y="0"/>
                  </a:lnTo>
                  <a:lnTo>
                    <a:pt x="528666" y="7709"/>
                  </a:lnTo>
                  <a:lnTo>
                    <a:pt x="559848" y="28732"/>
                  </a:lnTo>
                  <a:lnTo>
                    <a:pt x="580871" y="59913"/>
                  </a:lnTo>
                  <a:lnTo>
                    <a:pt x="588580" y="98098"/>
                  </a:lnTo>
                  <a:lnTo>
                    <a:pt x="588580" y="961345"/>
                  </a:lnTo>
                  <a:lnTo>
                    <a:pt x="580871" y="999529"/>
                  </a:lnTo>
                  <a:lnTo>
                    <a:pt x="559848" y="1030710"/>
                  </a:lnTo>
                  <a:lnTo>
                    <a:pt x="528666" y="1051734"/>
                  </a:lnTo>
                  <a:lnTo>
                    <a:pt x="490482" y="1059443"/>
                  </a:ln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  <a:close/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264572" y="4063766"/>
              <a:ext cx="279587" cy="42656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9264572" y="4063766"/>
              <a:ext cx="280035" cy="426720"/>
            </a:xfrm>
            <a:custGeom>
              <a:avLst/>
              <a:gdLst/>
              <a:ahLst/>
              <a:cxnLst/>
              <a:rect l="l" t="t" r="r" b="b"/>
              <a:pathLst>
                <a:path w="280034" h="426720">
                  <a:moveTo>
                    <a:pt x="9081" y="181451"/>
                  </a:moveTo>
                  <a:lnTo>
                    <a:pt x="27501" y="126122"/>
                  </a:lnTo>
                  <a:lnTo>
                    <a:pt x="53034" y="78591"/>
                  </a:lnTo>
                  <a:lnTo>
                    <a:pt x="83941" y="40579"/>
                  </a:lnTo>
                  <a:lnTo>
                    <a:pt x="118484" y="13808"/>
                  </a:lnTo>
                  <a:lnTo>
                    <a:pt x="154923" y="0"/>
                  </a:lnTo>
                  <a:lnTo>
                    <a:pt x="191519" y="874"/>
                  </a:lnTo>
                  <a:lnTo>
                    <a:pt x="250430" y="45940"/>
                  </a:lnTo>
                  <a:lnTo>
                    <a:pt x="268796" y="85595"/>
                  </a:lnTo>
                  <a:lnTo>
                    <a:pt x="278767" y="133561"/>
                  </a:lnTo>
                  <a:lnTo>
                    <a:pt x="279587" y="187510"/>
                  </a:lnTo>
                  <a:lnTo>
                    <a:pt x="270506" y="245113"/>
                  </a:lnTo>
                  <a:lnTo>
                    <a:pt x="252086" y="300443"/>
                  </a:lnTo>
                  <a:lnTo>
                    <a:pt x="226553" y="347974"/>
                  </a:lnTo>
                  <a:lnTo>
                    <a:pt x="195645" y="385985"/>
                  </a:lnTo>
                  <a:lnTo>
                    <a:pt x="161103" y="412756"/>
                  </a:lnTo>
                  <a:lnTo>
                    <a:pt x="124664" y="426565"/>
                  </a:lnTo>
                  <a:lnTo>
                    <a:pt x="88068" y="425690"/>
                  </a:lnTo>
                  <a:lnTo>
                    <a:pt x="29157" y="380624"/>
                  </a:lnTo>
                  <a:lnTo>
                    <a:pt x="10790" y="340969"/>
                  </a:lnTo>
                  <a:lnTo>
                    <a:pt x="820" y="293003"/>
                  </a:lnTo>
                  <a:lnTo>
                    <a:pt x="0" y="239055"/>
                  </a:lnTo>
                  <a:lnTo>
                    <a:pt x="9081" y="181451"/>
                  </a:lnTo>
                  <a:close/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723120" y="3557016"/>
              <a:ext cx="182879" cy="1060704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9723400" y="3558137"/>
              <a:ext cx="182880" cy="1059815"/>
            </a:xfrm>
            <a:custGeom>
              <a:avLst/>
              <a:gdLst/>
              <a:ahLst/>
              <a:cxnLst/>
              <a:rect l="l" t="t" r="r" b="b"/>
              <a:pathLst>
                <a:path w="182879" h="1059814">
                  <a:moveTo>
                    <a:pt x="0" y="98098"/>
                  </a:moveTo>
                  <a:lnTo>
                    <a:pt x="7709" y="59913"/>
                  </a:lnTo>
                  <a:lnTo>
                    <a:pt x="28732" y="28732"/>
                  </a:lnTo>
                  <a:lnTo>
                    <a:pt x="59913" y="7709"/>
                  </a:lnTo>
                  <a:lnTo>
                    <a:pt x="98098" y="0"/>
                  </a:lnTo>
                  <a:lnTo>
                    <a:pt x="182599" y="0"/>
                  </a:lnTo>
                </a:path>
                <a:path w="182879" h="1059814">
                  <a:moveTo>
                    <a:pt x="182599" y="1059443"/>
                  </a:moveTo>
                  <a:lnTo>
                    <a:pt x="98098" y="1059443"/>
                  </a:lnTo>
                  <a:lnTo>
                    <a:pt x="59913" y="1051734"/>
                  </a:lnTo>
                  <a:lnTo>
                    <a:pt x="28732" y="1030710"/>
                  </a:lnTo>
                  <a:lnTo>
                    <a:pt x="7709" y="999529"/>
                  </a:lnTo>
                  <a:lnTo>
                    <a:pt x="0" y="961345"/>
                  </a:lnTo>
                  <a:lnTo>
                    <a:pt x="0" y="98098"/>
                  </a:lnTo>
                </a:path>
              </a:pathLst>
            </a:custGeom>
            <a:ln w="10159">
              <a:solidFill>
                <a:srgbClr val="FF6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783431" y="4050866"/>
              <a:ext cx="122568" cy="414639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9783431" y="4050866"/>
              <a:ext cx="123189" cy="414655"/>
            </a:xfrm>
            <a:custGeom>
              <a:avLst/>
              <a:gdLst/>
              <a:ahLst/>
              <a:cxnLst/>
              <a:rect l="l" t="t" r="r" b="b"/>
              <a:pathLst>
                <a:path w="123190" h="414654">
                  <a:moveTo>
                    <a:pt x="8812" y="244514"/>
                  </a:moveTo>
                  <a:lnTo>
                    <a:pt x="0" y="186869"/>
                  </a:lnTo>
                  <a:lnTo>
                    <a:pt x="1072" y="132924"/>
                  </a:lnTo>
                  <a:lnTo>
                    <a:pt x="11266" y="85005"/>
                  </a:lnTo>
                  <a:lnTo>
                    <a:pt x="29817" y="45436"/>
                  </a:lnTo>
                  <a:lnTo>
                    <a:pt x="55963" y="16542"/>
                  </a:lnTo>
                  <a:lnTo>
                    <a:pt x="88938" y="646"/>
                  </a:lnTo>
                  <a:lnTo>
                    <a:pt x="122567" y="0"/>
                  </a:lnTo>
                </a:path>
                <a:path w="123190" h="414654">
                  <a:moveTo>
                    <a:pt x="122567" y="414639"/>
                  </a:moveTo>
                  <a:lnTo>
                    <a:pt x="117431" y="412665"/>
                  </a:lnTo>
                  <a:lnTo>
                    <a:pt x="83014" y="385734"/>
                  </a:lnTo>
                  <a:lnTo>
                    <a:pt x="52284" y="347578"/>
                  </a:lnTo>
                  <a:lnTo>
                    <a:pt x="26974" y="299929"/>
                  </a:lnTo>
                  <a:lnTo>
                    <a:pt x="8812" y="244514"/>
                  </a:lnTo>
                </a:path>
              </a:pathLst>
            </a:custGeom>
            <a:ln w="10159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015294" y="4615580"/>
              <a:ext cx="1449070" cy="0"/>
            </a:xfrm>
            <a:custGeom>
              <a:avLst/>
              <a:gdLst/>
              <a:ahLst/>
              <a:cxnLst/>
              <a:rect l="l" t="t" r="r" b="b"/>
              <a:pathLst>
                <a:path w="1449070">
                  <a:moveTo>
                    <a:pt x="0" y="0"/>
                  </a:moveTo>
                  <a:lnTo>
                    <a:pt x="1448919" y="1"/>
                  </a:lnTo>
                </a:path>
              </a:pathLst>
            </a:custGeom>
            <a:ln w="60959">
              <a:solidFill>
                <a:srgbClr val="FF8A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825264" y="4617580"/>
              <a:ext cx="2080895" cy="0"/>
            </a:xfrm>
            <a:custGeom>
              <a:avLst/>
              <a:gdLst/>
              <a:ahLst/>
              <a:cxnLst/>
              <a:rect l="l" t="t" r="r" b="b"/>
              <a:pathLst>
                <a:path w="2080895">
                  <a:moveTo>
                    <a:pt x="0" y="0"/>
                  </a:moveTo>
                  <a:lnTo>
                    <a:pt x="2080735" y="0"/>
                  </a:lnTo>
                </a:path>
              </a:pathLst>
            </a:custGeom>
            <a:ln w="60959">
              <a:solidFill>
                <a:srgbClr val="FF8A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671815" y="2356104"/>
              <a:ext cx="2234183" cy="1298448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733865" y="2532383"/>
              <a:ext cx="2172134" cy="99538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7733865" y="2532384"/>
              <a:ext cx="2172335" cy="995680"/>
            </a:xfrm>
            <a:custGeom>
              <a:avLst/>
              <a:gdLst/>
              <a:ahLst/>
              <a:cxnLst/>
              <a:rect l="l" t="t" r="r" b="b"/>
              <a:pathLst>
                <a:path w="2172334" h="995679">
                  <a:moveTo>
                    <a:pt x="2172134" y="0"/>
                  </a:moveTo>
                  <a:lnTo>
                    <a:pt x="2167878" y="3082"/>
                  </a:lnTo>
                  <a:lnTo>
                    <a:pt x="2155384" y="11926"/>
                  </a:lnTo>
                  <a:lnTo>
                    <a:pt x="2134491" y="36146"/>
                  </a:lnTo>
                  <a:lnTo>
                    <a:pt x="2129412" y="42265"/>
                  </a:lnTo>
                  <a:lnTo>
                    <a:pt x="2132298" y="38532"/>
                  </a:lnTo>
                  <a:lnTo>
                    <a:pt x="2135299" y="33200"/>
                  </a:lnTo>
                  <a:lnTo>
                    <a:pt x="2130565" y="34520"/>
                  </a:lnTo>
                  <a:lnTo>
                    <a:pt x="2110246" y="50743"/>
                  </a:lnTo>
                  <a:lnTo>
                    <a:pt x="2104518" y="56786"/>
                  </a:lnTo>
                  <a:lnTo>
                    <a:pt x="2098999" y="63935"/>
                  </a:lnTo>
                  <a:lnTo>
                    <a:pt x="2093461" y="70957"/>
                  </a:lnTo>
                  <a:lnTo>
                    <a:pt x="2055852" y="90979"/>
                  </a:lnTo>
                  <a:lnTo>
                    <a:pt x="2025610" y="102498"/>
                  </a:lnTo>
                  <a:lnTo>
                    <a:pt x="2018561" y="105819"/>
                  </a:lnTo>
                  <a:lnTo>
                    <a:pt x="1949721" y="125449"/>
                  </a:lnTo>
                  <a:lnTo>
                    <a:pt x="1898859" y="131885"/>
                  </a:lnTo>
                  <a:lnTo>
                    <a:pt x="1847572" y="135904"/>
                  </a:lnTo>
                  <a:lnTo>
                    <a:pt x="1798624" y="138661"/>
                  </a:lnTo>
                  <a:lnTo>
                    <a:pt x="1754776" y="141315"/>
                  </a:lnTo>
                  <a:lnTo>
                    <a:pt x="1701289" y="135334"/>
                  </a:lnTo>
                  <a:lnTo>
                    <a:pt x="1658910" y="130631"/>
                  </a:lnTo>
                  <a:lnTo>
                    <a:pt x="1592014" y="125430"/>
                  </a:lnTo>
                  <a:lnTo>
                    <a:pt x="1559763" y="125118"/>
                  </a:lnTo>
                  <a:lnTo>
                    <a:pt x="1523156" y="126458"/>
                  </a:lnTo>
                  <a:lnTo>
                    <a:pt x="1478324" y="129541"/>
                  </a:lnTo>
                  <a:lnTo>
                    <a:pt x="1421403" y="134463"/>
                  </a:lnTo>
                  <a:lnTo>
                    <a:pt x="1348526" y="141315"/>
                  </a:lnTo>
                  <a:lnTo>
                    <a:pt x="1276260" y="156107"/>
                  </a:lnTo>
                  <a:lnTo>
                    <a:pt x="1224844" y="168525"/>
                  </a:lnTo>
                  <a:lnTo>
                    <a:pt x="1184897" y="180131"/>
                  </a:lnTo>
                  <a:lnTo>
                    <a:pt x="1163741" y="189859"/>
                  </a:lnTo>
                  <a:lnTo>
                    <a:pt x="1156685" y="193070"/>
                  </a:lnTo>
                  <a:lnTo>
                    <a:pt x="1119645" y="207152"/>
                  </a:lnTo>
                  <a:lnTo>
                    <a:pt x="1083335" y="218948"/>
                  </a:lnTo>
                  <a:lnTo>
                    <a:pt x="1045091" y="228180"/>
                  </a:lnTo>
                  <a:lnTo>
                    <a:pt x="998590" y="238696"/>
                  </a:lnTo>
                  <a:lnTo>
                    <a:pt x="950733" y="249042"/>
                  </a:lnTo>
                  <a:lnTo>
                    <a:pt x="908421" y="257764"/>
                  </a:lnTo>
                  <a:lnTo>
                    <a:pt x="874513" y="263167"/>
                  </a:lnTo>
                  <a:lnTo>
                    <a:pt x="857577" y="266216"/>
                  </a:lnTo>
                  <a:lnTo>
                    <a:pt x="840712" y="270704"/>
                  </a:lnTo>
                  <a:lnTo>
                    <a:pt x="819721" y="277627"/>
                  </a:lnTo>
                  <a:lnTo>
                    <a:pt x="798418" y="284530"/>
                  </a:lnTo>
                  <a:lnTo>
                    <a:pt x="756077" y="296581"/>
                  </a:lnTo>
                  <a:lnTo>
                    <a:pt x="706205" y="307394"/>
                  </a:lnTo>
                  <a:lnTo>
                    <a:pt x="634771" y="317037"/>
                  </a:lnTo>
                  <a:lnTo>
                    <a:pt x="588613" y="323275"/>
                  </a:lnTo>
                  <a:lnTo>
                    <a:pt x="519098" y="335398"/>
                  </a:lnTo>
                  <a:lnTo>
                    <a:pt x="463017" y="345641"/>
                  </a:lnTo>
                  <a:lnTo>
                    <a:pt x="411893" y="361275"/>
                  </a:lnTo>
                  <a:lnTo>
                    <a:pt x="377628" y="378134"/>
                  </a:lnTo>
                  <a:lnTo>
                    <a:pt x="355523" y="400401"/>
                  </a:lnTo>
                  <a:lnTo>
                    <a:pt x="349946" y="407198"/>
                  </a:lnTo>
                  <a:lnTo>
                    <a:pt x="344184" y="413030"/>
                  </a:lnTo>
                  <a:lnTo>
                    <a:pt x="338615" y="416808"/>
                  </a:lnTo>
                  <a:lnTo>
                    <a:pt x="332899" y="419500"/>
                  </a:lnTo>
                  <a:lnTo>
                    <a:pt x="327183" y="422191"/>
                  </a:lnTo>
                  <a:lnTo>
                    <a:pt x="321614" y="425969"/>
                  </a:lnTo>
                  <a:lnTo>
                    <a:pt x="305760" y="441492"/>
                  </a:lnTo>
                  <a:lnTo>
                    <a:pt x="300264" y="449768"/>
                  </a:lnTo>
                  <a:lnTo>
                    <a:pt x="295570" y="455849"/>
                  </a:lnTo>
                  <a:lnTo>
                    <a:pt x="282118" y="464786"/>
                  </a:lnTo>
                  <a:lnTo>
                    <a:pt x="275093" y="468307"/>
                  </a:lnTo>
                  <a:lnTo>
                    <a:pt x="268012" y="471255"/>
                  </a:lnTo>
                  <a:lnTo>
                    <a:pt x="260931" y="474203"/>
                  </a:lnTo>
                  <a:lnTo>
                    <a:pt x="253907" y="477724"/>
                  </a:lnTo>
                  <a:lnTo>
                    <a:pt x="248136" y="481032"/>
                  </a:lnTo>
                  <a:lnTo>
                    <a:pt x="242749" y="487356"/>
                  </a:lnTo>
                  <a:lnTo>
                    <a:pt x="236980" y="490664"/>
                  </a:lnTo>
                  <a:lnTo>
                    <a:pt x="229963" y="494265"/>
                  </a:lnTo>
                  <a:lnTo>
                    <a:pt x="222895" y="497345"/>
                  </a:lnTo>
                  <a:lnTo>
                    <a:pt x="215817" y="500319"/>
                  </a:lnTo>
                  <a:lnTo>
                    <a:pt x="208767" y="503603"/>
                  </a:lnTo>
                  <a:lnTo>
                    <a:pt x="203112" y="506710"/>
                  </a:lnTo>
                  <a:lnTo>
                    <a:pt x="197483" y="510072"/>
                  </a:lnTo>
                  <a:lnTo>
                    <a:pt x="191853" y="513435"/>
                  </a:lnTo>
                  <a:lnTo>
                    <a:pt x="186198" y="516542"/>
                  </a:lnTo>
                  <a:lnTo>
                    <a:pt x="167296" y="525408"/>
                  </a:lnTo>
                  <a:lnTo>
                    <a:pt x="149822" y="533155"/>
                  </a:lnTo>
                  <a:lnTo>
                    <a:pt x="132199" y="542299"/>
                  </a:lnTo>
                  <a:lnTo>
                    <a:pt x="112847" y="555358"/>
                  </a:lnTo>
                  <a:lnTo>
                    <a:pt x="107205" y="559671"/>
                  </a:lnTo>
                  <a:lnTo>
                    <a:pt x="101387" y="562924"/>
                  </a:lnTo>
                  <a:lnTo>
                    <a:pt x="75661" y="591196"/>
                  </a:lnTo>
                  <a:lnTo>
                    <a:pt x="40255" y="652492"/>
                  </a:lnTo>
                  <a:lnTo>
                    <a:pt x="37842" y="660185"/>
                  </a:lnTo>
                  <a:lnTo>
                    <a:pt x="40129" y="658128"/>
                  </a:lnTo>
                  <a:lnTo>
                    <a:pt x="38058" y="661316"/>
                  </a:lnTo>
                  <a:lnTo>
                    <a:pt x="22569" y="684746"/>
                  </a:lnTo>
                  <a:lnTo>
                    <a:pt x="15495" y="703505"/>
                  </a:lnTo>
                  <a:lnTo>
                    <a:pt x="7466" y="721831"/>
                  </a:lnTo>
                  <a:lnTo>
                    <a:pt x="1346" y="741022"/>
                  </a:lnTo>
                  <a:lnTo>
                    <a:pt x="0" y="762380"/>
                  </a:lnTo>
                  <a:lnTo>
                    <a:pt x="1006" y="778901"/>
                  </a:lnTo>
                  <a:lnTo>
                    <a:pt x="1742" y="795653"/>
                  </a:lnTo>
                  <a:lnTo>
                    <a:pt x="8835" y="835925"/>
                  </a:lnTo>
                  <a:lnTo>
                    <a:pt x="39341" y="866810"/>
                  </a:lnTo>
                  <a:lnTo>
                    <a:pt x="47902" y="872704"/>
                  </a:lnTo>
                  <a:lnTo>
                    <a:pt x="56424" y="878829"/>
                  </a:lnTo>
                  <a:lnTo>
                    <a:pt x="62066" y="883141"/>
                  </a:lnTo>
                  <a:lnTo>
                    <a:pt x="67423" y="890635"/>
                  </a:lnTo>
                  <a:lnTo>
                    <a:pt x="73350" y="891768"/>
                  </a:lnTo>
                  <a:lnTo>
                    <a:pt x="132033" y="902848"/>
                  </a:lnTo>
                  <a:lnTo>
                    <a:pt x="191841" y="917645"/>
                  </a:lnTo>
                  <a:lnTo>
                    <a:pt x="228682" y="935811"/>
                  </a:lnTo>
                  <a:lnTo>
                    <a:pt x="242621" y="943524"/>
                  </a:lnTo>
                  <a:lnTo>
                    <a:pt x="294923" y="965430"/>
                  </a:lnTo>
                  <a:lnTo>
                    <a:pt x="338523" y="973333"/>
                  </a:lnTo>
                  <a:lnTo>
                    <a:pt x="394971" y="978870"/>
                  </a:lnTo>
                  <a:lnTo>
                    <a:pt x="423177" y="982340"/>
                  </a:lnTo>
                  <a:lnTo>
                    <a:pt x="438712" y="985050"/>
                  </a:lnTo>
                  <a:lnTo>
                    <a:pt x="454227" y="988343"/>
                  </a:lnTo>
                  <a:lnTo>
                    <a:pt x="469733" y="991869"/>
                  </a:lnTo>
                  <a:lnTo>
                    <a:pt x="485243" y="995279"/>
                  </a:lnTo>
                  <a:lnTo>
                    <a:pt x="795574" y="982340"/>
                  </a:lnTo>
                  <a:lnTo>
                    <a:pt x="859279" y="982391"/>
                  </a:lnTo>
                  <a:lnTo>
                    <a:pt x="917660" y="982540"/>
                  </a:lnTo>
                  <a:lnTo>
                    <a:pt x="970957" y="982777"/>
                  </a:lnTo>
                  <a:lnTo>
                    <a:pt x="1019408" y="983097"/>
                  </a:lnTo>
                  <a:lnTo>
                    <a:pt x="1063252" y="983491"/>
                  </a:lnTo>
                  <a:lnTo>
                    <a:pt x="1102730" y="983951"/>
                  </a:lnTo>
                  <a:lnTo>
                    <a:pt x="1169539" y="985040"/>
                  </a:lnTo>
                  <a:lnTo>
                    <a:pt x="1221749" y="986303"/>
                  </a:lnTo>
                  <a:lnTo>
                    <a:pt x="1261273" y="987679"/>
                  </a:lnTo>
                  <a:lnTo>
                    <a:pt x="1300956" y="989819"/>
                  </a:lnTo>
                  <a:lnTo>
                    <a:pt x="1337376" y="994513"/>
                  </a:lnTo>
                  <a:lnTo>
                    <a:pt x="1339135" y="994858"/>
                  </a:lnTo>
                  <a:lnTo>
                    <a:pt x="1341070" y="995124"/>
                  </a:lnTo>
                  <a:lnTo>
                    <a:pt x="1343420" y="995303"/>
                  </a:lnTo>
                  <a:lnTo>
                    <a:pt x="1346425" y="995388"/>
                  </a:lnTo>
                  <a:lnTo>
                    <a:pt x="1350324" y="995370"/>
                  </a:lnTo>
                  <a:lnTo>
                    <a:pt x="1391595" y="993478"/>
                  </a:lnTo>
                  <a:lnTo>
                    <a:pt x="1442387" y="990624"/>
                  </a:lnTo>
                  <a:lnTo>
                    <a:pt x="1465090" y="989341"/>
                  </a:lnTo>
                  <a:lnTo>
                    <a:pt x="1491079" y="987878"/>
                  </a:lnTo>
                  <a:lnTo>
                    <a:pt x="1520592" y="986229"/>
                  </a:lnTo>
                  <a:lnTo>
                    <a:pt x="1553869" y="984386"/>
                  </a:lnTo>
                  <a:lnTo>
                    <a:pt x="1591147" y="982340"/>
                  </a:lnTo>
                  <a:lnTo>
                    <a:pt x="2172134" y="994676"/>
                  </a:lnTo>
                </a:path>
              </a:pathLst>
            </a:custGeom>
            <a:ln w="1015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965191" y="2706624"/>
              <a:ext cx="1728215" cy="929639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5022388" y="2723145"/>
              <a:ext cx="1616710" cy="817880"/>
            </a:xfrm>
            <a:custGeom>
              <a:avLst/>
              <a:gdLst/>
              <a:ahLst/>
              <a:cxnLst/>
              <a:rect l="l" t="t" r="r" b="b"/>
              <a:pathLst>
                <a:path w="1616709" h="817879">
                  <a:moveTo>
                    <a:pt x="808261" y="0"/>
                  </a:moveTo>
                  <a:lnTo>
                    <a:pt x="0" y="0"/>
                  </a:lnTo>
                  <a:lnTo>
                    <a:pt x="0" y="817840"/>
                  </a:lnTo>
                  <a:lnTo>
                    <a:pt x="808261" y="817840"/>
                  </a:lnTo>
                  <a:lnTo>
                    <a:pt x="871426" y="816610"/>
                  </a:lnTo>
                  <a:lnTo>
                    <a:pt x="933261" y="812980"/>
                  </a:lnTo>
                  <a:lnTo>
                    <a:pt x="993588" y="807040"/>
                  </a:lnTo>
                  <a:lnTo>
                    <a:pt x="1052225" y="798883"/>
                  </a:lnTo>
                  <a:lnTo>
                    <a:pt x="1108994" y="788598"/>
                  </a:lnTo>
                  <a:lnTo>
                    <a:pt x="1163714" y="776277"/>
                  </a:lnTo>
                  <a:lnTo>
                    <a:pt x="1216206" y="762011"/>
                  </a:lnTo>
                  <a:lnTo>
                    <a:pt x="1266290" y="745890"/>
                  </a:lnTo>
                  <a:lnTo>
                    <a:pt x="1313787" y="728005"/>
                  </a:lnTo>
                  <a:lnTo>
                    <a:pt x="1358517" y="708448"/>
                  </a:lnTo>
                  <a:lnTo>
                    <a:pt x="1400300" y="687309"/>
                  </a:lnTo>
                  <a:lnTo>
                    <a:pt x="1438957" y="664679"/>
                  </a:lnTo>
                  <a:lnTo>
                    <a:pt x="1474307" y="640649"/>
                  </a:lnTo>
                  <a:lnTo>
                    <a:pt x="1506171" y="615310"/>
                  </a:lnTo>
                  <a:lnTo>
                    <a:pt x="1534370" y="588753"/>
                  </a:lnTo>
                  <a:lnTo>
                    <a:pt x="1579052" y="532348"/>
                  </a:lnTo>
                  <a:lnTo>
                    <a:pt x="1606916" y="472161"/>
                  </a:lnTo>
                  <a:lnTo>
                    <a:pt x="1616523" y="408920"/>
                  </a:lnTo>
                  <a:lnTo>
                    <a:pt x="1614091" y="376964"/>
                  </a:lnTo>
                  <a:lnTo>
                    <a:pt x="1595176" y="315159"/>
                  </a:lnTo>
                  <a:lnTo>
                    <a:pt x="1558724" y="256772"/>
                  </a:lnTo>
                  <a:lnTo>
                    <a:pt x="1506171" y="202530"/>
                  </a:lnTo>
                  <a:lnTo>
                    <a:pt x="1474307" y="177191"/>
                  </a:lnTo>
                  <a:lnTo>
                    <a:pt x="1438957" y="153161"/>
                  </a:lnTo>
                  <a:lnTo>
                    <a:pt x="1400300" y="130531"/>
                  </a:lnTo>
                  <a:lnTo>
                    <a:pt x="1358517" y="109392"/>
                  </a:lnTo>
                  <a:lnTo>
                    <a:pt x="1313787" y="89835"/>
                  </a:lnTo>
                  <a:lnTo>
                    <a:pt x="1266290" y="71950"/>
                  </a:lnTo>
                  <a:lnTo>
                    <a:pt x="1216206" y="55829"/>
                  </a:lnTo>
                  <a:lnTo>
                    <a:pt x="1163714" y="41563"/>
                  </a:lnTo>
                  <a:lnTo>
                    <a:pt x="1108994" y="29242"/>
                  </a:lnTo>
                  <a:lnTo>
                    <a:pt x="1052225" y="18957"/>
                  </a:lnTo>
                  <a:lnTo>
                    <a:pt x="993588" y="10799"/>
                  </a:lnTo>
                  <a:lnTo>
                    <a:pt x="933261" y="4860"/>
                  </a:lnTo>
                  <a:lnTo>
                    <a:pt x="871426" y="1230"/>
                  </a:lnTo>
                  <a:lnTo>
                    <a:pt x="8082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352800" y="2706624"/>
              <a:ext cx="1728216" cy="929639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3410024" y="2723145"/>
              <a:ext cx="1616710" cy="817880"/>
            </a:xfrm>
            <a:custGeom>
              <a:avLst/>
              <a:gdLst/>
              <a:ahLst/>
              <a:cxnLst/>
              <a:rect l="l" t="t" r="r" b="b"/>
              <a:pathLst>
                <a:path w="1616710" h="817879">
                  <a:moveTo>
                    <a:pt x="1616522" y="0"/>
                  </a:moveTo>
                  <a:lnTo>
                    <a:pt x="808261" y="0"/>
                  </a:lnTo>
                  <a:lnTo>
                    <a:pt x="745095" y="1230"/>
                  </a:lnTo>
                  <a:lnTo>
                    <a:pt x="683260" y="4860"/>
                  </a:lnTo>
                  <a:lnTo>
                    <a:pt x="622933" y="10799"/>
                  </a:lnTo>
                  <a:lnTo>
                    <a:pt x="564296" y="18957"/>
                  </a:lnTo>
                  <a:lnTo>
                    <a:pt x="507528" y="29242"/>
                  </a:lnTo>
                  <a:lnTo>
                    <a:pt x="452807" y="41563"/>
                  </a:lnTo>
                  <a:lnTo>
                    <a:pt x="400315" y="55829"/>
                  </a:lnTo>
                  <a:lnTo>
                    <a:pt x="350231" y="71950"/>
                  </a:lnTo>
                  <a:lnTo>
                    <a:pt x="302734" y="89835"/>
                  </a:lnTo>
                  <a:lnTo>
                    <a:pt x="258004" y="109392"/>
                  </a:lnTo>
                  <a:lnTo>
                    <a:pt x="216222" y="130531"/>
                  </a:lnTo>
                  <a:lnTo>
                    <a:pt x="177565" y="153161"/>
                  </a:lnTo>
                  <a:lnTo>
                    <a:pt x="142215" y="177191"/>
                  </a:lnTo>
                  <a:lnTo>
                    <a:pt x="110351" y="202530"/>
                  </a:lnTo>
                  <a:lnTo>
                    <a:pt x="82152" y="229088"/>
                  </a:lnTo>
                  <a:lnTo>
                    <a:pt x="37470" y="285493"/>
                  </a:lnTo>
                  <a:lnTo>
                    <a:pt x="9607" y="345679"/>
                  </a:lnTo>
                  <a:lnTo>
                    <a:pt x="0" y="408920"/>
                  </a:lnTo>
                  <a:lnTo>
                    <a:pt x="2431" y="440877"/>
                  </a:lnTo>
                  <a:lnTo>
                    <a:pt x="21346" y="502682"/>
                  </a:lnTo>
                  <a:lnTo>
                    <a:pt x="57799" y="561069"/>
                  </a:lnTo>
                  <a:lnTo>
                    <a:pt x="110351" y="615310"/>
                  </a:lnTo>
                  <a:lnTo>
                    <a:pt x="142215" y="640649"/>
                  </a:lnTo>
                  <a:lnTo>
                    <a:pt x="177565" y="664679"/>
                  </a:lnTo>
                  <a:lnTo>
                    <a:pt x="216222" y="687309"/>
                  </a:lnTo>
                  <a:lnTo>
                    <a:pt x="258004" y="708448"/>
                  </a:lnTo>
                  <a:lnTo>
                    <a:pt x="302734" y="728005"/>
                  </a:lnTo>
                  <a:lnTo>
                    <a:pt x="350231" y="745890"/>
                  </a:lnTo>
                  <a:lnTo>
                    <a:pt x="400315" y="762011"/>
                  </a:lnTo>
                  <a:lnTo>
                    <a:pt x="452807" y="776277"/>
                  </a:lnTo>
                  <a:lnTo>
                    <a:pt x="507528" y="788598"/>
                  </a:lnTo>
                  <a:lnTo>
                    <a:pt x="564296" y="798883"/>
                  </a:lnTo>
                  <a:lnTo>
                    <a:pt x="622933" y="807040"/>
                  </a:lnTo>
                  <a:lnTo>
                    <a:pt x="683260" y="812980"/>
                  </a:lnTo>
                  <a:lnTo>
                    <a:pt x="745095" y="816610"/>
                  </a:lnTo>
                  <a:lnTo>
                    <a:pt x="808261" y="817840"/>
                  </a:lnTo>
                  <a:lnTo>
                    <a:pt x="1616522" y="817840"/>
                  </a:lnTo>
                  <a:lnTo>
                    <a:pt x="16165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023896" y="2457759"/>
              <a:ext cx="0" cy="5048885"/>
            </a:xfrm>
            <a:custGeom>
              <a:avLst/>
              <a:gdLst/>
              <a:ahLst/>
              <a:cxnLst/>
              <a:rect l="l" t="t" r="r" b="b"/>
              <a:pathLst>
                <a:path h="5048884">
                  <a:moveTo>
                    <a:pt x="0" y="5048559"/>
                  </a:moveTo>
                  <a:lnTo>
                    <a:pt x="1" y="0"/>
                  </a:lnTo>
                </a:path>
              </a:pathLst>
            </a:custGeom>
            <a:ln w="3047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 txBox="1"/>
          <p:nvPr/>
        </p:nvSpPr>
        <p:spPr>
          <a:xfrm>
            <a:off x="1150902" y="1387347"/>
            <a:ext cx="77216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6B2E71"/>
                </a:solidFill>
                <a:latin typeface="Arial"/>
                <a:cs typeface="Arial"/>
              </a:rPr>
              <a:t>undetectable =</a:t>
            </a:r>
            <a:r>
              <a:rPr sz="3400" b="1" spc="20" dirty="0">
                <a:solidFill>
                  <a:srgbClr val="6B2E71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6B2E71"/>
                </a:solidFill>
                <a:latin typeface="Arial"/>
                <a:cs typeface="Arial"/>
              </a:rPr>
              <a:t>untransmittable</a:t>
            </a:r>
            <a:r>
              <a:rPr sz="3400" b="1" spc="10" dirty="0">
                <a:solidFill>
                  <a:srgbClr val="6B2E71"/>
                </a:solidFill>
                <a:latin typeface="Arial"/>
                <a:cs typeface="Arial"/>
              </a:rPr>
              <a:t> </a:t>
            </a:r>
            <a:r>
              <a:rPr sz="3400" b="1" spc="-10" dirty="0">
                <a:solidFill>
                  <a:srgbClr val="6B2E71"/>
                </a:solidFill>
                <a:latin typeface="Arial"/>
                <a:cs typeface="Arial"/>
              </a:rPr>
              <a:t>(U=U)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No</a:t>
            </a:r>
            <a:r>
              <a:rPr spc="-5" dirty="0"/>
              <a:t> </a:t>
            </a:r>
            <a:r>
              <a:rPr dirty="0"/>
              <a:t>virus</a:t>
            </a:r>
            <a:r>
              <a:rPr spc="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body</a:t>
            </a:r>
            <a:r>
              <a:rPr spc="5" dirty="0"/>
              <a:t> </a:t>
            </a:r>
            <a:r>
              <a:rPr dirty="0"/>
              <a:t>fluids?</a:t>
            </a:r>
            <a:r>
              <a:rPr spc="5" dirty="0"/>
              <a:t> </a:t>
            </a:r>
            <a:r>
              <a:rPr dirty="0"/>
              <a:t>No</a:t>
            </a:r>
            <a:r>
              <a:rPr spc="5" dirty="0"/>
              <a:t> </a:t>
            </a:r>
            <a:r>
              <a:rPr spc="-10" dirty="0"/>
              <a:t>transmission!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79625" y="6875271"/>
            <a:ext cx="6741795" cy="4127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3215640">
              <a:lnSpc>
                <a:spcPts val="1490"/>
              </a:lnSpc>
              <a:spcBef>
                <a:spcPts val="204"/>
              </a:spcBef>
            </a:pPr>
            <a:r>
              <a:rPr sz="1300" spc="-20" dirty="0">
                <a:solidFill>
                  <a:srgbClr val="7F7F7F"/>
                </a:solidFill>
                <a:latin typeface="Arial"/>
                <a:cs typeface="Arial"/>
              </a:rPr>
              <a:t>https://</a:t>
            </a:r>
            <a:r>
              <a:rPr sz="1300" spc="-20" dirty="0">
                <a:solidFill>
                  <a:srgbClr val="7F7F7F"/>
                </a:solidFill>
                <a:latin typeface="Arial"/>
                <a:cs typeface="Arial"/>
                <a:hlinkClick r:id="rId2"/>
              </a:rPr>
              <a:t>www.cdc.gov/hiv/basics/transmission.html</a:t>
            </a:r>
            <a:r>
              <a:rPr sz="1300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7F7F7F"/>
                </a:solidFill>
                <a:latin typeface="Arial"/>
                <a:cs typeface="Arial"/>
              </a:rPr>
              <a:t>Image:</a:t>
            </a:r>
            <a:r>
              <a:rPr sz="1300" spc="3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7F7F7F"/>
                </a:solidFill>
                <a:latin typeface="Arial"/>
                <a:cs typeface="Arial"/>
              </a:rPr>
              <a:t>https://</a:t>
            </a:r>
            <a:r>
              <a:rPr sz="1300" spc="-20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www.sfaf.org/collections/beta/start-</a:t>
            </a:r>
            <a:r>
              <a:rPr sz="1300" spc="-25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and-</a:t>
            </a:r>
            <a:r>
              <a:rPr sz="1300" spc="-15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continue-</a:t>
            </a:r>
            <a:r>
              <a:rPr sz="1300" spc="-20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hiv-</a:t>
            </a:r>
            <a:r>
              <a:rPr sz="1300" spc="-25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meds-</a:t>
            </a:r>
            <a:r>
              <a:rPr sz="1300" spc="-15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as-</a:t>
            </a:r>
            <a:r>
              <a:rPr sz="1300" spc="-25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soon-</a:t>
            </a:r>
            <a:r>
              <a:rPr sz="1300" spc="-15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as-</a:t>
            </a:r>
            <a:r>
              <a:rPr sz="1300" spc="-25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you-</a:t>
            </a:r>
            <a:r>
              <a:rPr sz="1300" spc="-20" dirty="0">
                <a:solidFill>
                  <a:srgbClr val="7F7F7F"/>
                </a:solidFill>
                <a:latin typeface="Arial"/>
                <a:cs typeface="Arial"/>
                <a:hlinkClick r:id="rId3"/>
              </a:rPr>
              <a:t>can/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934" y="1331737"/>
            <a:ext cx="8341995" cy="492759"/>
          </a:xfrm>
          <a:prstGeom prst="rect">
            <a:avLst/>
          </a:prstGeom>
          <a:ln w="10161">
            <a:solidFill>
              <a:srgbClr val="00B0F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85"/>
              </a:spcBef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virus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transmitted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through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8B6E9-5BD1-D653-0300-6116B887FB49}"/>
              </a:ext>
            </a:extLst>
          </p:cNvPr>
          <p:cNvSpPr txBox="1"/>
          <p:nvPr/>
        </p:nvSpPr>
        <p:spPr>
          <a:xfrm>
            <a:off x="2514600" y="3427047"/>
            <a:ext cx="502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condomless sex with people with HIV IF they take antiretroviral medications consistently</a:t>
            </a:r>
          </a:p>
          <a:p>
            <a:r>
              <a:rPr lang="en-US" dirty="0">
                <a:solidFill>
                  <a:srgbClr val="FF0000"/>
                </a:solidFill>
              </a:rPr>
              <a:t>AND they are “undetectable”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820" y="377443"/>
            <a:ext cx="84620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3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prevention</a:t>
            </a: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(U=U)</a:t>
            </a:r>
            <a:r>
              <a:rPr sz="3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proven</a:t>
            </a:r>
            <a:r>
              <a:rPr sz="3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fact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79976" y="2782823"/>
            <a:ext cx="856615" cy="878205"/>
            <a:chOff x="4379976" y="2782823"/>
            <a:chExt cx="856615" cy="8782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3648" y="2782823"/>
              <a:ext cx="347472" cy="347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2034" y="2809697"/>
              <a:ext cx="249046" cy="2490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52036" y="2809699"/>
              <a:ext cx="249554" cy="249554"/>
            </a:xfrm>
            <a:custGeom>
              <a:avLst/>
              <a:gdLst/>
              <a:ahLst/>
              <a:cxnLst/>
              <a:rect l="l" t="t" r="r" b="b"/>
              <a:pathLst>
                <a:path w="249554" h="249555">
                  <a:moveTo>
                    <a:pt x="0" y="124537"/>
                  </a:moveTo>
                  <a:lnTo>
                    <a:pt x="9786" y="76061"/>
                  </a:lnTo>
                  <a:lnTo>
                    <a:pt x="36476" y="36476"/>
                  </a:lnTo>
                  <a:lnTo>
                    <a:pt x="76061" y="9786"/>
                  </a:lnTo>
                  <a:lnTo>
                    <a:pt x="124537" y="0"/>
                  </a:lnTo>
                  <a:lnTo>
                    <a:pt x="173012" y="9786"/>
                  </a:lnTo>
                  <a:lnTo>
                    <a:pt x="212598" y="36476"/>
                  </a:lnTo>
                  <a:lnTo>
                    <a:pt x="239287" y="76061"/>
                  </a:lnTo>
                  <a:lnTo>
                    <a:pt x="249074" y="124537"/>
                  </a:lnTo>
                  <a:lnTo>
                    <a:pt x="239287" y="173012"/>
                  </a:lnTo>
                  <a:lnTo>
                    <a:pt x="212598" y="212598"/>
                  </a:lnTo>
                  <a:lnTo>
                    <a:pt x="173012" y="239287"/>
                  </a:lnTo>
                  <a:lnTo>
                    <a:pt x="124537" y="249074"/>
                  </a:lnTo>
                  <a:lnTo>
                    <a:pt x="76061" y="239287"/>
                  </a:lnTo>
                  <a:lnTo>
                    <a:pt x="36476" y="212598"/>
                  </a:lnTo>
                  <a:lnTo>
                    <a:pt x="9786" y="173012"/>
                  </a:lnTo>
                  <a:lnTo>
                    <a:pt x="0" y="124537"/>
                  </a:lnTo>
                  <a:close/>
                </a:path>
              </a:pathLst>
            </a:custGeom>
            <a:ln w="10161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5256" y="3035807"/>
              <a:ext cx="521208" cy="6156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5192" y="3063506"/>
              <a:ext cx="422719" cy="5174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65198" y="3063507"/>
              <a:ext cx="422909" cy="517525"/>
            </a:xfrm>
            <a:custGeom>
              <a:avLst/>
              <a:gdLst/>
              <a:ahLst/>
              <a:cxnLst/>
              <a:rect l="l" t="t" r="r" b="b"/>
              <a:pathLst>
                <a:path w="422910" h="517525">
                  <a:moveTo>
                    <a:pt x="118375" y="0"/>
                  </a:moveTo>
                  <a:lnTo>
                    <a:pt x="74407" y="47349"/>
                  </a:lnTo>
                  <a:lnTo>
                    <a:pt x="77789" y="233368"/>
                  </a:lnTo>
                  <a:lnTo>
                    <a:pt x="0" y="517469"/>
                  </a:lnTo>
                  <a:lnTo>
                    <a:pt x="422769" y="517469"/>
                  </a:lnTo>
                  <a:lnTo>
                    <a:pt x="348362" y="250279"/>
                  </a:lnTo>
                  <a:lnTo>
                    <a:pt x="348362" y="47349"/>
                  </a:lnTo>
                  <a:lnTo>
                    <a:pt x="297629" y="0"/>
                  </a:lnTo>
                  <a:lnTo>
                    <a:pt x="118375" y="0"/>
                  </a:lnTo>
                  <a:close/>
                </a:path>
              </a:pathLst>
            </a:custGeom>
            <a:ln w="10161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2168" y="2785871"/>
              <a:ext cx="347472" cy="3474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0288" y="2809697"/>
              <a:ext cx="249046" cy="24904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40294" y="2809699"/>
              <a:ext cx="249554" cy="249554"/>
            </a:xfrm>
            <a:custGeom>
              <a:avLst/>
              <a:gdLst/>
              <a:ahLst/>
              <a:cxnLst/>
              <a:rect l="l" t="t" r="r" b="b"/>
              <a:pathLst>
                <a:path w="249554" h="249555">
                  <a:moveTo>
                    <a:pt x="0" y="124537"/>
                  </a:moveTo>
                  <a:lnTo>
                    <a:pt x="9786" y="76061"/>
                  </a:lnTo>
                  <a:lnTo>
                    <a:pt x="36476" y="36476"/>
                  </a:lnTo>
                  <a:lnTo>
                    <a:pt x="76061" y="9786"/>
                  </a:lnTo>
                  <a:lnTo>
                    <a:pt x="124537" y="0"/>
                  </a:lnTo>
                  <a:lnTo>
                    <a:pt x="173012" y="9786"/>
                  </a:lnTo>
                  <a:lnTo>
                    <a:pt x="212598" y="36476"/>
                  </a:lnTo>
                  <a:lnTo>
                    <a:pt x="239287" y="76061"/>
                  </a:lnTo>
                  <a:lnTo>
                    <a:pt x="249074" y="124537"/>
                  </a:lnTo>
                  <a:lnTo>
                    <a:pt x="239287" y="173012"/>
                  </a:lnTo>
                  <a:lnTo>
                    <a:pt x="212598" y="212598"/>
                  </a:lnTo>
                  <a:lnTo>
                    <a:pt x="173012" y="239287"/>
                  </a:lnTo>
                  <a:lnTo>
                    <a:pt x="124537" y="249074"/>
                  </a:lnTo>
                  <a:lnTo>
                    <a:pt x="76061" y="239287"/>
                  </a:lnTo>
                  <a:lnTo>
                    <a:pt x="36476" y="212598"/>
                  </a:lnTo>
                  <a:lnTo>
                    <a:pt x="9786" y="173012"/>
                  </a:lnTo>
                  <a:lnTo>
                    <a:pt x="0" y="124537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79976" y="3041903"/>
              <a:ext cx="371855" cy="6187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7791" y="3066440"/>
              <a:ext cx="274040" cy="52067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427794" y="3066435"/>
              <a:ext cx="274320" cy="521334"/>
            </a:xfrm>
            <a:custGeom>
              <a:avLst/>
              <a:gdLst/>
              <a:ahLst/>
              <a:cxnLst/>
              <a:rect l="l" t="t" r="r" b="b"/>
              <a:pathLst>
                <a:path w="274320" h="521335">
                  <a:moveTo>
                    <a:pt x="45680" y="0"/>
                  </a:moveTo>
                  <a:lnTo>
                    <a:pt x="228397" y="0"/>
                  </a:lnTo>
                  <a:lnTo>
                    <a:pt x="274077" y="45680"/>
                  </a:lnTo>
                  <a:lnTo>
                    <a:pt x="274077" y="520747"/>
                  </a:lnTo>
                  <a:lnTo>
                    <a:pt x="0" y="520747"/>
                  </a:lnTo>
                  <a:lnTo>
                    <a:pt x="0" y="45680"/>
                  </a:lnTo>
                  <a:lnTo>
                    <a:pt x="4568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93798" y="3136064"/>
              <a:ext cx="142240" cy="261620"/>
            </a:xfrm>
            <a:custGeom>
              <a:avLst/>
              <a:gdLst/>
              <a:ahLst/>
              <a:cxnLst/>
              <a:rect l="l" t="t" r="r" b="b"/>
              <a:pathLst>
                <a:path w="142239" h="261620">
                  <a:moveTo>
                    <a:pt x="0" y="261350"/>
                  </a:moveTo>
                  <a:lnTo>
                    <a:pt x="33398" y="219139"/>
                  </a:lnTo>
                  <a:lnTo>
                    <a:pt x="64260" y="178593"/>
                  </a:lnTo>
                  <a:lnTo>
                    <a:pt x="90049" y="141376"/>
                  </a:lnTo>
                  <a:lnTo>
                    <a:pt x="117027" y="82598"/>
                  </a:lnTo>
                  <a:lnTo>
                    <a:pt x="114332" y="42805"/>
                  </a:lnTo>
                  <a:lnTo>
                    <a:pt x="85399" y="5363"/>
                  </a:lnTo>
                  <a:lnTo>
                    <a:pt x="70655" y="0"/>
                  </a:lnTo>
                  <a:lnTo>
                    <a:pt x="57496" y="924"/>
                  </a:lnTo>
                  <a:lnTo>
                    <a:pt x="20160" y="44601"/>
                  </a:lnTo>
                  <a:lnTo>
                    <a:pt x="23384" y="87407"/>
                  </a:lnTo>
                  <a:lnTo>
                    <a:pt x="54087" y="138192"/>
                  </a:lnTo>
                  <a:lnTo>
                    <a:pt x="87394" y="187220"/>
                  </a:lnTo>
                  <a:lnTo>
                    <a:pt x="123303" y="234491"/>
                  </a:lnTo>
                  <a:lnTo>
                    <a:pt x="142050" y="257968"/>
                  </a:lnTo>
                </a:path>
              </a:pathLst>
            </a:custGeom>
            <a:ln w="34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340608" y="2782823"/>
            <a:ext cx="866140" cy="878205"/>
            <a:chOff x="3340608" y="2782823"/>
            <a:chExt cx="866140" cy="87820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73424" y="2782823"/>
              <a:ext cx="347472" cy="3474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2179" y="2809697"/>
              <a:ext cx="249046" cy="24904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822180" y="2809699"/>
              <a:ext cx="249554" cy="249554"/>
            </a:xfrm>
            <a:custGeom>
              <a:avLst/>
              <a:gdLst/>
              <a:ahLst/>
              <a:cxnLst/>
              <a:rect l="l" t="t" r="r" b="b"/>
              <a:pathLst>
                <a:path w="249554" h="249555">
                  <a:moveTo>
                    <a:pt x="0" y="124537"/>
                  </a:moveTo>
                  <a:lnTo>
                    <a:pt x="9786" y="76061"/>
                  </a:lnTo>
                  <a:lnTo>
                    <a:pt x="36476" y="36476"/>
                  </a:lnTo>
                  <a:lnTo>
                    <a:pt x="76061" y="9786"/>
                  </a:lnTo>
                  <a:lnTo>
                    <a:pt x="124537" y="0"/>
                  </a:lnTo>
                  <a:lnTo>
                    <a:pt x="173012" y="9786"/>
                  </a:lnTo>
                  <a:lnTo>
                    <a:pt x="212598" y="36476"/>
                  </a:lnTo>
                  <a:lnTo>
                    <a:pt x="239287" y="76061"/>
                  </a:lnTo>
                  <a:lnTo>
                    <a:pt x="249074" y="124537"/>
                  </a:lnTo>
                  <a:lnTo>
                    <a:pt x="239287" y="173012"/>
                  </a:lnTo>
                  <a:lnTo>
                    <a:pt x="212598" y="212598"/>
                  </a:lnTo>
                  <a:lnTo>
                    <a:pt x="173012" y="239287"/>
                  </a:lnTo>
                  <a:lnTo>
                    <a:pt x="124537" y="249074"/>
                  </a:lnTo>
                  <a:lnTo>
                    <a:pt x="76061" y="239287"/>
                  </a:lnTo>
                  <a:lnTo>
                    <a:pt x="36476" y="212598"/>
                  </a:lnTo>
                  <a:lnTo>
                    <a:pt x="9786" y="173012"/>
                  </a:lnTo>
                  <a:lnTo>
                    <a:pt x="0" y="124537"/>
                  </a:lnTo>
                  <a:close/>
                </a:path>
              </a:pathLst>
            </a:custGeom>
            <a:ln w="10161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85032" y="3035807"/>
              <a:ext cx="521208" cy="6156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35349" y="3063506"/>
              <a:ext cx="422706" cy="51741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735344" y="3063507"/>
              <a:ext cx="422909" cy="517525"/>
            </a:xfrm>
            <a:custGeom>
              <a:avLst/>
              <a:gdLst/>
              <a:ahLst/>
              <a:cxnLst/>
              <a:rect l="l" t="t" r="r" b="b"/>
              <a:pathLst>
                <a:path w="422910" h="517525">
                  <a:moveTo>
                    <a:pt x="118375" y="0"/>
                  </a:moveTo>
                  <a:lnTo>
                    <a:pt x="74407" y="47349"/>
                  </a:lnTo>
                  <a:lnTo>
                    <a:pt x="77789" y="233368"/>
                  </a:lnTo>
                  <a:lnTo>
                    <a:pt x="0" y="517469"/>
                  </a:lnTo>
                  <a:lnTo>
                    <a:pt x="422769" y="517469"/>
                  </a:lnTo>
                  <a:lnTo>
                    <a:pt x="348362" y="250279"/>
                  </a:lnTo>
                  <a:lnTo>
                    <a:pt x="348362" y="47349"/>
                  </a:lnTo>
                  <a:lnTo>
                    <a:pt x="297629" y="0"/>
                  </a:lnTo>
                  <a:lnTo>
                    <a:pt x="118375" y="0"/>
                  </a:lnTo>
                  <a:close/>
                </a:path>
              </a:pathLst>
            </a:custGeom>
            <a:ln w="10161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52800" y="2785871"/>
              <a:ext cx="347472" cy="3474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02901" y="2809697"/>
              <a:ext cx="249046" cy="24904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02904" y="2809699"/>
              <a:ext cx="249554" cy="249554"/>
            </a:xfrm>
            <a:custGeom>
              <a:avLst/>
              <a:gdLst/>
              <a:ahLst/>
              <a:cxnLst/>
              <a:rect l="l" t="t" r="r" b="b"/>
              <a:pathLst>
                <a:path w="249554" h="249555">
                  <a:moveTo>
                    <a:pt x="0" y="124537"/>
                  </a:moveTo>
                  <a:lnTo>
                    <a:pt x="9786" y="76061"/>
                  </a:lnTo>
                  <a:lnTo>
                    <a:pt x="36476" y="36476"/>
                  </a:lnTo>
                  <a:lnTo>
                    <a:pt x="76061" y="9786"/>
                  </a:lnTo>
                  <a:lnTo>
                    <a:pt x="124537" y="0"/>
                  </a:lnTo>
                  <a:lnTo>
                    <a:pt x="173012" y="9786"/>
                  </a:lnTo>
                  <a:lnTo>
                    <a:pt x="212598" y="36476"/>
                  </a:lnTo>
                  <a:lnTo>
                    <a:pt x="239287" y="76061"/>
                  </a:lnTo>
                  <a:lnTo>
                    <a:pt x="249074" y="124537"/>
                  </a:lnTo>
                  <a:lnTo>
                    <a:pt x="239287" y="173012"/>
                  </a:lnTo>
                  <a:lnTo>
                    <a:pt x="212598" y="212598"/>
                  </a:lnTo>
                  <a:lnTo>
                    <a:pt x="173012" y="239287"/>
                  </a:lnTo>
                  <a:lnTo>
                    <a:pt x="124537" y="249074"/>
                  </a:lnTo>
                  <a:lnTo>
                    <a:pt x="76061" y="239287"/>
                  </a:lnTo>
                  <a:lnTo>
                    <a:pt x="36476" y="212598"/>
                  </a:lnTo>
                  <a:lnTo>
                    <a:pt x="9786" y="173012"/>
                  </a:lnTo>
                  <a:lnTo>
                    <a:pt x="0" y="124537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40608" y="3041903"/>
              <a:ext cx="371856" cy="618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90404" y="3066440"/>
              <a:ext cx="274040" cy="52067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390404" y="3066435"/>
              <a:ext cx="274320" cy="521334"/>
            </a:xfrm>
            <a:custGeom>
              <a:avLst/>
              <a:gdLst/>
              <a:ahLst/>
              <a:cxnLst/>
              <a:rect l="l" t="t" r="r" b="b"/>
              <a:pathLst>
                <a:path w="274320" h="521335">
                  <a:moveTo>
                    <a:pt x="45680" y="0"/>
                  </a:moveTo>
                  <a:lnTo>
                    <a:pt x="228397" y="0"/>
                  </a:lnTo>
                  <a:lnTo>
                    <a:pt x="274077" y="45680"/>
                  </a:lnTo>
                  <a:lnTo>
                    <a:pt x="274077" y="520747"/>
                  </a:lnTo>
                  <a:lnTo>
                    <a:pt x="0" y="520747"/>
                  </a:lnTo>
                  <a:lnTo>
                    <a:pt x="0" y="45680"/>
                  </a:lnTo>
                  <a:lnTo>
                    <a:pt x="4568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75684" y="3136064"/>
              <a:ext cx="142240" cy="261620"/>
            </a:xfrm>
            <a:custGeom>
              <a:avLst/>
              <a:gdLst/>
              <a:ahLst/>
              <a:cxnLst/>
              <a:rect l="l" t="t" r="r" b="b"/>
              <a:pathLst>
                <a:path w="142239" h="261620">
                  <a:moveTo>
                    <a:pt x="0" y="261350"/>
                  </a:moveTo>
                  <a:lnTo>
                    <a:pt x="33398" y="219139"/>
                  </a:lnTo>
                  <a:lnTo>
                    <a:pt x="64260" y="178593"/>
                  </a:lnTo>
                  <a:lnTo>
                    <a:pt x="90049" y="141376"/>
                  </a:lnTo>
                  <a:lnTo>
                    <a:pt x="117027" y="82598"/>
                  </a:lnTo>
                  <a:lnTo>
                    <a:pt x="114332" y="42805"/>
                  </a:lnTo>
                  <a:lnTo>
                    <a:pt x="85399" y="5363"/>
                  </a:lnTo>
                  <a:lnTo>
                    <a:pt x="70655" y="0"/>
                  </a:lnTo>
                  <a:lnTo>
                    <a:pt x="57496" y="924"/>
                  </a:lnTo>
                  <a:lnTo>
                    <a:pt x="20160" y="44601"/>
                  </a:lnTo>
                  <a:lnTo>
                    <a:pt x="23384" y="87407"/>
                  </a:lnTo>
                  <a:lnTo>
                    <a:pt x="54087" y="138192"/>
                  </a:lnTo>
                  <a:lnTo>
                    <a:pt x="87394" y="187220"/>
                  </a:lnTo>
                  <a:lnTo>
                    <a:pt x="123303" y="234491"/>
                  </a:lnTo>
                  <a:lnTo>
                    <a:pt x="142050" y="257968"/>
                  </a:lnTo>
                </a:path>
              </a:pathLst>
            </a:custGeom>
            <a:ln w="34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416296" y="2782823"/>
            <a:ext cx="749935" cy="875030"/>
            <a:chOff x="5416296" y="2782823"/>
            <a:chExt cx="749935" cy="875030"/>
          </a:xfrm>
        </p:grpSpPr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28488" y="2782823"/>
              <a:ext cx="347472" cy="3474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77687" y="2806826"/>
              <a:ext cx="249034" cy="24904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477685" y="2806830"/>
              <a:ext cx="249554" cy="249554"/>
            </a:xfrm>
            <a:custGeom>
              <a:avLst/>
              <a:gdLst/>
              <a:ahLst/>
              <a:cxnLst/>
              <a:rect l="l" t="t" r="r" b="b"/>
              <a:pathLst>
                <a:path w="249554" h="249555">
                  <a:moveTo>
                    <a:pt x="0" y="124537"/>
                  </a:moveTo>
                  <a:lnTo>
                    <a:pt x="9786" y="76061"/>
                  </a:lnTo>
                  <a:lnTo>
                    <a:pt x="36476" y="36476"/>
                  </a:lnTo>
                  <a:lnTo>
                    <a:pt x="76061" y="9786"/>
                  </a:lnTo>
                  <a:lnTo>
                    <a:pt x="124537" y="0"/>
                  </a:lnTo>
                  <a:lnTo>
                    <a:pt x="173012" y="9786"/>
                  </a:lnTo>
                  <a:lnTo>
                    <a:pt x="212598" y="36476"/>
                  </a:lnTo>
                  <a:lnTo>
                    <a:pt x="239287" y="76061"/>
                  </a:lnTo>
                  <a:lnTo>
                    <a:pt x="249074" y="124537"/>
                  </a:lnTo>
                  <a:lnTo>
                    <a:pt x="239287" y="173012"/>
                  </a:lnTo>
                  <a:lnTo>
                    <a:pt x="212598" y="212598"/>
                  </a:lnTo>
                  <a:lnTo>
                    <a:pt x="173012" y="239287"/>
                  </a:lnTo>
                  <a:lnTo>
                    <a:pt x="124537" y="249074"/>
                  </a:lnTo>
                  <a:lnTo>
                    <a:pt x="76061" y="239287"/>
                  </a:lnTo>
                  <a:lnTo>
                    <a:pt x="36476" y="212598"/>
                  </a:lnTo>
                  <a:lnTo>
                    <a:pt x="9786" y="173012"/>
                  </a:lnTo>
                  <a:lnTo>
                    <a:pt x="0" y="124537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16296" y="3038855"/>
              <a:ext cx="371855" cy="61874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65178" y="3063570"/>
              <a:ext cx="274053" cy="52067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465184" y="3063566"/>
              <a:ext cx="274320" cy="521334"/>
            </a:xfrm>
            <a:custGeom>
              <a:avLst/>
              <a:gdLst/>
              <a:ahLst/>
              <a:cxnLst/>
              <a:rect l="l" t="t" r="r" b="b"/>
              <a:pathLst>
                <a:path w="274320" h="521335">
                  <a:moveTo>
                    <a:pt x="45680" y="0"/>
                  </a:moveTo>
                  <a:lnTo>
                    <a:pt x="228397" y="0"/>
                  </a:lnTo>
                  <a:lnTo>
                    <a:pt x="274077" y="45680"/>
                  </a:lnTo>
                  <a:lnTo>
                    <a:pt x="274077" y="520747"/>
                  </a:lnTo>
                  <a:lnTo>
                    <a:pt x="0" y="520747"/>
                  </a:lnTo>
                  <a:lnTo>
                    <a:pt x="0" y="45680"/>
                  </a:lnTo>
                  <a:lnTo>
                    <a:pt x="4568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06440" y="2782823"/>
              <a:ext cx="347472" cy="34747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54293" y="2806826"/>
              <a:ext cx="249034" cy="24904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854288" y="2806830"/>
              <a:ext cx="249554" cy="249554"/>
            </a:xfrm>
            <a:custGeom>
              <a:avLst/>
              <a:gdLst/>
              <a:ahLst/>
              <a:cxnLst/>
              <a:rect l="l" t="t" r="r" b="b"/>
              <a:pathLst>
                <a:path w="249554" h="249555">
                  <a:moveTo>
                    <a:pt x="0" y="124537"/>
                  </a:moveTo>
                  <a:lnTo>
                    <a:pt x="9786" y="76061"/>
                  </a:lnTo>
                  <a:lnTo>
                    <a:pt x="36476" y="36476"/>
                  </a:lnTo>
                  <a:lnTo>
                    <a:pt x="76061" y="9786"/>
                  </a:lnTo>
                  <a:lnTo>
                    <a:pt x="124537" y="0"/>
                  </a:lnTo>
                  <a:lnTo>
                    <a:pt x="173012" y="9786"/>
                  </a:lnTo>
                  <a:lnTo>
                    <a:pt x="212598" y="36476"/>
                  </a:lnTo>
                  <a:lnTo>
                    <a:pt x="239287" y="76061"/>
                  </a:lnTo>
                  <a:lnTo>
                    <a:pt x="249074" y="124537"/>
                  </a:lnTo>
                  <a:lnTo>
                    <a:pt x="239287" y="173012"/>
                  </a:lnTo>
                  <a:lnTo>
                    <a:pt x="212598" y="212598"/>
                  </a:lnTo>
                  <a:lnTo>
                    <a:pt x="173012" y="239287"/>
                  </a:lnTo>
                  <a:lnTo>
                    <a:pt x="124537" y="249074"/>
                  </a:lnTo>
                  <a:lnTo>
                    <a:pt x="76061" y="239287"/>
                  </a:lnTo>
                  <a:lnTo>
                    <a:pt x="36476" y="212598"/>
                  </a:lnTo>
                  <a:lnTo>
                    <a:pt x="9786" y="173012"/>
                  </a:lnTo>
                  <a:lnTo>
                    <a:pt x="0" y="124537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1200" y="3038855"/>
              <a:ext cx="374903" cy="61874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41783" y="3063570"/>
              <a:ext cx="274053" cy="52067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841789" y="3063566"/>
              <a:ext cx="274320" cy="521334"/>
            </a:xfrm>
            <a:custGeom>
              <a:avLst/>
              <a:gdLst/>
              <a:ahLst/>
              <a:cxnLst/>
              <a:rect l="l" t="t" r="r" b="b"/>
              <a:pathLst>
                <a:path w="274320" h="521335">
                  <a:moveTo>
                    <a:pt x="45680" y="0"/>
                  </a:moveTo>
                  <a:lnTo>
                    <a:pt x="228397" y="0"/>
                  </a:lnTo>
                  <a:lnTo>
                    <a:pt x="274077" y="45680"/>
                  </a:lnTo>
                  <a:lnTo>
                    <a:pt x="274077" y="520747"/>
                  </a:lnTo>
                  <a:lnTo>
                    <a:pt x="0" y="520747"/>
                  </a:lnTo>
                  <a:lnTo>
                    <a:pt x="0" y="45680"/>
                  </a:lnTo>
                  <a:lnTo>
                    <a:pt x="45680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07793" y="3133195"/>
              <a:ext cx="142240" cy="261620"/>
            </a:xfrm>
            <a:custGeom>
              <a:avLst/>
              <a:gdLst/>
              <a:ahLst/>
              <a:cxnLst/>
              <a:rect l="l" t="t" r="r" b="b"/>
              <a:pathLst>
                <a:path w="142239" h="261620">
                  <a:moveTo>
                    <a:pt x="0" y="261350"/>
                  </a:moveTo>
                  <a:lnTo>
                    <a:pt x="33398" y="219139"/>
                  </a:lnTo>
                  <a:lnTo>
                    <a:pt x="64260" y="178593"/>
                  </a:lnTo>
                  <a:lnTo>
                    <a:pt x="90049" y="141376"/>
                  </a:lnTo>
                  <a:lnTo>
                    <a:pt x="117027" y="82598"/>
                  </a:lnTo>
                  <a:lnTo>
                    <a:pt x="114332" y="42805"/>
                  </a:lnTo>
                  <a:lnTo>
                    <a:pt x="85399" y="5363"/>
                  </a:lnTo>
                  <a:lnTo>
                    <a:pt x="70655" y="0"/>
                  </a:lnTo>
                  <a:lnTo>
                    <a:pt x="57496" y="924"/>
                  </a:lnTo>
                  <a:lnTo>
                    <a:pt x="20160" y="44601"/>
                  </a:lnTo>
                  <a:lnTo>
                    <a:pt x="23384" y="87407"/>
                  </a:lnTo>
                  <a:lnTo>
                    <a:pt x="54087" y="138192"/>
                  </a:lnTo>
                  <a:lnTo>
                    <a:pt x="87394" y="187220"/>
                  </a:lnTo>
                  <a:lnTo>
                    <a:pt x="123303" y="234491"/>
                  </a:lnTo>
                  <a:lnTo>
                    <a:pt x="142050" y="257968"/>
                  </a:lnTo>
                </a:path>
              </a:pathLst>
            </a:custGeom>
            <a:ln w="34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865366" y="2665476"/>
            <a:ext cx="2308860" cy="110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20"/>
              </a:lnSpc>
              <a:spcBef>
                <a:spcPts val="100"/>
              </a:spcBef>
            </a:pPr>
            <a:r>
              <a:rPr sz="3800" b="1" spc="-20" dirty="0">
                <a:latin typeface="Arial"/>
                <a:cs typeface="Arial"/>
              </a:rPr>
              <a:t>100%</a:t>
            </a:r>
            <a:endParaRPr sz="3800">
              <a:latin typeface="Arial"/>
              <a:cs typeface="Arial"/>
            </a:endParaRPr>
          </a:p>
          <a:p>
            <a:pPr algn="ctr">
              <a:lnSpc>
                <a:spcPts val="1960"/>
              </a:lnSpc>
            </a:pPr>
            <a:r>
              <a:rPr sz="1900" spc="-10" dirty="0">
                <a:latin typeface="Arial"/>
                <a:cs typeface="Arial"/>
              </a:rPr>
              <a:t>reduction</a:t>
            </a:r>
            <a:endParaRPr sz="1900">
              <a:latin typeface="Arial"/>
              <a:cs typeface="Arial"/>
            </a:endParaRPr>
          </a:p>
          <a:p>
            <a:pPr marL="635" algn="ctr">
              <a:lnSpc>
                <a:spcPts val="1070"/>
              </a:lnSpc>
            </a:pP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1238</a:t>
            </a:r>
            <a:r>
              <a:rPr sz="11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7F7F7F"/>
                </a:solidFill>
                <a:latin typeface="Arial"/>
                <a:cs typeface="Arial"/>
              </a:rPr>
              <a:t>couple-</a:t>
            </a: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years</a:t>
            </a: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Arial"/>
                <a:cs typeface="Arial"/>
              </a:rPr>
              <a:t>f/u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150"/>
              </a:lnSpc>
            </a:pP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Upper</a:t>
            </a:r>
            <a:r>
              <a:rPr sz="1100" spc="-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CI</a:t>
            </a:r>
            <a:r>
              <a:rPr sz="11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Arial"/>
                <a:cs typeface="Arial"/>
              </a:rPr>
              <a:t>bound:</a:t>
            </a:r>
            <a:r>
              <a:rPr sz="11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Arial"/>
                <a:cs typeface="Arial"/>
              </a:rPr>
              <a:t>0.3/100 </a:t>
            </a:r>
            <a:r>
              <a:rPr sz="1100" spc="-30" dirty="0">
                <a:solidFill>
                  <a:srgbClr val="7F7F7F"/>
                </a:solidFill>
                <a:latin typeface="Arial"/>
                <a:cs typeface="Arial"/>
              </a:rPr>
              <a:t>couple-</a:t>
            </a: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6423" y="2670360"/>
            <a:ext cx="1468120" cy="100584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100" b="1" spc="-10" dirty="0">
                <a:latin typeface="Arial"/>
                <a:cs typeface="Arial"/>
              </a:rPr>
              <a:t>PARTNER1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300" b="1" spc="-25" dirty="0">
                <a:latin typeface="Arial"/>
                <a:cs typeface="Arial"/>
              </a:rPr>
              <a:t>2010-</a:t>
            </a:r>
            <a:r>
              <a:rPr sz="1300" b="1" spc="-20" dirty="0">
                <a:latin typeface="Arial"/>
                <a:cs typeface="Arial"/>
              </a:rPr>
              <a:t>2014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300" spc="-10" dirty="0">
                <a:latin typeface="Arial"/>
                <a:cs typeface="Arial"/>
              </a:rPr>
              <a:t>Europe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(888)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2400" y="3938498"/>
            <a:ext cx="9753600" cy="1278255"/>
          </a:xfrm>
          <a:custGeom>
            <a:avLst/>
            <a:gdLst/>
            <a:ahLst/>
            <a:cxnLst/>
            <a:rect l="l" t="t" r="r" b="b"/>
            <a:pathLst>
              <a:path w="9753600" h="1278254">
                <a:moveTo>
                  <a:pt x="9753600" y="0"/>
                </a:moveTo>
                <a:lnTo>
                  <a:pt x="0" y="0"/>
                </a:lnTo>
                <a:lnTo>
                  <a:pt x="0" y="1278089"/>
                </a:lnTo>
                <a:lnTo>
                  <a:pt x="9753600" y="1278089"/>
                </a:lnTo>
                <a:lnTo>
                  <a:pt x="97536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828018" y="3951732"/>
            <a:ext cx="2383155" cy="110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20"/>
              </a:lnSpc>
              <a:spcBef>
                <a:spcPts val="100"/>
              </a:spcBef>
            </a:pPr>
            <a:r>
              <a:rPr sz="3800" b="1" spc="-20" dirty="0">
                <a:latin typeface="Arial"/>
                <a:cs typeface="Arial"/>
              </a:rPr>
              <a:t>100%</a:t>
            </a:r>
            <a:endParaRPr sz="3800">
              <a:latin typeface="Arial"/>
              <a:cs typeface="Arial"/>
            </a:endParaRPr>
          </a:p>
          <a:p>
            <a:pPr algn="ctr">
              <a:lnSpc>
                <a:spcPts val="1960"/>
              </a:lnSpc>
            </a:pPr>
            <a:r>
              <a:rPr sz="1900" spc="-10" dirty="0">
                <a:latin typeface="Arial"/>
                <a:cs typeface="Arial"/>
              </a:rPr>
              <a:t>reduction</a:t>
            </a:r>
            <a:endParaRPr sz="1900">
              <a:latin typeface="Arial"/>
              <a:cs typeface="Arial"/>
            </a:endParaRPr>
          </a:p>
          <a:p>
            <a:pPr marL="524510">
              <a:lnSpc>
                <a:spcPts val="1070"/>
              </a:lnSpc>
            </a:pP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588.4</a:t>
            </a:r>
            <a:r>
              <a:rPr sz="11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7F7F7F"/>
                </a:solidFill>
                <a:latin typeface="Arial"/>
                <a:cs typeface="Arial"/>
              </a:rPr>
              <a:t>couple-</a:t>
            </a: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years</a:t>
            </a:r>
            <a:r>
              <a:rPr sz="110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Arial"/>
                <a:cs typeface="Arial"/>
              </a:rPr>
              <a:t>f/u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Upper</a:t>
            </a:r>
            <a:r>
              <a:rPr sz="1100" spc="-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CI</a:t>
            </a:r>
            <a:r>
              <a:rPr sz="11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Arial"/>
                <a:cs typeface="Arial"/>
              </a:rPr>
              <a:t>bound:</a:t>
            </a:r>
            <a:r>
              <a:rPr sz="11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Arial"/>
                <a:cs typeface="Arial"/>
              </a:rPr>
              <a:t>1.59/100</a:t>
            </a:r>
            <a:r>
              <a:rPr sz="1100" spc="-30" dirty="0">
                <a:solidFill>
                  <a:srgbClr val="7F7F7F"/>
                </a:solidFill>
                <a:latin typeface="Arial"/>
                <a:cs typeface="Arial"/>
              </a:rPr>
              <a:t> couple-</a:t>
            </a: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6423" y="3956616"/>
            <a:ext cx="2463165" cy="97663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100" b="1" dirty="0">
                <a:latin typeface="Arial"/>
                <a:cs typeface="Arial"/>
              </a:rPr>
              <a:t>Opposites</a:t>
            </a:r>
            <a:r>
              <a:rPr sz="2100" b="1" spc="50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Attract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300" b="1" spc="-25" dirty="0">
                <a:latin typeface="Arial"/>
                <a:cs typeface="Arial"/>
              </a:rPr>
              <a:t>2012-</a:t>
            </a:r>
            <a:r>
              <a:rPr sz="1300" b="1" spc="-20" dirty="0">
                <a:latin typeface="Arial"/>
                <a:cs typeface="Arial"/>
              </a:rPr>
              <a:t>2016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00" spc="-20" dirty="0">
                <a:latin typeface="Arial"/>
                <a:cs typeface="Arial"/>
              </a:rPr>
              <a:t>Australia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(153),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Thailand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(97),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Brazil</a:t>
            </a:r>
            <a:r>
              <a:rPr sz="1100" spc="-20" dirty="0">
                <a:latin typeface="Arial"/>
                <a:cs typeface="Arial"/>
              </a:rPr>
              <a:t> (93)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376928" y="4123944"/>
            <a:ext cx="753110" cy="881380"/>
            <a:chOff x="4376928" y="4123944"/>
            <a:chExt cx="753110" cy="881380"/>
          </a:xfrm>
        </p:grpSpPr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89120" y="4123944"/>
              <a:ext cx="350520" cy="35052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39145" y="4150030"/>
              <a:ext cx="249961" cy="24996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439139" y="4150029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89" h="250189">
                  <a:moveTo>
                    <a:pt x="0" y="124996"/>
                  </a:moveTo>
                  <a:lnTo>
                    <a:pt x="9822" y="76342"/>
                  </a:lnTo>
                  <a:lnTo>
                    <a:pt x="36610" y="36610"/>
                  </a:lnTo>
                  <a:lnTo>
                    <a:pt x="76342" y="9822"/>
                  </a:lnTo>
                  <a:lnTo>
                    <a:pt x="124996" y="0"/>
                  </a:lnTo>
                  <a:lnTo>
                    <a:pt x="173651" y="9822"/>
                  </a:lnTo>
                  <a:lnTo>
                    <a:pt x="213383" y="36610"/>
                  </a:lnTo>
                  <a:lnTo>
                    <a:pt x="240171" y="76342"/>
                  </a:lnTo>
                  <a:lnTo>
                    <a:pt x="249993" y="124996"/>
                  </a:lnTo>
                  <a:lnTo>
                    <a:pt x="240171" y="173651"/>
                  </a:lnTo>
                  <a:lnTo>
                    <a:pt x="213383" y="213383"/>
                  </a:lnTo>
                  <a:lnTo>
                    <a:pt x="173651" y="240171"/>
                  </a:lnTo>
                  <a:lnTo>
                    <a:pt x="124996" y="249993"/>
                  </a:lnTo>
                  <a:lnTo>
                    <a:pt x="76342" y="240171"/>
                  </a:lnTo>
                  <a:lnTo>
                    <a:pt x="36610" y="213383"/>
                  </a:lnTo>
                  <a:lnTo>
                    <a:pt x="9822" y="173651"/>
                  </a:lnTo>
                  <a:lnTo>
                    <a:pt x="0" y="124996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76928" y="4383024"/>
              <a:ext cx="374903" cy="62179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26597" y="4407712"/>
              <a:ext cx="275043" cy="52260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426592" y="4407712"/>
              <a:ext cx="275590" cy="523240"/>
            </a:xfrm>
            <a:custGeom>
              <a:avLst/>
              <a:gdLst/>
              <a:ahLst/>
              <a:cxnLst/>
              <a:rect l="l" t="t" r="r" b="b"/>
              <a:pathLst>
                <a:path w="275589" h="523239">
                  <a:moveTo>
                    <a:pt x="45849" y="0"/>
                  </a:moveTo>
                  <a:lnTo>
                    <a:pt x="229240" y="0"/>
                  </a:lnTo>
                  <a:lnTo>
                    <a:pt x="275089" y="45849"/>
                  </a:lnTo>
                  <a:lnTo>
                    <a:pt x="275089" y="522670"/>
                  </a:lnTo>
                  <a:lnTo>
                    <a:pt x="0" y="522670"/>
                  </a:lnTo>
                  <a:lnTo>
                    <a:pt x="0" y="45849"/>
                  </a:lnTo>
                  <a:lnTo>
                    <a:pt x="45849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67072" y="4123944"/>
              <a:ext cx="350520" cy="35052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17135" y="4150030"/>
              <a:ext cx="249961" cy="24996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817134" y="4150029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89" h="250189">
                  <a:moveTo>
                    <a:pt x="0" y="124996"/>
                  </a:moveTo>
                  <a:lnTo>
                    <a:pt x="9822" y="76342"/>
                  </a:lnTo>
                  <a:lnTo>
                    <a:pt x="36610" y="36610"/>
                  </a:lnTo>
                  <a:lnTo>
                    <a:pt x="76342" y="9822"/>
                  </a:lnTo>
                  <a:lnTo>
                    <a:pt x="124996" y="0"/>
                  </a:lnTo>
                  <a:lnTo>
                    <a:pt x="173651" y="9822"/>
                  </a:lnTo>
                  <a:lnTo>
                    <a:pt x="213383" y="36610"/>
                  </a:lnTo>
                  <a:lnTo>
                    <a:pt x="240171" y="76342"/>
                  </a:lnTo>
                  <a:lnTo>
                    <a:pt x="249993" y="124996"/>
                  </a:lnTo>
                  <a:lnTo>
                    <a:pt x="240171" y="173651"/>
                  </a:lnTo>
                  <a:lnTo>
                    <a:pt x="213383" y="213383"/>
                  </a:lnTo>
                  <a:lnTo>
                    <a:pt x="173651" y="240171"/>
                  </a:lnTo>
                  <a:lnTo>
                    <a:pt x="124996" y="249993"/>
                  </a:lnTo>
                  <a:lnTo>
                    <a:pt x="76342" y="240171"/>
                  </a:lnTo>
                  <a:lnTo>
                    <a:pt x="36610" y="213383"/>
                  </a:lnTo>
                  <a:lnTo>
                    <a:pt x="9822" y="173651"/>
                  </a:lnTo>
                  <a:lnTo>
                    <a:pt x="0" y="124996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54880" y="4383024"/>
              <a:ext cx="374903" cy="62179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04587" y="4407712"/>
              <a:ext cx="275056" cy="52260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804587" y="4407712"/>
              <a:ext cx="275590" cy="523240"/>
            </a:xfrm>
            <a:custGeom>
              <a:avLst/>
              <a:gdLst/>
              <a:ahLst/>
              <a:cxnLst/>
              <a:rect l="l" t="t" r="r" b="b"/>
              <a:pathLst>
                <a:path w="275589" h="523239">
                  <a:moveTo>
                    <a:pt x="45849" y="0"/>
                  </a:moveTo>
                  <a:lnTo>
                    <a:pt x="229240" y="0"/>
                  </a:lnTo>
                  <a:lnTo>
                    <a:pt x="275089" y="45849"/>
                  </a:lnTo>
                  <a:lnTo>
                    <a:pt x="275089" y="522670"/>
                  </a:lnTo>
                  <a:lnTo>
                    <a:pt x="0" y="522670"/>
                  </a:lnTo>
                  <a:lnTo>
                    <a:pt x="0" y="45849"/>
                  </a:lnTo>
                  <a:lnTo>
                    <a:pt x="45849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870836" y="4477600"/>
              <a:ext cx="142875" cy="262890"/>
            </a:xfrm>
            <a:custGeom>
              <a:avLst/>
              <a:gdLst/>
              <a:ahLst/>
              <a:cxnLst/>
              <a:rect l="l" t="t" r="r" b="b"/>
              <a:pathLst>
                <a:path w="142875" h="262889">
                  <a:moveTo>
                    <a:pt x="0" y="262315"/>
                  </a:moveTo>
                  <a:lnTo>
                    <a:pt x="33521" y="219948"/>
                  </a:lnTo>
                  <a:lnTo>
                    <a:pt x="64497" y="179252"/>
                  </a:lnTo>
                  <a:lnTo>
                    <a:pt x="90381" y="141898"/>
                  </a:lnTo>
                  <a:lnTo>
                    <a:pt x="117459" y="82903"/>
                  </a:lnTo>
                  <a:lnTo>
                    <a:pt x="114754" y="42963"/>
                  </a:lnTo>
                  <a:lnTo>
                    <a:pt x="85714" y="5383"/>
                  </a:lnTo>
                  <a:lnTo>
                    <a:pt x="70915" y="0"/>
                  </a:lnTo>
                  <a:lnTo>
                    <a:pt x="57708" y="928"/>
                  </a:lnTo>
                  <a:lnTo>
                    <a:pt x="20235" y="44766"/>
                  </a:lnTo>
                  <a:lnTo>
                    <a:pt x="23470" y="87729"/>
                  </a:lnTo>
                  <a:lnTo>
                    <a:pt x="54287" y="138702"/>
                  </a:lnTo>
                  <a:lnTo>
                    <a:pt x="87716" y="187911"/>
                  </a:lnTo>
                  <a:lnTo>
                    <a:pt x="123758" y="235356"/>
                  </a:lnTo>
                  <a:lnTo>
                    <a:pt x="142574" y="258920"/>
                  </a:lnTo>
                </a:path>
              </a:pathLst>
            </a:custGeom>
            <a:ln w="34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828205" y="5256276"/>
            <a:ext cx="2383155" cy="1109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35"/>
              </a:lnSpc>
              <a:spcBef>
                <a:spcPts val="100"/>
              </a:spcBef>
            </a:pPr>
            <a:r>
              <a:rPr sz="3800" b="1" spc="-20" dirty="0">
                <a:latin typeface="Arial"/>
                <a:cs typeface="Arial"/>
              </a:rPr>
              <a:t>100%</a:t>
            </a:r>
            <a:endParaRPr sz="3800">
              <a:latin typeface="Arial"/>
              <a:cs typeface="Arial"/>
            </a:endParaRPr>
          </a:p>
          <a:p>
            <a:pPr algn="ctr">
              <a:lnSpc>
                <a:spcPts val="1960"/>
              </a:lnSpc>
            </a:pPr>
            <a:r>
              <a:rPr sz="1900" spc="-10" dirty="0">
                <a:latin typeface="Arial"/>
                <a:cs typeface="Arial"/>
              </a:rPr>
              <a:t>reduction</a:t>
            </a:r>
            <a:endParaRPr sz="1900">
              <a:latin typeface="Arial"/>
              <a:cs typeface="Arial"/>
            </a:endParaRPr>
          </a:p>
          <a:p>
            <a:pPr marL="635" algn="ctr">
              <a:lnSpc>
                <a:spcPts val="1070"/>
              </a:lnSpc>
            </a:pP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1593</a:t>
            </a:r>
            <a:r>
              <a:rPr sz="11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7F7F7F"/>
                </a:solidFill>
                <a:latin typeface="Arial"/>
                <a:cs typeface="Arial"/>
              </a:rPr>
              <a:t>couple-</a:t>
            </a: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years</a:t>
            </a: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Arial"/>
                <a:cs typeface="Arial"/>
              </a:rPr>
              <a:t>f/u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165"/>
              </a:lnSpc>
            </a:pP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Upper</a:t>
            </a:r>
            <a:r>
              <a:rPr sz="1100" spc="-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CI</a:t>
            </a:r>
            <a:r>
              <a:rPr sz="11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Arial"/>
                <a:cs typeface="Arial"/>
              </a:rPr>
              <a:t>bound:</a:t>
            </a:r>
            <a:r>
              <a:rPr sz="11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Arial"/>
                <a:cs typeface="Arial"/>
              </a:rPr>
              <a:t>0.23/100</a:t>
            </a:r>
            <a:r>
              <a:rPr sz="1100" spc="-30" dirty="0">
                <a:solidFill>
                  <a:srgbClr val="7F7F7F"/>
                </a:solidFill>
                <a:latin typeface="Arial"/>
                <a:cs typeface="Arial"/>
              </a:rPr>
              <a:t> couple-</a:t>
            </a: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2720" y="6308297"/>
            <a:ext cx="9087485" cy="1081405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614"/>
              </a:spcBef>
            </a:pPr>
            <a:r>
              <a:rPr sz="4500" baseline="-24074" dirty="0">
                <a:solidFill>
                  <a:srgbClr val="FF2F92"/>
                </a:solidFill>
                <a:latin typeface="Arial"/>
                <a:cs typeface="Arial"/>
              </a:rPr>
              <a:t>*</a:t>
            </a:r>
            <a:r>
              <a:rPr sz="4500" spc="-794" baseline="-24074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2F92"/>
                </a:solidFill>
                <a:latin typeface="Arial"/>
                <a:cs typeface="Arial"/>
              </a:rPr>
              <a:t>linked</a:t>
            </a:r>
            <a:r>
              <a:rPr sz="1100" spc="-50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2F92"/>
                </a:solidFill>
                <a:latin typeface="Arial"/>
                <a:cs typeface="Arial"/>
              </a:rPr>
              <a:t>transmissions</a:t>
            </a:r>
            <a:r>
              <a:rPr sz="1100" spc="-30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2F92"/>
                </a:solidFill>
                <a:latin typeface="Arial"/>
                <a:cs typeface="Arial"/>
              </a:rPr>
              <a:t>were</a:t>
            </a:r>
            <a:r>
              <a:rPr sz="1100" spc="-45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2F92"/>
                </a:solidFill>
                <a:latin typeface="Arial"/>
                <a:cs typeface="Arial"/>
              </a:rPr>
              <a:t>from</a:t>
            </a:r>
            <a:r>
              <a:rPr sz="1100" spc="-40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2F92"/>
                </a:solidFill>
                <a:latin typeface="Arial"/>
                <a:cs typeface="Arial"/>
              </a:rPr>
              <a:t>sources</a:t>
            </a:r>
            <a:r>
              <a:rPr sz="1100" spc="-35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2F92"/>
                </a:solidFill>
                <a:latin typeface="Arial"/>
                <a:cs typeface="Arial"/>
              </a:rPr>
              <a:t>who</a:t>
            </a:r>
            <a:r>
              <a:rPr sz="1100" spc="-40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2F92"/>
                </a:solidFill>
                <a:latin typeface="Arial"/>
                <a:cs typeface="Arial"/>
              </a:rPr>
              <a:t>had</a:t>
            </a:r>
            <a:r>
              <a:rPr sz="1100" spc="-45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2F92"/>
                </a:solidFill>
                <a:latin typeface="Arial"/>
                <a:cs typeface="Arial"/>
              </a:rPr>
              <a:t>not</a:t>
            </a:r>
            <a:r>
              <a:rPr sz="1100" spc="-35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2F92"/>
                </a:solidFill>
                <a:latin typeface="Arial"/>
                <a:cs typeface="Arial"/>
              </a:rPr>
              <a:t>yet</a:t>
            </a:r>
            <a:r>
              <a:rPr sz="1100" spc="-30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2F92"/>
                </a:solidFill>
                <a:latin typeface="Arial"/>
                <a:cs typeface="Arial"/>
              </a:rPr>
              <a:t>become</a:t>
            </a:r>
            <a:r>
              <a:rPr sz="1100" spc="-45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2F92"/>
                </a:solidFill>
                <a:latin typeface="Arial"/>
                <a:cs typeface="Arial"/>
              </a:rPr>
              <a:t>undetectable</a:t>
            </a:r>
            <a:r>
              <a:rPr sz="1100" spc="-40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2F92"/>
                </a:solidFill>
                <a:latin typeface="Arial"/>
                <a:cs typeface="Arial"/>
              </a:rPr>
              <a:t>or</a:t>
            </a:r>
            <a:r>
              <a:rPr sz="1100" spc="-25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2F92"/>
                </a:solidFill>
                <a:latin typeface="Arial"/>
                <a:cs typeface="Arial"/>
              </a:rPr>
              <a:t>had</a:t>
            </a:r>
            <a:r>
              <a:rPr sz="1100" spc="-40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2F92"/>
                </a:solidFill>
                <a:latin typeface="Arial"/>
                <a:cs typeface="Arial"/>
              </a:rPr>
              <a:t>lapses</a:t>
            </a:r>
            <a:r>
              <a:rPr sz="1100" spc="-35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2F92"/>
                </a:solidFill>
                <a:latin typeface="Arial"/>
                <a:cs typeface="Arial"/>
              </a:rPr>
              <a:t>in</a:t>
            </a:r>
            <a:r>
              <a:rPr sz="1100" spc="-40" dirty="0">
                <a:solidFill>
                  <a:srgbClr val="FF2F92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2F92"/>
                </a:solidFill>
                <a:latin typeface="Arial"/>
                <a:cs typeface="Arial"/>
              </a:rPr>
              <a:t>treatment</a:t>
            </a:r>
            <a:endParaRPr sz="1100">
              <a:latin typeface="Arial"/>
              <a:cs typeface="Arial"/>
            </a:endParaRPr>
          </a:p>
          <a:p>
            <a:pPr marL="80010">
              <a:lnSpc>
                <a:spcPct val="100000"/>
              </a:lnSpc>
              <a:spcBef>
                <a:spcPts val="555"/>
              </a:spcBef>
              <a:tabLst>
                <a:tab pos="4963160" algn="l"/>
              </a:tabLst>
            </a:pPr>
            <a:r>
              <a:rPr sz="1100" b="1" spc="-20" dirty="0">
                <a:solidFill>
                  <a:srgbClr val="A6A6A6"/>
                </a:solidFill>
                <a:latin typeface="Arial"/>
                <a:cs typeface="Arial"/>
              </a:rPr>
              <a:t>HPTN</a:t>
            </a:r>
            <a:r>
              <a:rPr sz="1100" b="1" spc="-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A6A6A6"/>
                </a:solidFill>
                <a:latin typeface="Arial"/>
                <a:cs typeface="Arial"/>
              </a:rPr>
              <a:t>052:</a:t>
            </a:r>
            <a:r>
              <a:rPr sz="1100" b="1" spc="-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A6A6A6"/>
                </a:solidFill>
                <a:latin typeface="Arial"/>
                <a:cs typeface="Arial"/>
              </a:rPr>
              <a:t>Cohen</a:t>
            </a:r>
            <a:r>
              <a:rPr sz="1100" spc="-4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MS,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et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al.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A6A6A6"/>
                </a:solidFill>
                <a:latin typeface="Arial"/>
                <a:cs typeface="Arial"/>
              </a:rPr>
              <a:t>New</a:t>
            </a:r>
            <a:r>
              <a:rPr sz="1100" i="1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A6A6A6"/>
                </a:solidFill>
                <a:latin typeface="Arial"/>
                <a:cs typeface="Arial"/>
              </a:rPr>
              <a:t>Engl</a:t>
            </a:r>
            <a:r>
              <a:rPr sz="1100" i="1" spc="-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A6A6A6"/>
                </a:solidFill>
                <a:latin typeface="Arial"/>
                <a:cs typeface="Arial"/>
              </a:rPr>
              <a:t>J</a:t>
            </a:r>
            <a:r>
              <a:rPr sz="1100" i="1" spc="-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A6A6A6"/>
                </a:solidFill>
                <a:latin typeface="Arial"/>
                <a:cs typeface="Arial"/>
              </a:rPr>
              <a:t>Med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2016;375(9):830-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839.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sz="1100" b="1" spc="-25" dirty="0">
                <a:solidFill>
                  <a:srgbClr val="A6A6A6"/>
                </a:solidFill>
                <a:latin typeface="Arial"/>
                <a:cs typeface="Arial"/>
              </a:rPr>
              <a:t>PARTNER1: 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Rodger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AJ,</a:t>
            </a:r>
            <a:r>
              <a:rPr sz="1100" spc="-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et</a:t>
            </a:r>
            <a:r>
              <a:rPr sz="1100" spc="-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al.</a:t>
            </a:r>
            <a:r>
              <a:rPr sz="1100" spc="-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i="1" spc="-20" dirty="0">
                <a:solidFill>
                  <a:srgbClr val="A6A6A6"/>
                </a:solidFill>
                <a:latin typeface="Arial"/>
                <a:cs typeface="Arial"/>
              </a:rPr>
              <a:t>JAMA.</a:t>
            </a:r>
            <a:r>
              <a:rPr sz="1100" i="1" spc="-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2016;316(2):171-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181.</a:t>
            </a:r>
            <a:endParaRPr sz="1100">
              <a:latin typeface="Arial"/>
              <a:cs typeface="Arial"/>
            </a:endParaRPr>
          </a:p>
          <a:p>
            <a:pPr marL="80010">
              <a:lnSpc>
                <a:spcPct val="100000"/>
              </a:lnSpc>
              <a:tabLst>
                <a:tab pos="4956175" algn="l"/>
              </a:tabLst>
            </a:pPr>
            <a:r>
              <a:rPr sz="1100" b="1" spc="-20" dirty="0">
                <a:solidFill>
                  <a:srgbClr val="A6A6A6"/>
                </a:solidFill>
                <a:latin typeface="Arial"/>
                <a:cs typeface="Arial"/>
              </a:rPr>
              <a:t>Opposites</a:t>
            </a:r>
            <a:r>
              <a:rPr sz="1100" b="1" spc="-6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6A6A6"/>
                </a:solidFill>
                <a:latin typeface="Arial"/>
                <a:cs typeface="Arial"/>
              </a:rPr>
              <a:t>Attract:</a:t>
            </a:r>
            <a:r>
              <a:rPr sz="1100" b="1" spc="-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Bavinton</a:t>
            </a:r>
            <a:r>
              <a:rPr sz="1100" spc="-4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BR,</a:t>
            </a:r>
            <a:r>
              <a:rPr sz="1100" spc="-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et</a:t>
            </a:r>
            <a:r>
              <a:rPr sz="1100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al.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i="1" spc="-20" dirty="0">
                <a:solidFill>
                  <a:srgbClr val="A6A6A6"/>
                </a:solidFill>
                <a:latin typeface="Arial"/>
                <a:cs typeface="Arial"/>
              </a:rPr>
              <a:t>Lancet</a:t>
            </a:r>
            <a:r>
              <a:rPr sz="1100" i="1" spc="-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A6A6A6"/>
                </a:solidFill>
                <a:latin typeface="Arial"/>
                <a:cs typeface="Arial"/>
              </a:rPr>
              <a:t>HIV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2018</a:t>
            </a:r>
            <a:r>
              <a:rPr sz="1100" spc="-4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A6A6A6"/>
                </a:solidFill>
                <a:latin typeface="Arial"/>
                <a:cs typeface="Arial"/>
              </a:rPr>
              <a:t>;5(8):e438-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e447.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sz="1100" b="1" spc="-10" dirty="0">
                <a:solidFill>
                  <a:srgbClr val="A6A6A6"/>
                </a:solidFill>
                <a:latin typeface="Arial"/>
                <a:cs typeface="Arial"/>
              </a:rPr>
              <a:t>PARTNER2:</a:t>
            </a:r>
            <a:r>
              <a:rPr sz="1100" b="1" spc="2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Rodger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AJ,</a:t>
            </a:r>
            <a:r>
              <a:rPr sz="1100" spc="-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et</a:t>
            </a:r>
            <a:r>
              <a:rPr sz="1100" spc="-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A6A6A6"/>
                </a:solidFill>
                <a:latin typeface="Arial"/>
                <a:cs typeface="Arial"/>
              </a:rPr>
              <a:t>al.</a:t>
            </a:r>
            <a:r>
              <a:rPr sz="1100" spc="-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A6A6A6"/>
                </a:solidFill>
                <a:latin typeface="Arial"/>
                <a:cs typeface="Arial"/>
              </a:rPr>
              <a:t>Lancet.</a:t>
            </a:r>
            <a:r>
              <a:rPr sz="1100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A6A6A6"/>
                </a:solidFill>
                <a:latin typeface="Arial"/>
                <a:cs typeface="Arial"/>
              </a:rPr>
              <a:t>2019;393(10189):2428-</a:t>
            </a:r>
            <a:r>
              <a:rPr sz="1100" spc="-10" dirty="0">
                <a:solidFill>
                  <a:srgbClr val="A6A6A6"/>
                </a:solidFill>
                <a:latin typeface="Arial"/>
                <a:cs typeface="Arial"/>
              </a:rPr>
              <a:t>2438.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86423" y="5264208"/>
            <a:ext cx="1468120" cy="100266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100" b="1" spc="-10" dirty="0">
                <a:latin typeface="Arial"/>
                <a:cs typeface="Arial"/>
              </a:rPr>
              <a:t>PARTNER2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300" b="1" spc="-25" dirty="0">
                <a:latin typeface="Arial"/>
                <a:cs typeface="Arial"/>
              </a:rPr>
              <a:t>2014-</a:t>
            </a:r>
            <a:r>
              <a:rPr sz="1300" b="1" spc="-20" dirty="0">
                <a:latin typeface="Arial"/>
                <a:cs typeface="Arial"/>
              </a:rPr>
              <a:t>2018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00" spc="-10" dirty="0">
                <a:latin typeface="Arial"/>
                <a:cs typeface="Arial"/>
              </a:rPr>
              <a:t>Europe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(782)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376928" y="5373623"/>
            <a:ext cx="753110" cy="881380"/>
            <a:chOff x="4376928" y="5373623"/>
            <a:chExt cx="753110" cy="881380"/>
          </a:xfrm>
        </p:grpSpPr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89120" y="5373623"/>
              <a:ext cx="350520" cy="35051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39145" y="5399366"/>
              <a:ext cx="249961" cy="24996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439139" y="539936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89" h="250189">
                  <a:moveTo>
                    <a:pt x="0" y="124996"/>
                  </a:moveTo>
                  <a:lnTo>
                    <a:pt x="9822" y="76342"/>
                  </a:lnTo>
                  <a:lnTo>
                    <a:pt x="36610" y="36610"/>
                  </a:lnTo>
                  <a:lnTo>
                    <a:pt x="76342" y="9822"/>
                  </a:lnTo>
                  <a:lnTo>
                    <a:pt x="124996" y="0"/>
                  </a:lnTo>
                  <a:lnTo>
                    <a:pt x="173651" y="9822"/>
                  </a:lnTo>
                  <a:lnTo>
                    <a:pt x="213383" y="36610"/>
                  </a:lnTo>
                  <a:lnTo>
                    <a:pt x="240171" y="76342"/>
                  </a:lnTo>
                  <a:lnTo>
                    <a:pt x="249993" y="124996"/>
                  </a:lnTo>
                  <a:lnTo>
                    <a:pt x="240171" y="173650"/>
                  </a:lnTo>
                  <a:lnTo>
                    <a:pt x="213383" y="213382"/>
                  </a:lnTo>
                  <a:lnTo>
                    <a:pt x="173651" y="240170"/>
                  </a:lnTo>
                  <a:lnTo>
                    <a:pt x="124996" y="249992"/>
                  </a:lnTo>
                  <a:lnTo>
                    <a:pt x="76342" y="240170"/>
                  </a:lnTo>
                  <a:lnTo>
                    <a:pt x="36610" y="213382"/>
                  </a:lnTo>
                  <a:lnTo>
                    <a:pt x="9822" y="173650"/>
                  </a:lnTo>
                  <a:lnTo>
                    <a:pt x="0" y="124996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76928" y="5632703"/>
              <a:ext cx="374903" cy="62179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26597" y="5657062"/>
              <a:ext cx="275043" cy="52260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426592" y="5657056"/>
              <a:ext cx="275590" cy="523240"/>
            </a:xfrm>
            <a:custGeom>
              <a:avLst/>
              <a:gdLst/>
              <a:ahLst/>
              <a:cxnLst/>
              <a:rect l="l" t="t" r="r" b="b"/>
              <a:pathLst>
                <a:path w="275589" h="523239">
                  <a:moveTo>
                    <a:pt x="45849" y="0"/>
                  </a:moveTo>
                  <a:lnTo>
                    <a:pt x="229240" y="0"/>
                  </a:lnTo>
                  <a:lnTo>
                    <a:pt x="275089" y="45849"/>
                  </a:lnTo>
                  <a:lnTo>
                    <a:pt x="275089" y="522670"/>
                  </a:lnTo>
                  <a:lnTo>
                    <a:pt x="0" y="522670"/>
                  </a:lnTo>
                  <a:lnTo>
                    <a:pt x="0" y="45849"/>
                  </a:lnTo>
                  <a:lnTo>
                    <a:pt x="45849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67072" y="5373623"/>
              <a:ext cx="350520" cy="35051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17135" y="5399366"/>
              <a:ext cx="249961" cy="24996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817134" y="5399361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89" h="250189">
                  <a:moveTo>
                    <a:pt x="0" y="124996"/>
                  </a:moveTo>
                  <a:lnTo>
                    <a:pt x="9822" y="76342"/>
                  </a:lnTo>
                  <a:lnTo>
                    <a:pt x="36610" y="36610"/>
                  </a:lnTo>
                  <a:lnTo>
                    <a:pt x="76342" y="9822"/>
                  </a:lnTo>
                  <a:lnTo>
                    <a:pt x="124996" y="0"/>
                  </a:lnTo>
                  <a:lnTo>
                    <a:pt x="173651" y="9822"/>
                  </a:lnTo>
                  <a:lnTo>
                    <a:pt x="213383" y="36610"/>
                  </a:lnTo>
                  <a:lnTo>
                    <a:pt x="240171" y="76342"/>
                  </a:lnTo>
                  <a:lnTo>
                    <a:pt x="249993" y="124996"/>
                  </a:lnTo>
                  <a:lnTo>
                    <a:pt x="240171" y="173651"/>
                  </a:lnTo>
                  <a:lnTo>
                    <a:pt x="213383" y="213383"/>
                  </a:lnTo>
                  <a:lnTo>
                    <a:pt x="173651" y="240171"/>
                  </a:lnTo>
                  <a:lnTo>
                    <a:pt x="124996" y="249993"/>
                  </a:lnTo>
                  <a:lnTo>
                    <a:pt x="76342" y="240171"/>
                  </a:lnTo>
                  <a:lnTo>
                    <a:pt x="36610" y="213383"/>
                  </a:lnTo>
                  <a:lnTo>
                    <a:pt x="9822" y="173651"/>
                  </a:lnTo>
                  <a:lnTo>
                    <a:pt x="0" y="124996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54880" y="5632703"/>
              <a:ext cx="374903" cy="62179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04587" y="5657062"/>
              <a:ext cx="275056" cy="52260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804587" y="5657057"/>
              <a:ext cx="275590" cy="523240"/>
            </a:xfrm>
            <a:custGeom>
              <a:avLst/>
              <a:gdLst/>
              <a:ahLst/>
              <a:cxnLst/>
              <a:rect l="l" t="t" r="r" b="b"/>
              <a:pathLst>
                <a:path w="275589" h="523239">
                  <a:moveTo>
                    <a:pt x="45849" y="0"/>
                  </a:moveTo>
                  <a:lnTo>
                    <a:pt x="229240" y="0"/>
                  </a:lnTo>
                  <a:lnTo>
                    <a:pt x="275089" y="45849"/>
                  </a:lnTo>
                  <a:lnTo>
                    <a:pt x="275089" y="522670"/>
                  </a:lnTo>
                  <a:lnTo>
                    <a:pt x="0" y="522670"/>
                  </a:lnTo>
                  <a:lnTo>
                    <a:pt x="0" y="45849"/>
                  </a:lnTo>
                  <a:lnTo>
                    <a:pt x="45849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870836" y="5726943"/>
              <a:ext cx="142875" cy="262890"/>
            </a:xfrm>
            <a:custGeom>
              <a:avLst/>
              <a:gdLst/>
              <a:ahLst/>
              <a:cxnLst/>
              <a:rect l="l" t="t" r="r" b="b"/>
              <a:pathLst>
                <a:path w="142875" h="262889">
                  <a:moveTo>
                    <a:pt x="0" y="262315"/>
                  </a:moveTo>
                  <a:lnTo>
                    <a:pt x="33521" y="219948"/>
                  </a:lnTo>
                  <a:lnTo>
                    <a:pt x="64497" y="179252"/>
                  </a:lnTo>
                  <a:lnTo>
                    <a:pt x="90381" y="141898"/>
                  </a:lnTo>
                  <a:lnTo>
                    <a:pt x="117459" y="82903"/>
                  </a:lnTo>
                  <a:lnTo>
                    <a:pt x="114754" y="42963"/>
                  </a:lnTo>
                  <a:lnTo>
                    <a:pt x="85714" y="5383"/>
                  </a:lnTo>
                  <a:lnTo>
                    <a:pt x="70915" y="0"/>
                  </a:lnTo>
                  <a:lnTo>
                    <a:pt x="57708" y="928"/>
                  </a:lnTo>
                  <a:lnTo>
                    <a:pt x="20235" y="44766"/>
                  </a:lnTo>
                  <a:lnTo>
                    <a:pt x="23470" y="87729"/>
                  </a:lnTo>
                  <a:lnTo>
                    <a:pt x="54287" y="138702"/>
                  </a:lnTo>
                  <a:lnTo>
                    <a:pt x="87716" y="187911"/>
                  </a:lnTo>
                  <a:lnTo>
                    <a:pt x="123758" y="235356"/>
                  </a:lnTo>
                  <a:lnTo>
                    <a:pt x="142574" y="258920"/>
                  </a:lnTo>
                </a:path>
              </a:pathLst>
            </a:custGeom>
            <a:ln w="34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152400" y="1226681"/>
            <a:ext cx="9753600" cy="1335405"/>
            <a:chOff x="152400" y="1226681"/>
            <a:chExt cx="9753600" cy="1335405"/>
          </a:xfrm>
        </p:grpSpPr>
        <p:sp>
          <p:nvSpPr>
            <p:cNvPr id="83" name="object 83"/>
            <p:cNvSpPr/>
            <p:nvPr/>
          </p:nvSpPr>
          <p:spPr>
            <a:xfrm>
              <a:off x="152400" y="1226681"/>
              <a:ext cx="9753600" cy="1335405"/>
            </a:xfrm>
            <a:custGeom>
              <a:avLst/>
              <a:gdLst/>
              <a:ahLst/>
              <a:cxnLst/>
              <a:rect l="l" t="t" r="r" b="b"/>
              <a:pathLst>
                <a:path w="9753600" h="1335405">
                  <a:moveTo>
                    <a:pt x="9753600" y="0"/>
                  </a:moveTo>
                  <a:lnTo>
                    <a:pt x="0" y="0"/>
                  </a:lnTo>
                  <a:lnTo>
                    <a:pt x="0" y="1335138"/>
                  </a:lnTo>
                  <a:lnTo>
                    <a:pt x="9753600" y="1335138"/>
                  </a:lnTo>
                  <a:lnTo>
                    <a:pt x="975360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269991" y="1395984"/>
              <a:ext cx="347472" cy="35052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18074" y="1425372"/>
              <a:ext cx="249961" cy="249961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5318071" y="1425376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89" h="250189">
                  <a:moveTo>
                    <a:pt x="0" y="124996"/>
                  </a:moveTo>
                  <a:lnTo>
                    <a:pt x="9822" y="76342"/>
                  </a:lnTo>
                  <a:lnTo>
                    <a:pt x="36610" y="36610"/>
                  </a:lnTo>
                  <a:lnTo>
                    <a:pt x="76342" y="9822"/>
                  </a:lnTo>
                  <a:lnTo>
                    <a:pt x="124996" y="0"/>
                  </a:lnTo>
                  <a:lnTo>
                    <a:pt x="173650" y="9822"/>
                  </a:lnTo>
                  <a:lnTo>
                    <a:pt x="213382" y="36610"/>
                  </a:lnTo>
                  <a:lnTo>
                    <a:pt x="240170" y="76342"/>
                  </a:lnTo>
                  <a:lnTo>
                    <a:pt x="249992" y="124996"/>
                  </a:lnTo>
                  <a:lnTo>
                    <a:pt x="240170" y="173650"/>
                  </a:lnTo>
                  <a:lnTo>
                    <a:pt x="213382" y="213382"/>
                  </a:lnTo>
                  <a:lnTo>
                    <a:pt x="173650" y="240170"/>
                  </a:lnTo>
                  <a:lnTo>
                    <a:pt x="124996" y="249992"/>
                  </a:lnTo>
                  <a:lnTo>
                    <a:pt x="76342" y="240170"/>
                  </a:lnTo>
                  <a:lnTo>
                    <a:pt x="36610" y="213382"/>
                  </a:lnTo>
                  <a:lnTo>
                    <a:pt x="9822" y="173650"/>
                  </a:lnTo>
                  <a:lnTo>
                    <a:pt x="0" y="124996"/>
                  </a:lnTo>
                  <a:close/>
                </a:path>
              </a:pathLst>
            </a:custGeom>
            <a:ln w="10161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181600" y="1652016"/>
              <a:ext cx="524255" cy="61874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230914" y="1680121"/>
              <a:ext cx="424281" cy="519315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230914" y="1680121"/>
              <a:ext cx="424815" cy="519430"/>
            </a:xfrm>
            <a:custGeom>
              <a:avLst/>
              <a:gdLst/>
              <a:ahLst/>
              <a:cxnLst/>
              <a:rect l="l" t="t" r="r" b="b"/>
              <a:pathLst>
                <a:path w="424814" h="519430">
                  <a:moveTo>
                    <a:pt x="118812" y="0"/>
                  </a:moveTo>
                  <a:lnTo>
                    <a:pt x="74682" y="47524"/>
                  </a:lnTo>
                  <a:lnTo>
                    <a:pt x="78076" y="234229"/>
                  </a:lnTo>
                  <a:lnTo>
                    <a:pt x="0" y="519379"/>
                  </a:lnTo>
                  <a:lnTo>
                    <a:pt x="424329" y="519379"/>
                  </a:lnTo>
                  <a:lnTo>
                    <a:pt x="349647" y="251202"/>
                  </a:lnTo>
                  <a:lnTo>
                    <a:pt x="349647" y="47524"/>
                  </a:lnTo>
                  <a:lnTo>
                    <a:pt x="298727" y="0"/>
                  </a:lnTo>
                  <a:lnTo>
                    <a:pt x="118812" y="0"/>
                  </a:lnTo>
                  <a:close/>
                </a:path>
              </a:pathLst>
            </a:custGeom>
            <a:ln w="10161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33671" y="1395984"/>
              <a:ext cx="350520" cy="35052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284408" y="1425372"/>
              <a:ext cx="249974" cy="24996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4284414" y="1425376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89" h="250189">
                  <a:moveTo>
                    <a:pt x="0" y="124996"/>
                  </a:moveTo>
                  <a:lnTo>
                    <a:pt x="9822" y="76342"/>
                  </a:lnTo>
                  <a:lnTo>
                    <a:pt x="36610" y="36610"/>
                  </a:lnTo>
                  <a:lnTo>
                    <a:pt x="76342" y="9822"/>
                  </a:lnTo>
                  <a:lnTo>
                    <a:pt x="124996" y="0"/>
                  </a:lnTo>
                  <a:lnTo>
                    <a:pt x="173650" y="9822"/>
                  </a:lnTo>
                  <a:lnTo>
                    <a:pt x="213382" y="36610"/>
                  </a:lnTo>
                  <a:lnTo>
                    <a:pt x="240170" y="76342"/>
                  </a:lnTo>
                  <a:lnTo>
                    <a:pt x="249992" y="124996"/>
                  </a:lnTo>
                  <a:lnTo>
                    <a:pt x="240170" y="173650"/>
                  </a:lnTo>
                  <a:lnTo>
                    <a:pt x="213382" y="213382"/>
                  </a:lnTo>
                  <a:lnTo>
                    <a:pt x="173650" y="240170"/>
                  </a:lnTo>
                  <a:lnTo>
                    <a:pt x="124996" y="249992"/>
                  </a:lnTo>
                  <a:lnTo>
                    <a:pt x="76342" y="240170"/>
                  </a:lnTo>
                  <a:lnTo>
                    <a:pt x="36610" y="213382"/>
                  </a:lnTo>
                  <a:lnTo>
                    <a:pt x="9822" y="173650"/>
                  </a:lnTo>
                  <a:lnTo>
                    <a:pt x="0" y="124996"/>
                  </a:lnTo>
                  <a:close/>
                </a:path>
              </a:pathLst>
            </a:custGeom>
            <a:ln w="10161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48328" y="1652016"/>
              <a:ext cx="521208" cy="61874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197260" y="1680121"/>
              <a:ext cx="424268" cy="519315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197257" y="1680121"/>
              <a:ext cx="424815" cy="519430"/>
            </a:xfrm>
            <a:custGeom>
              <a:avLst/>
              <a:gdLst/>
              <a:ahLst/>
              <a:cxnLst/>
              <a:rect l="l" t="t" r="r" b="b"/>
              <a:pathLst>
                <a:path w="424814" h="519430">
                  <a:moveTo>
                    <a:pt x="118812" y="0"/>
                  </a:moveTo>
                  <a:lnTo>
                    <a:pt x="74682" y="47524"/>
                  </a:lnTo>
                  <a:lnTo>
                    <a:pt x="78076" y="234229"/>
                  </a:lnTo>
                  <a:lnTo>
                    <a:pt x="0" y="519379"/>
                  </a:lnTo>
                  <a:lnTo>
                    <a:pt x="424329" y="519379"/>
                  </a:lnTo>
                  <a:lnTo>
                    <a:pt x="349647" y="251202"/>
                  </a:lnTo>
                  <a:lnTo>
                    <a:pt x="349647" y="47524"/>
                  </a:lnTo>
                  <a:lnTo>
                    <a:pt x="298727" y="0"/>
                  </a:lnTo>
                  <a:lnTo>
                    <a:pt x="118812" y="0"/>
                  </a:lnTo>
                  <a:close/>
                </a:path>
              </a:pathLst>
            </a:custGeom>
            <a:ln w="10161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813047" y="1402080"/>
              <a:ext cx="350520" cy="34747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863594" y="1425372"/>
              <a:ext cx="249961" cy="24997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3863591" y="1425376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89" h="250189">
                  <a:moveTo>
                    <a:pt x="0" y="124996"/>
                  </a:moveTo>
                  <a:lnTo>
                    <a:pt x="9822" y="76342"/>
                  </a:lnTo>
                  <a:lnTo>
                    <a:pt x="36610" y="36610"/>
                  </a:lnTo>
                  <a:lnTo>
                    <a:pt x="76342" y="9822"/>
                  </a:lnTo>
                  <a:lnTo>
                    <a:pt x="124996" y="0"/>
                  </a:lnTo>
                  <a:lnTo>
                    <a:pt x="173651" y="9822"/>
                  </a:lnTo>
                  <a:lnTo>
                    <a:pt x="213383" y="36610"/>
                  </a:lnTo>
                  <a:lnTo>
                    <a:pt x="240171" y="76342"/>
                  </a:lnTo>
                  <a:lnTo>
                    <a:pt x="249993" y="124996"/>
                  </a:lnTo>
                  <a:lnTo>
                    <a:pt x="240171" y="173651"/>
                  </a:lnTo>
                  <a:lnTo>
                    <a:pt x="213383" y="213383"/>
                  </a:lnTo>
                  <a:lnTo>
                    <a:pt x="173651" y="240171"/>
                  </a:lnTo>
                  <a:lnTo>
                    <a:pt x="124996" y="249993"/>
                  </a:lnTo>
                  <a:lnTo>
                    <a:pt x="76342" y="240171"/>
                  </a:lnTo>
                  <a:lnTo>
                    <a:pt x="36610" y="213383"/>
                  </a:lnTo>
                  <a:lnTo>
                    <a:pt x="9822" y="173651"/>
                  </a:lnTo>
                  <a:lnTo>
                    <a:pt x="0" y="124996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800855" y="1658112"/>
              <a:ext cx="374903" cy="62179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851045" y="1683055"/>
              <a:ext cx="275056" cy="52260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851045" y="1683059"/>
              <a:ext cx="275590" cy="523240"/>
            </a:xfrm>
            <a:custGeom>
              <a:avLst/>
              <a:gdLst/>
              <a:ahLst/>
              <a:cxnLst/>
              <a:rect l="l" t="t" r="r" b="b"/>
              <a:pathLst>
                <a:path w="275589" h="523239">
                  <a:moveTo>
                    <a:pt x="45849" y="0"/>
                  </a:moveTo>
                  <a:lnTo>
                    <a:pt x="229240" y="0"/>
                  </a:lnTo>
                  <a:lnTo>
                    <a:pt x="275089" y="45849"/>
                  </a:lnTo>
                  <a:lnTo>
                    <a:pt x="275089" y="522670"/>
                  </a:lnTo>
                  <a:lnTo>
                    <a:pt x="0" y="522670"/>
                  </a:lnTo>
                  <a:lnTo>
                    <a:pt x="0" y="45849"/>
                  </a:lnTo>
                  <a:lnTo>
                    <a:pt x="45849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855464" y="1402080"/>
              <a:ext cx="347472" cy="34747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904816" y="1425372"/>
              <a:ext cx="249961" cy="24997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904809" y="1425376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89" h="250189">
                  <a:moveTo>
                    <a:pt x="0" y="124996"/>
                  </a:moveTo>
                  <a:lnTo>
                    <a:pt x="9822" y="76342"/>
                  </a:lnTo>
                  <a:lnTo>
                    <a:pt x="36610" y="36610"/>
                  </a:lnTo>
                  <a:lnTo>
                    <a:pt x="76342" y="9822"/>
                  </a:lnTo>
                  <a:lnTo>
                    <a:pt x="124996" y="0"/>
                  </a:lnTo>
                  <a:lnTo>
                    <a:pt x="173651" y="9822"/>
                  </a:lnTo>
                  <a:lnTo>
                    <a:pt x="213383" y="36610"/>
                  </a:lnTo>
                  <a:lnTo>
                    <a:pt x="240171" y="76342"/>
                  </a:lnTo>
                  <a:lnTo>
                    <a:pt x="249993" y="124996"/>
                  </a:lnTo>
                  <a:lnTo>
                    <a:pt x="240171" y="173651"/>
                  </a:lnTo>
                  <a:lnTo>
                    <a:pt x="213383" y="213383"/>
                  </a:lnTo>
                  <a:lnTo>
                    <a:pt x="173651" y="240171"/>
                  </a:lnTo>
                  <a:lnTo>
                    <a:pt x="124996" y="249993"/>
                  </a:lnTo>
                  <a:lnTo>
                    <a:pt x="76342" y="240171"/>
                  </a:lnTo>
                  <a:lnTo>
                    <a:pt x="36610" y="213383"/>
                  </a:lnTo>
                  <a:lnTo>
                    <a:pt x="9822" y="173651"/>
                  </a:lnTo>
                  <a:lnTo>
                    <a:pt x="0" y="124996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843271" y="1658112"/>
              <a:ext cx="371855" cy="621791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892268" y="1683055"/>
              <a:ext cx="275043" cy="522604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4892263" y="1683059"/>
              <a:ext cx="275590" cy="523240"/>
            </a:xfrm>
            <a:custGeom>
              <a:avLst/>
              <a:gdLst/>
              <a:ahLst/>
              <a:cxnLst/>
              <a:rect l="l" t="t" r="r" b="b"/>
              <a:pathLst>
                <a:path w="275589" h="523239">
                  <a:moveTo>
                    <a:pt x="45849" y="0"/>
                  </a:moveTo>
                  <a:lnTo>
                    <a:pt x="229240" y="0"/>
                  </a:lnTo>
                  <a:lnTo>
                    <a:pt x="275089" y="45849"/>
                  </a:lnTo>
                  <a:lnTo>
                    <a:pt x="275089" y="522669"/>
                  </a:lnTo>
                  <a:lnTo>
                    <a:pt x="0" y="522669"/>
                  </a:lnTo>
                  <a:lnTo>
                    <a:pt x="0" y="45849"/>
                  </a:lnTo>
                  <a:lnTo>
                    <a:pt x="45849" y="0"/>
                  </a:lnTo>
                  <a:close/>
                </a:path>
              </a:pathLst>
            </a:custGeom>
            <a:ln w="10161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958511" y="1752945"/>
              <a:ext cx="142875" cy="262890"/>
            </a:xfrm>
            <a:custGeom>
              <a:avLst/>
              <a:gdLst/>
              <a:ahLst/>
              <a:cxnLst/>
              <a:rect l="l" t="t" r="r" b="b"/>
              <a:pathLst>
                <a:path w="142875" h="262889">
                  <a:moveTo>
                    <a:pt x="0" y="262315"/>
                  </a:moveTo>
                  <a:lnTo>
                    <a:pt x="33521" y="219948"/>
                  </a:lnTo>
                  <a:lnTo>
                    <a:pt x="64497" y="179252"/>
                  </a:lnTo>
                  <a:lnTo>
                    <a:pt x="90381" y="141898"/>
                  </a:lnTo>
                  <a:lnTo>
                    <a:pt x="117459" y="82903"/>
                  </a:lnTo>
                  <a:lnTo>
                    <a:pt x="114754" y="42963"/>
                  </a:lnTo>
                  <a:lnTo>
                    <a:pt x="85714" y="5383"/>
                  </a:lnTo>
                  <a:lnTo>
                    <a:pt x="70915" y="0"/>
                  </a:lnTo>
                  <a:lnTo>
                    <a:pt x="57708" y="928"/>
                  </a:lnTo>
                  <a:lnTo>
                    <a:pt x="20235" y="44766"/>
                  </a:lnTo>
                  <a:lnTo>
                    <a:pt x="23470" y="87729"/>
                  </a:lnTo>
                  <a:lnTo>
                    <a:pt x="54287" y="138702"/>
                  </a:lnTo>
                  <a:lnTo>
                    <a:pt x="87716" y="187911"/>
                  </a:lnTo>
                  <a:lnTo>
                    <a:pt x="123758" y="235356"/>
                  </a:lnTo>
                  <a:lnTo>
                    <a:pt x="142574" y="258920"/>
                  </a:lnTo>
                </a:path>
              </a:pathLst>
            </a:custGeom>
            <a:ln w="34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338115" y="1752945"/>
              <a:ext cx="142875" cy="262890"/>
            </a:xfrm>
            <a:custGeom>
              <a:avLst/>
              <a:gdLst/>
              <a:ahLst/>
              <a:cxnLst/>
              <a:rect l="l" t="t" r="r" b="b"/>
              <a:pathLst>
                <a:path w="142875" h="262889">
                  <a:moveTo>
                    <a:pt x="0" y="262315"/>
                  </a:moveTo>
                  <a:lnTo>
                    <a:pt x="33521" y="219948"/>
                  </a:lnTo>
                  <a:lnTo>
                    <a:pt x="64497" y="179252"/>
                  </a:lnTo>
                  <a:lnTo>
                    <a:pt x="90381" y="141898"/>
                  </a:lnTo>
                  <a:lnTo>
                    <a:pt x="117459" y="82903"/>
                  </a:lnTo>
                  <a:lnTo>
                    <a:pt x="114754" y="42963"/>
                  </a:lnTo>
                  <a:lnTo>
                    <a:pt x="85714" y="5383"/>
                  </a:lnTo>
                  <a:lnTo>
                    <a:pt x="70915" y="0"/>
                  </a:lnTo>
                  <a:lnTo>
                    <a:pt x="57708" y="928"/>
                  </a:lnTo>
                  <a:lnTo>
                    <a:pt x="20235" y="44766"/>
                  </a:lnTo>
                  <a:lnTo>
                    <a:pt x="23470" y="87729"/>
                  </a:lnTo>
                  <a:lnTo>
                    <a:pt x="54287" y="138702"/>
                  </a:lnTo>
                  <a:lnTo>
                    <a:pt x="87716" y="187911"/>
                  </a:lnTo>
                  <a:lnTo>
                    <a:pt x="123758" y="235356"/>
                  </a:lnTo>
                  <a:lnTo>
                    <a:pt x="142574" y="258920"/>
                  </a:lnTo>
                </a:path>
              </a:pathLst>
            </a:custGeom>
            <a:ln w="34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6865366" y="1763776"/>
            <a:ext cx="2308860" cy="58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reduction</a:t>
            </a:r>
            <a:endParaRPr sz="1900">
              <a:latin typeface="Arial"/>
              <a:cs typeface="Arial"/>
            </a:endParaRPr>
          </a:p>
          <a:p>
            <a:pPr marL="635" algn="ctr">
              <a:lnSpc>
                <a:spcPts val="1070"/>
              </a:lnSpc>
            </a:pP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8509</a:t>
            </a:r>
            <a:r>
              <a:rPr sz="11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7F7F7F"/>
                </a:solidFill>
                <a:latin typeface="Arial"/>
                <a:cs typeface="Arial"/>
              </a:rPr>
              <a:t>couple-</a:t>
            </a: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years</a:t>
            </a: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Arial"/>
                <a:cs typeface="Arial"/>
              </a:rPr>
              <a:t>f/u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150"/>
              </a:lnSpc>
            </a:pP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Upper</a:t>
            </a:r>
            <a:r>
              <a:rPr sz="1100" spc="-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7F7F7F"/>
                </a:solidFill>
                <a:latin typeface="Arial"/>
                <a:cs typeface="Arial"/>
              </a:rPr>
              <a:t>CI</a:t>
            </a:r>
            <a:r>
              <a:rPr sz="11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Arial"/>
                <a:cs typeface="Arial"/>
              </a:rPr>
              <a:t>bound:</a:t>
            </a:r>
            <a:r>
              <a:rPr sz="11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7F7F7F"/>
                </a:solidFill>
                <a:latin typeface="Arial"/>
                <a:cs typeface="Arial"/>
              </a:rPr>
              <a:t>1.1/100 </a:t>
            </a:r>
            <a:r>
              <a:rPr sz="1100" spc="-30" dirty="0">
                <a:solidFill>
                  <a:srgbClr val="7F7F7F"/>
                </a:solidFill>
                <a:latin typeface="Arial"/>
                <a:cs typeface="Arial"/>
              </a:rPr>
              <a:t>couple-</a:t>
            </a:r>
            <a:r>
              <a:rPr sz="1100" spc="-20" dirty="0">
                <a:solidFill>
                  <a:srgbClr val="7F7F7F"/>
                </a:solidFill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86423" y="1192080"/>
            <a:ext cx="2151380" cy="107188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100" b="1" dirty="0">
                <a:latin typeface="Arial"/>
                <a:cs typeface="Arial"/>
              </a:rPr>
              <a:t>HPTN</a:t>
            </a:r>
            <a:r>
              <a:rPr sz="2100" b="1" spc="10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052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300" b="1" spc="-25" dirty="0">
                <a:latin typeface="Arial"/>
                <a:cs typeface="Arial"/>
              </a:rPr>
              <a:t>2007-</a:t>
            </a:r>
            <a:r>
              <a:rPr sz="1300" b="1" spc="-20" dirty="0">
                <a:latin typeface="Arial"/>
                <a:cs typeface="Arial"/>
              </a:rPr>
              <a:t>2010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010"/>
              </a:lnSpc>
              <a:spcBef>
                <a:spcPts val="130"/>
              </a:spcBef>
            </a:pPr>
            <a:r>
              <a:rPr sz="900" spc="-25" dirty="0">
                <a:latin typeface="Arial"/>
                <a:cs typeface="Arial"/>
              </a:rPr>
              <a:t>Botswana,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Malawi,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South Africa,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Zimbabwe, </a:t>
            </a:r>
            <a:r>
              <a:rPr sz="900" spc="-20" dirty="0">
                <a:latin typeface="Arial"/>
                <a:cs typeface="Arial"/>
              </a:rPr>
              <a:t>Brazil,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India,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Thailand </a:t>
            </a:r>
            <a:r>
              <a:rPr sz="900" dirty="0">
                <a:latin typeface="Arial"/>
                <a:cs typeface="Arial"/>
              </a:rPr>
              <a:t>(&amp;</a:t>
            </a:r>
            <a:r>
              <a:rPr sz="900" spc="-25" dirty="0">
                <a:latin typeface="Arial"/>
                <a:cs typeface="Arial"/>
              </a:rPr>
              <a:t> US)</a:t>
            </a:r>
            <a:endParaRPr sz="900">
              <a:latin typeface="Arial"/>
              <a:cs typeface="Arial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title"/>
          </p:nvPr>
        </p:nvSpPr>
        <p:spPr>
          <a:xfrm>
            <a:off x="7505399" y="1181608"/>
            <a:ext cx="125349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800" spc="-20" dirty="0">
                <a:solidFill>
                  <a:srgbClr val="000000"/>
                </a:solidFill>
              </a:rPr>
              <a:t>93%</a:t>
            </a:r>
            <a:r>
              <a:rPr sz="6450" b="0" spc="-30" baseline="6459" dirty="0">
                <a:solidFill>
                  <a:srgbClr val="FF2F92"/>
                </a:solidFill>
                <a:latin typeface="Arial"/>
                <a:cs typeface="Arial"/>
              </a:rPr>
              <a:t>*</a:t>
            </a:r>
            <a:endParaRPr sz="6450" baseline="6459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694161" y="5922745"/>
            <a:ext cx="139700" cy="1496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5" dirty="0"/>
              <a:t> </a:t>
            </a:r>
            <a:r>
              <a:rPr dirty="0"/>
              <a:t>happens after</a:t>
            </a:r>
            <a:r>
              <a:rPr spc="20" dirty="0"/>
              <a:t> </a:t>
            </a:r>
            <a:r>
              <a:rPr dirty="0"/>
              <a:t>HIV</a:t>
            </a:r>
            <a:r>
              <a:rPr spc="15" dirty="0"/>
              <a:t> </a:t>
            </a:r>
            <a:r>
              <a:rPr spc="-10" dirty="0"/>
              <a:t>disseminates?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99572" y="1807464"/>
            <a:ext cx="6910705" cy="4287520"/>
            <a:chOff x="1499572" y="1807464"/>
            <a:chExt cx="6910705" cy="42875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5375" y="1807464"/>
              <a:ext cx="1018032" cy="42245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57778" y="2026625"/>
              <a:ext cx="0" cy="4016375"/>
            </a:xfrm>
            <a:custGeom>
              <a:avLst/>
              <a:gdLst/>
              <a:ahLst/>
              <a:cxnLst/>
              <a:rect l="l" t="t" r="r" b="b"/>
              <a:pathLst>
                <a:path h="4016375">
                  <a:moveTo>
                    <a:pt x="0" y="4016200"/>
                  </a:moveTo>
                  <a:lnTo>
                    <a:pt x="1" y="0"/>
                  </a:lnTo>
                </a:path>
              </a:pathLst>
            </a:custGeom>
            <a:ln w="101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4652" y="2026625"/>
              <a:ext cx="53340" cy="4016375"/>
            </a:xfrm>
            <a:custGeom>
              <a:avLst/>
              <a:gdLst/>
              <a:ahLst/>
              <a:cxnLst/>
              <a:rect l="l" t="t" r="r" b="b"/>
              <a:pathLst>
                <a:path w="53340" h="4016375">
                  <a:moveTo>
                    <a:pt x="0" y="4016200"/>
                  </a:moveTo>
                  <a:lnTo>
                    <a:pt x="53125" y="4016200"/>
                  </a:lnTo>
                </a:path>
                <a:path w="53340" h="4016375">
                  <a:moveTo>
                    <a:pt x="0" y="3613121"/>
                  </a:moveTo>
                  <a:lnTo>
                    <a:pt x="53125" y="3613121"/>
                  </a:lnTo>
                </a:path>
                <a:path w="53340" h="4016375">
                  <a:moveTo>
                    <a:pt x="0" y="3213763"/>
                  </a:moveTo>
                  <a:lnTo>
                    <a:pt x="53125" y="3213763"/>
                  </a:lnTo>
                </a:path>
                <a:path w="53340" h="4016375">
                  <a:moveTo>
                    <a:pt x="0" y="2811356"/>
                  </a:moveTo>
                  <a:lnTo>
                    <a:pt x="53125" y="2811356"/>
                  </a:lnTo>
                </a:path>
                <a:path w="53340" h="4016375">
                  <a:moveTo>
                    <a:pt x="0" y="2408950"/>
                  </a:moveTo>
                  <a:lnTo>
                    <a:pt x="53125" y="2408950"/>
                  </a:lnTo>
                </a:path>
                <a:path w="53340" h="4016375">
                  <a:moveTo>
                    <a:pt x="0" y="2009592"/>
                  </a:moveTo>
                  <a:lnTo>
                    <a:pt x="53125" y="2009592"/>
                  </a:lnTo>
                </a:path>
                <a:path w="53340" h="4016375">
                  <a:moveTo>
                    <a:pt x="0" y="1607186"/>
                  </a:moveTo>
                  <a:lnTo>
                    <a:pt x="53125" y="1607186"/>
                  </a:lnTo>
                </a:path>
                <a:path w="53340" h="4016375">
                  <a:moveTo>
                    <a:pt x="0" y="1204779"/>
                  </a:moveTo>
                  <a:lnTo>
                    <a:pt x="53125" y="1204779"/>
                  </a:lnTo>
                </a:path>
                <a:path w="53340" h="4016375">
                  <a:moveTo>
                    <a:pt x="0" y="802373"/>
                  </a:moveTo>
                  <a:lnTo>
                    <a:pt x="53125" y="802373"/>
                  </a:lnTo>
                </a:path>
                <a:path w="53340" h="4016375">
                  <a:moveTo>
                    <a:pt x="0" y="403015"/>
                  </a:moveTo>
                  <a:lnTo>
                    <a:pt x="53125" y="403015"/>
                  </a:lnTo>
                </a:path>
                <a:path w="53340" h="4016375">
                  <a:moveTo>
                    <a:pt x="0" y="0"/>
                  </a:moveTo>
                  <a:lnTo>
                    <a:pt x="53125" y="0"/>
                  </a:lnTo>
                </a:path>
              </a:pathLst>
            </a:custGeom>
            <a:ln w="101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57778" y="6042826"/>
              <a:ext cx="2026920" cy="0"/>
            </a:xfrm>
            <a:custGeom>
              <a:avLst/>
              <a:gdLst/>
              <a:ahLst/>
              <a:cxnLst/>
              <a:rect l="l" t="t" r="r" b="b"/>
              <a:pathLst>
                <a:path w="2026920">
                  <a:moveTo>
                    <a:pt x="0" y="0"/>
                  </a:moveTo>
                  <a:lnTo>
                    <a:pt x="2026445" y="0"/>
                  </a:lnTo>
                </a:path>
              </a:pathLst>
            </a:custGeom>
            <a:ln w="10161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57778" y="6042826"/>
              <a:ext cx="1649730" cy="46990"/>
            </a:xfrm>
            <a:custGeom>
              <a:avLst/>
              <a:gdLst/>
              <a:ahLst/>
              <a:cxnLst/>
              <a:rect l="l" t="t" r="r" b="b"/>
              <a:pathLst>
                <a:path w="1649730" h="46989">
                  <a:moveTo>
                    <a:pt x="0" y="0"/>
                  </a:moveTo>
                  <a:lnTo>
                    <a:pt x="0" y="46600"/>
                  </a:lnTo>
                </a:path>
                <a:path w="1649730" h="46989">
                  <a:moveTo>
                    <a:pt x="411547" y="0"/>
                  </a:moveTo>
                  <a:lnTo>
                    <a:pt x="411547" y="46600"/>
                  </a:lnTo>
                </a:path>
                <a:path w="1649730" h="46989">
                  <a:moveTo>
                    <a:pt x="826148" y="0"/>
                  </a:moveTo>
                  <a:lnTo>
                    <a:pt x="826148" y="46600"/>
                  </a:lnTo>
                </a:path>
                <a:path w="1649730" h="46989">
                  <a:moveTo>
                    <a:pt x="1237700" y="0"/>
                  </a:moveTo>
                  <a:lnTo>
                    <a:pt x="1237700" y="46600"/>
                  </a:lnTo>
                </a:path>
                <a:path w="1649730" h="46989">
                  <a:moveTo>
                    <a:pt x="1649252" y="0"/>
                  </a:moveTo>
                  <a:lnTo>
                    <a:pt x="1649252" y="46600"/>
                  </a:lnTo>
                </a:path>
              </a:pathLst>
            </a:custGeom>
            <a:ln w="101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21630" y="6065607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0"/>
                  </a:moveTo>
                  <a:lnTo>
                    <a:pt x="0" y="23819"/>
                  </a:lnTo>
                </a:path>
              </a:pathLst>
            </a:custGeom>
            <a:ln w="101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7711" y="1807464"/>
              <a:ext cx="2234184" cy="42275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80523" y="6042826"/>
              <a:ext cx="4683125" cy="0"/>
            </a:xfrm>
            <a:custGeom>
              <a:avLst/>
              <a:gdLst/>
              <a:ahLst/>
              <a:cxnLst/>
              <a:rect l="l" t="t" r="r" b="b"/>
              <a:pathLst>
                <a:path w="4683125">
                  <a:moveTo>
                    <a:pt x="0" y="0"/>
                  </a:moveTo>
                  <a:lnTo>
                    <a:pt x="4683042" y="0"/>
                  </a:lnTo>
                </a:path>
              </a:pathLst>
            </a:custGeom>
            <a:ln w="10161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33182" y="6042826"/>
              <a:ext cx="4124325" cy="46990"/>
            </a:xfrm>
            <a:custGeom>
              <a:avLst/>
              <a:gdLst/>
              <a:ahLst/>
              <a:cxnLst/>
              <a:rect l="l" t="t" r="r" b="b"/>
              <a:pathLst>
                <a:path w="4124325" h="46989">
                  <a:moveTo>
                    <a:pt x="0" y="0"/>
                  </a:moveTo>
                  <a:lnTo>
                    <a:pt x="0" y="46600"/>
                  </a:lnTo>
                </a:path>
                <a:path w="4124325" h="46989">
                  <a:moveTo>
                    <a:pt x="411551" y="0"/>
                  </a:moveTo>
                  <a:lnTo>
                    <a:pt x="411551" y="46600"/>
                  </a:lnTo>
                </a:path>
                <a:path w="4124325" h="46989">
                  <a:moveTo>
                    <a:pt x="823103" y="0"/>
                  </a:moveTo>
                  <a:lnTo>
                    <a:pt x="823103" y="46600"/>
                  </a:lnTo>
                </a:path>
                <a:path w="4124325" h="46989">
                  <a:moveTo>
                    <a:pt x="1237704" y="0"/>
                  </a:moveTo>
                  <a:lnTo>
                    <a:pt x="1237704" y="46600"/>
                  </a:lnTo>
                </a:path>
                <a:path w="4124325" h="46989">
                  <a:moveTo>
                    <a:pt x="1649256" y="0"/>
                  </a:moveTo>
                  <a:lnTo>
                    <a:pt x="1649256" y="46600"/>
                  </a:lnTo>
                </a:path>
                <a:path w="4124325" h="46989">
                  <a:moveTo>
                    <a:pt x="2060808" y="0"/>
                  </a:moveTo>
                  <a:lnTo>
                    <a:pt x="2060808" y="46600"/>
                  </a:lnTo>
                </a:path>
                <a:path w="4124325" h="46989">
                  <a:moveTo>
                    <a:pt x="2475409" y="0"/>
                  </a:moveTo>
                  <a:lnTo>
                    <a:pt x="2475409" y="46600"/>
                  </a:lnTo>
                </a:path>
                <a:path w="4124325" h="46989">
                  <a:moveTo>
                    <a:pt x="2886961" y="0"/>
                  </a:moveTo>
                  <a:lnTo>
                    <a:pt x="2886961" y="46600"/>
                  </a:lnTo>
                </a:path>
                <a:path w="4124325" h="46989">
                  <a:moveTo>
                    <a:pt x="3298513" y="0"/>
                  </a:moveTo>
                  <a:lnTo>
                    <a:pt x="3298513" y="46600"/>
                  </a:lnTo>
                </a:path>
                <a:path w="4124325" h="46989">
                  <a:moveTo>
                    <a:pt x="3713113" y="0"/>
                  </a:moveTo>
                  <a:lnTo>
                    <a:pt x="3713113" y="46600"/>
                  </a:lnTo>
                </a:path>
                <a:path w="4124325" h="46989">
                  <a:moveTo>
                    <a:pt x="4124147" y="0"/>
                  </a:moveTo>
                  <a:lnTo>
                    <a:pt x="4124147" y="46600"/>
                  </a:lnTo>
                </a:path>
              </a:pathLst>
            </a:custGeom>
            <a:ln w="101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63566" y="2026625"/>
              <a:ext cx="0" cy="4016375"/>
            </a:xfrm>
            <a:custGeom>
              <a:avLst/>
              <a:gdLst/>
              <a:ahLst/>
              <a:cxnLst/>
              <a:rect l="l" t="t" r="r" b="b"/>
              <a:pathLst>
                <a:path h="4016375">
                  <a:moveTo>
                    <a:pt x="0" y="4016200"/>
                  </a:moveTo>
                  <a:lnTo>
                    <a:pt x="1" y="0"/>
                  </a:lnTo>
                </a:path>
              </a:pathLst>
            </a:custGeom>
            <a:ln w="101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63566" y="2026625"/>
              <a:ext cx="41910" cy="4016375"/>
            </a:xfrm>
            <a:custGeom>
              <a:avLst/>
              <a:gdLst/>
              <a:ahLst/>
              <a:cxnLst/>
              <a:rect l="l" t="t" r="r" b="b"/>
              <a:pathLst>
                <a:path w="41909" h="4016375">
                  <a:moveTo>
                    <a:pt x="0" y="4016200"/>
                  </a:moveTo>
                  <a:lnTo>
                    <a:pt x="41610" y="4016200"/>
                  </a:lnTo>
                </a:path>
                <a:path w="41909" h="4016375">
                  <a:moveTo>
                    <a:pt x="0" y="3012559"/>
                  </a:moveTo>
                  <a:lnTo>
                    <a:pt x="41610" y="3012559"/>
                  </a:lnTo>
                </a:path>
                <a:path w="41909" h="4016375">
                  <a:moveTo>
                    <a:pt x="0" y="2009592"/>
                  </a:moveTo>
                  <a:lnTo>
                    <a:pt x="41610" y="2009592"/>
                  </a:lnTo>
                </a:path>
                <a:path w="41909" h="4016375">
                  <a:moveTo>
                    <a:pt x="0" y="1003576"/>
                  </a:moveTo>
                  <a:lnTo>
                    <a:pt x="41610" y="1003576"/>
                  </a:lnTo>
                </a:path>
                <a:path w="41909" h="4016375">
                  <a:moveTo>
                    <a:pt x="0" y="0"/>
                  </a:moveTo>
                  <a:lnTo>
                    <a:pt x="41610" y="0"/>
                  </a:lnTo>
                </a:path>
              </a:pathLst>
            </a:custGeom>
            <a:ln w="101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76005" y="2026626"/>
              <a:ext cx="6381750" cy="4017645"/>
            </a:xfrm>
            <a:custGeom>
              <a:avLst/>
              <a:gdLst/>
              <a:ahLst/>
              <a:cxnLst/>
              <a:rect l="l" t="t" r="r" b="b"/>
              <a:pathLst>
                <a:path w="6381750" h="4017645">
                  <a:moveTo>
                    <a:pt x="0" y="4017558"/>
                  </a:moveTo>
                  <a:lnTo>
                    <a:pt x="8631" y="3977510"/>
                  </a:lnTo>
                  <a:lnTo>
                    <a:pt x="18943" y="3929298"/>
                  </a:lnTo>
                  <a:lnTo>
                    <a:pt x="29255" y="3880675"/>
                  </a:lnTo>
                  <a:lnTo>
                    <a:pt x="39566" y="3831599"/>
                  </a:lnTo>
                  <a:lnTo>
                    <a:pt x="49878" y="3782027"/>
                  </a:lnTo>
                  <a:lnTo>
                    <a:pt x="60190" y="3731917"/>
                  </a:lnTo>
                  <a:lnTo>
                    <a:pt x="70502" y="3681225"/>
                  </a:lnTo>
                  <a:lnTo>
                    <a:pt x="80814" y="3629911"/>
                  </a:lnTo>
                  <a:lnTo>
                    <a:pt x="91125" y="3577930"/>
                  </a:lnTo>
                  <a:lnTo>
                    <a:pt x="101437" y="3525241"/>
                  </a:lnTo>
                  <a:lnTo>
                    <a:pt x="111749" y="3471801"/>
                  </a:lnTo>
                  <a:lnTo>
                    <a:pt x="122061" y="3417568"/>
                  </a:lnTo>
                  <a:lnTo>
                    <a:pt x="132373" y="3362499"/>
                  </a:lnTo>
                  <a:lnTo>
                    <a:pt x="142684" y="3306551"/>
                  </a:lnTo>
                  <a:lnTo>
                    <a:pt x="152996" y="3249683"/>
                  </a:lnTo>
                  <a:lnTo>
                    <a:pt x="163308" y="3191851"/>
                  </a:lnTo>
                  <a:lnTo>
                    <a:pt x="173620" y="3133013"/>
                  </a:lnTo>
                  <a:lnTo>
                    <a:pt x="183932" y="3073127"/>
                  </a:lnTo>
                  <a:lnTo>
                    <a:pt x="194244" y="3012150"/>
                  </a:lnTo>
                  <a:lnTo>
                    <a:pt x="201235" y="2969434"/>
                  </a:lnTo>
                  <a:lnTo>
                    <a:pt x="208226" y="2924785"/>
                  </a:lnTo>
                  <a:lnTo>
                    <a:pt x="215217" y="2878294"/>
                  </a:lnTo>
                  <a:lnTo>
                    <a:pt x="222208" y="2830049"/>
                  </a:lnTo>
                  <a:lnTo>
                    <a:pt x="229199" y="2780141"/>
                  </a:lnTo>
                  <a:lnTo>
                    <a:pt x="236190" y="2728658"/>
                  </a:lnTo>
                  <a:lnTo>
                    <a:pt x="243181" y="2675691"/>
                  </a:lnTo>
                  <a:lnTo>
                    <a:pt x="250172" y="2621329"/>
                  </a:lnTo>
                  <a:lnTo>
                    <a:pt x="257163" y="2565661"/>
                  </a:lnTo>
                  <a:lnTo>
                    <a:pt x="264154" y="2508777"/>
                  </a:lnTo>
                  <a:lnTo>
                    <a:pt x="271145" y="2450767"/>
                  </a:lnTo>
                  <a:lnTo>
                    <a:pt x="278136" y="2391721"/>
                  </a:lnTo>
                  <a:lnTo>
                    <a:pt x="285127" y="2331727"/>
                  </a:lnTo>
                  <a:lnTo>
                    <a:pt x="292118" y="2270875"/>
                  </a:lnTo>
                  <a:lnTo>
                    <a:pt x="299109" y="2209256"/>
                  </a:lnTo>
                  <a:lnTo>
                    <a:pt x="306100" y="2146958"/>
                  </a:lnTo>
                  <a:lnTo>
                    <a:pt x="313091" y="2084071"/>
                  </a:lnTo>
                  <a:lnTo>
                    <a:pt x="320082" y="2020684"/>
                  </a:lnTo>
                  <a:lnTo>
                    <a:pt x="327073" y="1956888"/>
                  </a:lnTo>
                  <a:lnTo>
                    <a:pt x="334064" y="1892772"/>
                  </a:lnTo>
                  <a:lnTo>
                    <a:pt x="341055" y="1828425"/>
                  </a:lnTo>
                  <a:lnTo>
                    <a:pt x="348046" y="1763937"/>
                  </a:lnTo>
                  <a:lnTo>
                    <a:pt x="355038" y="1699398"/>
                  </a:lnTo>
                  <a:lnTo>
                    <a:pt x="362029" y="1634896"/>
                  </a:lnTo>
                  <a:lnTo>
                    <a:pt x="369020" y="1570523"/>
                  </a:lnTo>
                  <a:lnTo>
                    <a:pt x="376011" y="1506366"/>
                  </a:lnTo>
                  <a:lnTo>
                    <a:pt x="383002" y="1442516"/>
                  </a:lnTo>
                  <a:lnTo>
                    <a:pt x="389993" y="1379063"/>
                  </a:lnTo>
                  <a:lnTo>
                    <a:pt x="396984" y="1316096"/>
                  </a:lnTo>
                  <a:lnTo>
                    <a:pt x="403975" y="1253704"/>
                  </a:lnTo>
                  <a:lnTo>
                    <a:pt x="410966" y="1191977"/>
                  </a:lnTo>
                  <a:lnTo>
                    <a:pt x="417957" y="1131005"/>
                  </a:lnTo>
                  <a:lnTo>
                    <a:pt x="424948" y="1070877"/>
                  </a:lnTo>
                  <a:lnTo>
                    <a:pt x="431939" y="1011683"/>
                  </a:lnTo>
                  <a:lnTo>
                    <a:pt x="438930" y="953512"/>
                  </a:lnTo>
                  <a:lnTo>
                    <a:pt x="445921" y="896454"/>
                  </a:lnTo>
                  <a:lnTo>
                    <a:pt x="452912" y="840599"/>
                  </a:lnTo>
                  <a:lnTo>
                    <a:pt x="459904" y="786035"/>
                  </a:lnTo>
                  <a:lnTo>
                    <a:pt x="466895" y="732854"/>
                  </a:lnTo>
                  <a:lnTo>
                    <a:pt x="473886" y="681143"/>
                  </a:lnTo>
                  <a:lnTo>
                    <a:pt x="480877" y="630994"/>
                  </a:lnTo>
                  <a:lnTo>
                    <a:pt x="487868" y="582494"/>
                  </a:lnTo>
                  <a:lnTo>
                    <a:pt x="494859" y="535735"/>
                  </a:lnTo>
                  <a:lnTo>
                    <a:pt x="501850" y="490805"/>
                  </a:lnTo>
                  <a:lnTo>
                    <a:pt x="508841" y="447794"/>
                  </a:lnTo>
                  <a:lnTo>
                    <a:pt x="515832" y="406792"/>
                  </a:lnTo>
                  <a:lnTo>
                    <a:pt x="522823" y="367888"/>
                  </a:lnTo>
                  <a:lnTo>
                    <a:pt x="536805" y="296732"/>
                  </a:lnTo>
                  <a:lnTo>
                    <a:pt x="550787" y="235045"/>
                  </a:lnTo>
                  <a:lnTo>
                    <a:pt x="564770" y="183541"/>
                  </a:lnTo>
                  <a:lnTo>
                    <a:pt x="578752" y="142939"/>
                  </a:lnTo>
                  <a:lnTo>
                    <a:pt x="599725" y="104041"/>
                  </a:lnTo>
                  <a:lnTo>
                    <a:pt x="614804" y="93818"/>
                  </a:lnTo>
                  <a:lnTo>
                    <a:pt x="622891" y="95106"/>
                  </a:lnTo>
                  <a:lnTo>
                    <a:pt x="647154" y="125867"/>
                  </a:lnTo>
                  <a:lnTo>
                    <a:pt x="663330" y="167064"/>
                  </a:lnTo>
                  <a:lnTo>
                    <a:pt x="679505" y="223202"/>
                  </a:lnTo>
                  <a:lnTo>
                    <a:pt x="695680" y="292899"/>
                  </a:lnTo>
                  <a:lnTo>
                    <a:pt x="703768" y="332401"/>
                  </a:lnTo>
                  <a:lnTo>
                    <a:pt x="711856" y="374775"/>
                  </a:lnTo>
                  <a:lnTo>
                    <a:pt x="719943" y="419849"/>
                  </a:lnTo>
                  <a:lnTo>
                    <a:pt x="728031" y="467449"/>
                  </a:lnTo>
                  <a:lnTo>
                    <a:pt x="736119" y="517403"/>
                  </a:lnTo>
                  <a:lnTo>
                    <a:pt x="744206" y="569539"/>
                  </a:lnTo>
                  <a:lnTo>
                    <a:pt x="752294" y="623684"/>
                  </a:lnTo>
                  <a:lnTo>
                    <a:pt x="760382" y="679665"/>
                  </a:lnTo>
                  <a:lnTo>
                    <a:pt x="768469" y="737310"/>
                  </a:lnTo>
                  <a:lnTo>
                    <a:pt x="776557" y="796445"/>
                  </a:lnTo>
                  <a:lnTo>
                    <a:pt x="784645" y="856900"/>
                  </a:lnTo>
                  <a:lnTo>
                    <a:pt x="792732" y="918500"/>
                  </a:lnTo>
                  <a:lnTo>
                    <a:pt x="800820" y="981073"/>
                  </a:lnTo>
                  <a:lnTo>
                    <a:pt x="808908" y="1044447"/>
                  </a:lnTo>
                  <a:lnTo>
                    <a:pt x="816995" y="1108449"/>
                  </a:lnTo>
                  <a:lnTo>
                    <a:pt x="825083" y="1172906"/>
                  </a:lnTo>
                  <a:lnTo>
                    <a:pt x="833171" y="1237645"/>
                  </a:lnTo>
                  <a:lnTo>
                    <a:pt x="841258" y="1302495"/>
                  </a:lnTo>
                  <a:lnTo>
                    <a:pt x="849346" y="1367283"/>
                  </a:lnTo>
                  <a:lnTo>
                    <a:pt x="857434" y="1431835"/>
                  </a:lnTo>
                  <a:lnTo>
                    <a:pt x="865521" y="1495979"/>
                  </a:lnTo>
                  <a:lnTo>
                    <a:pt x="873609" y="1559543"/>
                  </a:lnTo>
                  <a:lnTo>
                    <a:pt x="881697" y="1622354"/>
                  </a:lnTo>
                  <a:lnTo>
                    <a:pt x="889784" y="1684239"/>
                  </a:lnTo>
                  <a:lnTo>
                    <a:pt x="897872" y="1745026"/>
                  </a:lnTo>
                  <a:lnTo>
                    <a:pt x="905960" y="1804542"/>
                  </a:lnTo>
                  <a:lnTo>
                    <a:pt x="914047" y="1862614"/>
                  </a:lnTo>
                  <a:lnTo>
                    <a:pt x="922135" y="1919071"/>
                  </a:lnTo>
                  <a:lnTo>
                    <a:pt x="930223" y="1973738"/>
                  </a:lnTo>
                  <a:lnTo>
                    <a:pt x="938310" y="2026444"/>
                  </a:lnTo>
                  <a:lnTo>
                    <a:pt x="946398" y="2077016"/>
                  </a:lnTo>
                  <a:lnTo>
                    <a:pt x="954486" y="2125282"/>
                  </a:lnTo>
                  <a:lnTo>
                    <a:pt x="962574" y="2171068"/>
                  </a:lnTo>
                  <a:lnTo>
                    <a:pt x="970661" y="2214202"/>
                  </a:lnTo>
                  <a:lnTo>
                    <a:pt x="978749" y="2254512"/>
                  </a:lnTo>
                  <a:lnTo>
                    <a:pt x="986837" y="2291825"/>
                  </a:lnTo>
                  <a:lnTo>
                    <a:pt x="1003012" y="2356768"/>
                  </a:lnTo>
                  <a:lnTo>
                    <a:pt x="1019188" y="2407652"/>
                  </a:lnTo>
                  <a:lnTo>
                    <a:pt x="1039474" y="2445314"/>
                  </a:lnTo>
                  <a:lnTo>
                    <a:pt x="1096170" y="2477783"/>
                  </a:lnTo>
                  <a:lnTo>
                    <a:pt x="1130499" y="2476647"/>
                  </a:lnTo>
                  <a:lnTo>
                    <a:pt x="1167429" y="2466633"/>
                  </a:lnTo>
                  <a:lnTo>
                    <a:pt x="1205919" y="2449771"/>
                  </a:lnTo>
                  <a:lnTo>
                    <a:pt x="1244928" y="2428088"/>
                  </a:lnTo>
                  <a:lnTo>
                    <a:pt x="1283418" y="2403614"/>
                  </a:lnTo>
                  <a:lnTo>
                    <a:pt x="1320348" y="2378376"/>
                  </a:lnTo>
                  <a:lnTo>
                    <a:pt x="1354677" y="2354402"/>
                  </a:lnTo>
                  <a:lnTo>
                    <a:pt x="1385365" y="2333721"/>
                  </a:lnTo>
                  <a:lnTo>
                    <a:pt x="1431660" y="2310349"/>
                  </a:lnTo>
                  <a:lnTo>
                    <a:pt x="1483219" y="2299476"/>
                  </a:lnTo>
                  <a:lnTo>
                    <a:pt x="1534778" y="2288934"/>
                  </a:lnTo>
                  <a:lnTo>
                    <a:pt x="1586337" y="2278692"/>
                  </a:lnTo>
                  <a:lnTo>
                    <a:pt x="1637895" y="2268718"/>
                  </a:lnTo>
                  <a:lnTo>
                    <a:pt x="1689454" y="2258979"/>
                  </a:lnTo>
                  <a:lnTo>
                    <a:pt x="1741013" y="2249442"/>
                  </a:lnTo>
                  <a:lnTo>
                    <a:pt x="1792572" y="2240076"/>
                  </a:lnTo>
                  <a:lnTo>
                    <a:pt x="1844132" y="2230847"/>
                  </a:lnTo>
                  <a:lnTo>
                    <a:pt x="1895690" y="2221888"/>
                  </a:lnTo>
                  <a:lnTo>
                    <a:pt x="1947249" y="2213283"/>
                  </a:lnTo>
                  <a:lnTo>
                    <a:pt x="1998808" y="2204935"/>
                  </a:lnTo>
                  <a:lnTo>
                    <a:pt x="2050367" y="2196747"/>
                  </a:lnTo>
                  <a:lnTo>
                    <a:pt x="2101927" y="2188620"/>
                  </a:lnTo>
                  <a:lnTo>
                    <a:pt x="2153486" y="2180457"/>
                  </a:lnTo>
                  <a:lnTo>
                    <a:pt x="2205045" y="2172159"/>
                  </a:lnTo>
                  <a:lnTo>
                    <a:pt x="2256604" y="2163629"/>
                  </a:lnTo>
                  <a:lnTo>
                    <a:pt x="2308163" y="2154485"/>
                  </a:lnTo>
                  <a:lnTo>
                    <a:pt x="2359722" y="2144655"/>
                  </a:lnTo>
                  <a:lnTo>
                    <a:pt x="2411281" y="2134510"/>
                  </a:lnTo>
                  <a:lnTo>
                    <a:pt x="2462839" y="2124419"/>
                  </a:lnTo>
                  <a:lnTo>
                    <a:pt x="2514398" y="2114751"/>
                  </a:lnTo>
                  <a:lnTo>
                    <a:pt x="2565957" y="2105877"/>
                  </a:lnTo>
                  <a:lnTo>
                    <a:pt x="2617516" y="2098165"/>
                  </a:lnTo>
                  <a:lnTo>
                    <a:pt x="2669076" y="2091985"/>
                  </a:lnTo>
                  <a:lnTo>
                    <a:pt x="2720634" y="2087947"/>
                  </a:lnTo>
                  <a:lnTo>
                    <a:pt x="2772193" y="2085964"/>
                  </a:lnTo>
                  <a:lnTo>
                    <a:pt x="2823752" y="2085351"/>
                  </a:lnTo>
                  <a:lnTo>
                    <a:pt x="2875311" y="2085427"/>
                  </a:lnTo>
                  <a:lnTo>
                    <a:pt x="2926871" y="2085509"/>
                  </a:lnTo>
                  <a:lnTo>
                    <a:pt x="2978430" y="2084915"/>
                  </a:lnTo>
                  <a:lnTo>
                    <a:pt x="3029989" y="2082962"/>
                  </a:lnTo>
                  <a:lnTo>
                    <a:pt x="3081548" y="2078967"/>
                  </a:lnTo>
                  <a:lnTo>
                    <a:pt x="3127378" y="2072021"/>
                  </a:lnTo>
                  <a:lnTo>
                    <a:pt x="3173208" y="2061468"/>
                  </a:lnTo>
                  <a:lnTo>
                    <a:pt x="3219038" y="2048755"/>
                  </a:lnTo>
                  <a:lnTo>
                    <a:pt x="3264868" y="2035327"/>
                  </a:lnTo>
                  <a:lnTo>
                    <a:pt x="3310698" y="2022632"/>
                  </a:lnTo>
                  <a:lnTo>
                    <a:pt x="3356529" y="2012115"/>
                  </a:lnTo>
                  <a:lnTo>
                    <a:pt x="3402359" y="2005223"/>
                  </a:lnTo>
                  <a:lnTo>
                    <a:pt x="3448189" y="2003403"/>
                  </a:lnTo>
                  <a:lnTo>
                    <a:pt x="3494020" y="2008100"/>
                  </a:lnTo>
                  <a:lnTo>
                    <a:pt x="3535267" y="2020281"/>
                  </a:lnTo>
                  <a:lnTo>
                    <a:pt x="3576514" y="2040251"/>
                  </a:lnTo>
                  <a:lnTo>
                    <a:pt x="3617761" y="2065929"/>
                  </a:lnTo>
                  <a:lnTo>
                    <a:pt x="3659008" y="2095237"/>
                  </a:lnTo>
                  <a:lnTo>
                    <a:pt x="3700255" y="2126094"/>
                  </a:lnTo>
                  <a:lnTo>
                    <a:pt x="3741503" y="2156422"/>
                  </a:lnTo>
                  <a:lnTo>
                    <a:pt x="3782750" y="2184141"/>
                  </a:lnTo>
                  <a:lnTo>
                    <a:pt x="3823997" y="2207171"/>
                  </a:lnTo>
                  <a:lnTo>
                    <a:pt x="3865245" y="2223433"/>
                  </a:lnTo>
                  <a:lnTo>
                    <a:pt x="3906492" y="2230847"/>
                  </a:lnTo>
                  <a:lnTo>
                    <a:pt x="3952322" y="2228023"/>
                  </a:lnTo>
                  <a:lnTo>
                    <a:pt x="3998152" y="2215900"/>
                  </a:lnTo>
                  <a:lnTo>
                    <a:pt x="4043982" y="2196662"/>
                  </a:lnTo>
                  <a:lnTo>
                    <a:pt x="4089812" y="2172491"/>
                  </a:lnTo>
                  <a:lnTo>
                    <a:pt x="4135642" y="2145570"/>
                  </a:lnTo>
                  <a:lnTo>
                    <a:pt x="4181473" y="2118082"/>
                  </a:lnTo>
                  <a:lnTo>
                    <a:pt x="4227303" y="2092209"/>
                  </a:lnTo>
                  <a:lnTo>
                    <a:pt x="4273133" y="2070135"/>
                  </a:lnTo>
                  <a:lnTo>
                    <a:pt x="4318964" y="2054042"/>
                  </a:lnTo>
                  <a:lnTo>
                    <a:pt x="4370522" y="2042932"/>
                  </a:lnTo>
                  <a:lnTo>
                    <a:pt x="4422081" y="2036422"/>
                  </a:lnTo>
                  <a:lnTo>
                    <a:pt x="4473640" y="2032979"/>
                  </a:lnTo>
                  <a:lnTo>
                    <a:pt x="4525199" y="2031071"/>
                  </a:lnTo>
                  <a:lnTo>
                    <a:pt x="4576758" y="2029162"/>
                  </a:lnTo>
                  <a:lnTo>
                    <a:pt x="4628318" y="2025719"/>
                  </a:lnTo>
                  <a:lnTo>
                    <a:pt x="4679877" y="2019210"/>
                  </a:lnTo>
                  <a:lnTo>
                    <a:pt x="4731436" y="2008100"/>
                  </a:lnTo>
                  <a:lnTo>
                    <a:pt x="4777266" y="1993598"/>
                  </a:lnTo>
                  <a:lnTo>
                    <a:pt x="4823096" y="1975501"/>
                  </a:lnTo>
                  <a:lnTo>
                    <a:pt x="4868926" y="1954799"/>
                  </a:lnTo>
                  <a:lnTo>
                    <a:pt x="4914756" y="1932482"/>
                  </a:lnTo>
                  <a:lnTo>
                    <a:pt x="4960586" y="1909539"/>
                  </a:lnTo>
                  <a:lnTo>
                    <a:pt x="5006417" y="1886959"/>
                  </a:lnTo>
                  <a:lnTo>
                    <a:pt x="5052247" y="1865732"/>
                  </a:lnTo>
                  <a:lnTo>
                    <a:pt x="5098077" y="1846848"/>
                  </a:lnTo>
                  <a:lnTo>
                    <a:pt x="5143907" y="1831295"/>
                  </a:lnTo>
                  <a:lnTo>
                    <a:pt x="5185155" y="1822688"/>
                  </a:lnTo>
                  <a:lnTo>
                    <a:pt x="5226402" y="1819916"/>
                  </a:lnTo>
                  <a:lnTo>
                    <a:pt x="5267649" y="1820947"/>
                  </a:lnTo>
                  <a:lnTo>
                    <a:pt x="5308896" y="1823751"/>
                  </a:lnTo>
                  <a:lnTo>
                    <a:pt x="5350143" y="1826297"/>
                  </a:lnTo>
                  <a:lnTo>
                    <a:pt x="5391391" y="1826554"/>
                  </a:lnTo>
                  <a:lnTo>
                    <a:pt x="5432638" y="1822492"/>
                  </a:lnTo>
                  <a:lnTo>
                    <a:pt x="5473885" y="1812079"/>
                  </a:lnTo>
                  <a:lnTo>
                    <a:pt x="5515133" y="1793284"/>
                  </a:lnTo>
                  <a:lnTo>
                    <a:pt x="5556380" y="1764077"/>
                  </a:lnTo>
                  <a:lnTo>
                    <a:pt x="5611376" y="1711689"/>
                  </a:lnTo>
                  <a:lnTo>
                    <a:pt x="5638874" y="1681390"/>
                  </a:lnTo>
                  <a:lnTo>
                    <a:pt x="5666372" y="1648441"/>
                  </a:lnTo>
                  <a:lnTo>
                    <a:pt x="5693870" y="1612906"/>
                  </a:lnTo>
                  <a:lnTo>
                    <a:pt x="5721368" y="1574850"/>
                  </a:lnTo>
                  <a:lnTo>
                    <a:pt x="5748866" y="1534336"/>
                  </a:lnTo>
                  <a:lnTo>
                    <a:pt x="5776364" y="1491429"/>
                  </a:lnTo>
                  <a:lnTo>
                    <a:pt x="5803862" y="1446194"/>
                  </a:lnTo>
                  <a:lnTo>
                    <a:pt x="5831361" y="1398695"/>
                  </a:lnTo>
                  <a:lnTo>
                    <a:pt x="5858859" y="1348996"/>
                  </a:lnTo>
                  <a:lnTo>
                    <a:pt x="5886357" y="1297163"/>
                  </a:lnTo>
                  <a:lnTo>
                    <a:pt x="5913855" y="1243258"/>
                  </a:lnTo>
                  <a:lnTo>
                    <a:pt x="5941353" y="1187347"/>
                  </a:lnTo>
                  <a:lnTo>
                    <a:pt x="5968851" y="1129494"/>
                  </a:lnTo>
                  <a:lnTo>
                    <a:pt x="5986038" y="1091901"/>
                  </a:lnTo>
                  <a:lnTo>
                    <a:pt x="6003224" y="1052697"/>
                  </a:lnTo>
                  <a:lnTo>
                    <a:pt x="6020410" y="1011989"/>
                  </a:lnTo>
                  <a:lnTo>
                    <a:pt x="6037597" y="969885"/>
                  </a:lnTo>
                  <a:lnTo>
                    <a:pt x="6054783" y="926492"/>
                  </a:lnTo>
                  <a:lnTo>
                    <a:pt x="6071969" y="881918"/>
                  </a:lnTo>
                  <a:lnTo>
                    <a:pt x="6089156" y="836270"/>
                  </a:lnTo>
                  <a:lnTo>
                    <a:pt x="6106342" y="789655"/>
                  </a:lnTo>
                  <a:lnTo>
                    <a:pt x="6123528" y="742181"/>
                  </a:lnTo>
                  <a:lnTo>
                    <a:pt x="6140715" y="693956"/>
                  </a:lnTo>
                  <a:lnTo>
                    <a:pt x="6157901" y="645085"/>
                  </a:lnTo>
                  <a:lnTo>
                    <a:pt x="6175087" y="595678"/>
                  </a:lnTo>
                  <a:lnTo>
                    <a:pt x="6192274" y="545841"/>
                  </a:lnTo>
                  <a:lnTo>
                    <a:pt x="6209460" y="495682"/>
                  </a:lnTo>
                  <a:lnTo>
                    <a:pt x="6226646" y="445309"/>
                  </a:lnTo>
                  <a:lnTo>
                    <a:pt x="6243833" y="394827"/>
                  </a:lnTo>
                  <a:lnTo>
                    <a:pt x="6261019" y="344346"/>
                  </a:lnTo>
                  <a:lnTo>
                    <a:pt x="6278206" y="293972"/>
                  </a:lnTo>
                  <a:lnTo>
                    <a:pt x="6295392" y="243813"/>
                  </a:lnTo>
                  <a:lnTo>
                    <a:pt x="6312578" y="193977"/>
                  </a:lnTo>
                  <a:lnTo>
                    <a:pt x="6329765" y="144569"/>
                  </a:lnTo>
                  <a:lnTo>
                    <a:pt x="6346951" y="95699"/>
                  </a:lnTo>
                  <a:lnTo>
                    <a:pt x="6364138" y="47473"/>
                  </a:lnTo>
                  <a:lnTo>
                    <a:pt x="6381324" y="0"/>
                  </a:lnTo>
                </a:path>
              </a:pathLst>
            </a:custGeom>
            <a:ln w="5418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57778" y="2026625"/>
              <a:ext cx="6599555" cy="3996690"/>
            </a:xfrm>
            <a:custGeom>
              <a:avLst/>
              <a:gdLst/>
              <a:ahLst/>
              <a:cxnLst/>
              <a:rect l="l" t="t" r="r" b="b"/>
              <a:pathLst>
                <a:path w="6599555" h="3996690">
                  <a:moveTo>
                    <a:pt x="0" y="0"/>
                  </a:moveTo>
                  <a:lnTo>
                    <a:pt x="55856" y="44789"/>
                  </a:lnTo>
                  <a:lnTo>
                    <a:pt x="120004" y="85435"/>
                  </a:lnTo>
                  <a:lnTo>
                    <a:pt x="154036" y="106355"/>
                  </a:lnTo>
                  <a:lnTo>
                    <a:pt x="188758" y="128820"/>
                  </a:lnTo>
                  <a:lnTo>
                    <a:pt x="223711" y="153691"/>
                  </a:lnTo>
                  <a:lnTo>
                    <a:pt x="258434" y="181828"/>
                  </a:lnTo>
                  <a:lnTo>
                    <a:pt x="292465" y="214092"/>
                  </a:lnTo>
                  <a:lnTo>
                    <a:pt x="325346" y="251343"/>
                  </a:lnTo>
                  <a:lnTo>
                    <a:pt x="356614" y="294441"/>
                  </a:lnTo>
                  <a:lnTo>
                    <a:pt x="385809" y="344246"/>
                  </a:lnTo>
                  <a:lnTo>
                    <a:pt x="412471" y="401620"/>
                  </a:lnTo>
                  <a:lnTo>
                    <a:pt x="437469" y="470227"/>
                  </a:lnTo>
                  <a:lnTo>
                    <a:pt x="449968" y="509945"/>
                  </a:lnTo>
                  <a:lnTo>
                    <a:pt x="462467" y="552916"/>
                  </a:lnTo>
                  <a:lnTo>
                    <a:pt x="474967" y="598870"/>
                  </a:lnTo>
                  <a:lnTo>
                    <a:pt x="487466" y="647540"/>
                  </a:lnTo>
                  <a:lnTo>
                    <a:pt x="499965" y="698658"/>
                  </a:lnTo>
                  <a:lnTo>
                    <a:pt x="512464" y="751954"/>
                  </a:lnTo>
                  <a:lnTo>
                    <a:pt x="524963" y="807162"/>
                  </a:lnTo>
                  <a:lnTo>
                    <a:pt x="537462" y="864013"/>
                  </a:lnTo>
                  <a:lnTo>
                    <a:pt x="549961" y="922238"/>
                  </a:lnTo>
                  <a:lnTo>
                    <a:pt x="562461" y="981569"/>
                  </a:lnTo>
                  <a:lnTo>
                    <a:pt x="574960" y="1041739"/>
                  </a:lnTo>
                  <a:lnTo>
                    <a:pt x="587459" y="1102479"/>
                  </a:lnTo>
                  <a:lnTo>
                    <a:pt x="599958" y="1163520"/>
                  </a:lnTo>
                  <a:lnTo>
                    <a:pt x="612457" y="1224595"/>
                  </a:lnTo>
                  <a:lnTo>
                    <a:pt x="624956" y="1285436"/>
                  </a:lnTo>
                  <a:lnTo>
                    <a:pt x="637456" y="1345773"/>
                  </a:lnTo>
                  <a:lnTo>
                    <a:pt x="649955" y="1405340"/>
                  </a:lnTo>
                  <a:lnTo>
                    <a:pt x="662454" y="1463867"/>
                  </a:lnTo>
                  <a:lnTo>
                    <a:pt x="674953" y="1521086"/>
                  </a:lnTo>
                  <a:lnTo>
                    <a:pt x="687452" y="1576730"/>
                  </a:lnTo>
                  <a:lnTo>
                    <a:pt x="699952" y="1630529"/>
                  </a:lnTo>
                  <a:lnTo>
                    <a:pt x="712451" y="1682217"/>
                  </a:lnTo>
                  <a:lnTo>
                    <a:pt x="724950" y="1731524"/>
                  </a:lnTo>
                  <a:lnTo>
                    <a:pt x="737449" y="1778182"/>
                  </a:lnTo>
                  <a:lnTo>
                    <a:pt x="749948" y="1821924"/>
                  </a:lnTo>
                  <a:lnTo>
                    <a:pt x="762447" y="1862481"/>
                  </a:lnTo>
                  <a:lnTo>
                    <a:pt x="774947" y="1899584"/>
                  </a:lnTo>
                  <a:lnTo>
                    <a:pt x="799945" y="1962358"/>
                  </a:lnTo>
                  <a:lnTo>
                    <a:pt x="824943" y="2008100"/>
                  </a:lnTo>
                  <a:lnTo>
                    <a:pt x="870774" y="2050520"/>
                  </a:lnTo>
                  <a:lnTo>
                    <a:pt x="893689" y="2055048"/>
                  </a:lnTo>
                  <a:lnTo>
                    <a:pt x="916604" y="2049969"/>
                  </a:lnTo>
                  <a:lnTo>
                    <a:pt x="962434" y="2015537"/>
                  </a:lnTo>
                  <a:lnTo>
                    <a:pt x="1008264" y="1956313"/>
                  </a:lnTo>
                  <a:lnTo>
                    <a:pt x="1031179" y="1920245"/>
                  </a:lnTo>
                  <a:lnTo>
                    <a:pt x="1054094" y="1881388"/>
                  </a:lnTo>
                  <a:lnTo>
                    <a:pt x="1077009" y="1840878"/>
                  </a:lnTo>
                  <a:lnTo>
                    <a:pt x="1099924" y="1799852"/>
                  </a:lnTo>
                  <a:lnTo>
                    <a:pt x="1122839" y="1759445"/>
                  </a:lnTo>
                  <a:lnTo>
                    <a:pt x="1145754" y="1720795"/>
                  </a:lnTo>
                  <a:lnTo>
                    <a:pt x="1168669" y="1685037"/>
                  </a:lnTo>
                  <a:lnTo>
                    <a:pt x="1191585" y="1653307"/>
                  </a:lnTo>
                  <a:lnTo>
                    <a:pt x="1237415" y="1606479"/>
                  </a:lnTo>
                  <a:lnTo>
                    <a:pt x="1283245" y="1573149"/>
                  </a:lnTo>
                  <a:lnTo>
                    <a:pt x="1329075" y="1540645"/>
                  </a:lnTo>
                  <a:lnTo>
                    <a:pt x="1374905" y="1509793"/>
                  </a:lnTo>
                  <a:lnTo>
                    <a:pt x="1420736" y="1481421"/>
                  </a:lnTo>
                  <a:lnTo>
                    <a:pt x="1466566" y="1456354"/>
                  </a:lnTo>
                  <a:lnTo>
                    <a:pt x="1512396" y="1435419"/>
                  </a:lnTo>
                  <a:lnTo>
                    <a:pt x="1558227" y="1419443"/>
                  </a:lnTo>
                  <a:lnTo>
                    <a:pt x="1604057" y="1409251"/>
                  </a:lnTo>
                  <a:lnTo>
                    <a:pt x="1649887" y="1405670"/>
                  </a:lnTo>
                  <a:lnTo>
                    <a:pt x="1691135" y="1409937"/>
                  </a:lnTo>
                  <a:lnTo>
                    <a:pt x="1732382" y="1421735"/>
                  </a:lnTo>
                  <a:lnTo>
                    <a:pt x="1773629" y="1439556"/>
                  </a:lnTo>
                  <a:lnTo>
                    <a:pt x="1814876" y="1461896"/>
                  </a:lnTo>
                  <a:lnTo>
                    <a:pt x="1856123" y="1487249"/>
                  </a:lnTo>
                  <a:lnTo>
                    <a:pt x="1897370" y="1514107"/>
                  </a:lnTo>
                  <a:lnTo>
                    <a:pt x="1938617" y="1540965"/>
                  </a:lnTo>
                  <a:lnTo>
                    <a:pt x="1979864" y="1566317"/>
                  </a:lnTo>
                  <a:lnTo>
                    <a:pt x="2021112" y="1588658"/>
                  </a:lnTo>
                  <a:lnTo>
                    <a:pt x="2062359" y="1606479"/>
                  </a:lnTo>
                  <a:lnTo>
                    <a:pt x="2113918" y="1623834"/>
                  </a:lnTo>
                  <a:lnTo>
                    <a:pt x="2165477" y="1638640"/>
                  </a:lnTo>
                  <a:lnTo>
                    <a:pt x="2217036" y="1651485"/>
                  </a:lnTo>
                  <a:lnTo>
                    <a:pt x="2268595" y="1662957"/>
                  </a:lnTo>
                  <a:lnTo>
                    <a:pt x="2320154" y="1673645"/>
                  </a:lnTo>
                  <a:lnTo>
                    <a:pt x="2371713" y="1684136"/>
                  </a:lnTo>
                  <a:lnTo>
                    <a:pt x="2423272" y="1695020"/>
                  </a:lnTo>
                  <a:lnTo>
                    <a:pt x="2474831" y="1706885"/>
                  </a:lnTo>
                  <a:lnTo>
                    <a:pt x="2526390" y="1718749"/>
                  </a:lnTo>
                  <a:lnTo>
                    <a:pt x="2577949" y="1729633"/>
                  </a:lnTo>
                  <a:lnTo>
                    <a:pt x="2629508" y="1740124"/>
                  </a:lnTo>
                  <a:lnTo>
                    <a:pt x="2681067" y="1750812"/>
                  </a:lnTo>
                  <a:lnTo>
                    <a:pt x="2732626" y="1762284"/>
                  </a:lnTo>
                  <a:lnTo>
                    <a:pt x="2784185" y="1775129"/>
                  </a:lnTo>
                  <a:lnTo>
                    <a:pt x="2835744" y="1789935"/>
                  </a:lnTo>
                  <a:lnTo>
                    <a:pt x="2887303" y="1807290"/>
                  </a:lnTo>
                  <a:lnTo>
                    <a:pt x="2933133" y="1824093"/>
                  </a:lnTo>
                  <a:lnTo>
                    <a:pt x="2978963" y="1841309"/>
                  </a:lnTo>
                  <a:lnTo>
                    <a:pt x="3024793" y="1859351"/>
                  </a:lnTo>
                  <a:lnTo>
                    <a:pt x="3070624" y="1878634"/>
                  </a:lnTo>
                  <a:lnTo>
                    <a:pt x="3116454" y="1899568"/>
                  </a:lnTo>
                  <a:lnTo>
                    <a:pt x="3162284" y="1922569"/>
                  </a:lnTo>
                  <a:lnTo>
                    <a:pt x="3208115" y="1948049"/>
                  </a:lnTo>
                  <a:lnTo>
                    <a:pt x="3253945" y="1976422"/>
                  </a:lnTo>
                  <a:lnTo>
                    <a:pt x="3299775" y="2008100"/>
                  </a:lnTo>
                  <a:lnTo>
                    <a:pt x="3334148" y="2036135"/>
                  </a:lnTo>
                  <a:lnTo>
                    <a:pt x="3368521" y="2069226"/>
                  </a:lnTo>
                  <a:lnTo>
                    <a:pt x="3402893" y="2106151"/>
                  </a:lnTo>
                  <a:lnTo>
                    <a:pt x="3437266" y="2145691"/>
                  </a:lnTo>
                  <a:lnTo>
                    <a:pt x="3471638" y="2186626"/>
                  </a:lnTo>
                  <a:lnTo>
                    <a:pt x="3506011" y="2227735"/>
                  </a:lnTo>
                  <a:lnTo>
                    <a:pt x="3540383" y="2267799"/>
                  </a:lnTo>
                  <a:lnTo>
                    <a:pt x="3574756" y="2305596"/>
                  </a:lnTo>
                  <a:lnTo>
                    <a:pt x="3609129" y="2339907"/>
                  </a:lnTo>
                  <a:lnTo>
                    <a:pt x="3643501" y="2369511"/>
                  </a:lnTo>
                  <a:lnTo>
                    <a:pt x="3677874" y="2393189"/>
                  </a:lnTo>
                  <a:lnTo>
                    <a:pt x="3712247" y="2409720"/>
                  </a:lnTo>
                  <a:lnTo>
                    <a:pt x="3753494" y="2418656"/>
                  </a:lnTo>
                  <a:lnTo>
                    <a:pt x="3794741" y="2416949"/>
                  </a:lnTo>
                  <a:lnTo>
                    <a:pt x="3835988" y="2407008"/>
                  </a:lnTo>
                  <a:lnTo>
                    <a:pt x="3877236" y="2391245"/>
                  </a:lnTo>
                  <a:lnTo>
                    <a:pt x="3918483" y="2372067"/>
                  </a:lnTo>
                  <a:lnTo>
                    <a:pt x="3959730" y="2351886"/>
                  </a:lnTo>
                  <a:lnTo>
                    <a:pt x="4000977" y="2333110"/>
                  </a:lnTo>
                  <a:lnTo>
                    <a:pt x="4042225" y="2318150"/>
                  </a:lnTo>
                  <a:lnTo>
                    <a:pt x="4083472" y="2309415"/>
                  </a:lnTo>
                  <a:lnTo>
                    <a:pt x="4124719" y="2309315"/>
                  </a:lnTo>
                  <a:lnTo>
                    <a:pt x="4170549" y="2317854"/>
                  </a:lnTo>
                  <a:lnTo>
                    <a:pt x="4216380" y="2331764"/>
                  </a:lnTo>
                  <a:lnTo>
                    <a:pt x="4262210" y="2350220"/>
                  </a:lnTo>
                  <a:lnTo>
                    <a:pt x="4308040" y="2372394"/>
                  </a:lnTo>
                  <a:lnTo>
                    <a:pt x="4353870" y="2397461"/>
                  </a:lnTo>
                  <a:lnTo>
                    <a:pt x="4399700" y="2424594"/>
                  </a:lnTo>
                  <a:lnTo>
                    <a:pt x="4445530" y="2452966"/>
                  </a:lnTo>
                  <a:lnTo>
                    <a:pt x="4491361" y="2481752"/>
                  </a:lnTo>
                  <a:lnTo>
                    <a:pt x="4537191" y="2510124"/>
                  </a:lnTo>
                  <a:lnTo>
                    <a:pt x="4578438" y="2535727"/>
                  </a:lnTo>
                  <a:lnTo>
                    <a:pt x="4619685" y="2562335"/>
                  </a:lnTo>
                  <a:lnTo>
                    <a:pt x="4660932" y="2589946"/>
                  </a:lnTo>
                  <a:lnTo>
                    <a:pt x="4702180" y="2618562"/>
                  </a:lnTo>
                  <a:lnTo>
                    <a:pt x="4743427" y="2648181"/>
                  </a:lnTo>
                  <a:lnTo>
                    <a:pt x="4784674" y="2678805"/>
                  </a:lnTo>
                  <a:lnTo>
                    <a:pt x="4825921" y="2710433"/>
                  </a:lnTo>
                  <a:lnTo>
                    <a:pt x="4867169" y="2743065"/>
                  </a:lnTo>
                  <a:lnTo>
                    <a:pt x="4908416" y="2776700"/>
                  </a:lnTo>
                  <a:lnTo>
                    <a:pt x="4949663" y="2811340"/>
                  </a:lnTo>
                  <a:lnTo>
                    <a:pt x="4987161" y="2843702"/>
                  </a:lnTo>
                  <a:lnTo>
                    <a:pt x="5024658" y="2876894"/>
                  </a:lnTo>
                  <a:lnTo>
                    <a:pt x="5062155" y="2910915"/>
                  </a:lnTo>
                  <a:lnTo>
                    <a:pt x="5099653" y="2945766"/>
                  </a:lnTo>
                  <a:lnTo>
                    <a:pt x="5137150" y="2981447"/>
                  </a:lnTo>
                  <a:lnTo>
                    <a:pt x="5174647" y="3017958"/>
                  </a:lnTo>
                  <a:lnTo>
                    <a:pt x="5212145" y="3055299"/>
                  </a:lnTo>
                  <a:lnTo>
                    <a:pt x="5249642" y="3093469"/>
                  </a:lnTo>
                  <a:lnTo>
                    <a:pt x="5287140" y="3132469"/>
                  </a:lnTo>
                  <a:lnTo>
                    <a:pt x="5324637" y="3172299"/>
                  </a:lnTo>
                  <a:lnTo>
                    <a:pt x="5362135" y="3212959"/>
                  </a:lnTo>
                  <a:lnTo>
                    <a:pt x="5393863" y="3249054"/>
                  </a:lnTo>
                  <a:lnTo>
                    <a:pt x="5425592" y="3287479"/>
                  </a:lnTo>
                  <a:lnTo>
                    <a:pt x="5457321" y="3327714"/>
                  </a:lnTo>
                  <a:lnTo>
                    <a:pt x="5489049" y="3369238"/>
                  </a:lnTo>
                  <a:lnTo>
                    <a:pt x="5520778" y="3411530"/>
                  </a:lnTo>
                  <a:lnTo>
                    <a:pt x="5552506" y="3454068"/>
                  </a:lnTo>
                  <a:lnTo>
                    <a:pt x="5584235" y="3496333"/>
                  </a:lnTo>
                  <a:lnTo>
                    <a:pt x="5615964" y="3537802"/>
                  </a:lnTo>
                  <a:lnTo>
                    <a:pt x="5647692" y="3577955"/>
                  </a:lnTo>
                  <a:lnTo>
                    <a:pt x="5679421" y="3616271"/>
                  </a:lnTo>
                  <a:lnTo>
                    <a:pt x="5711150" y="3652228"/>
                  </a:lnTo>
                  <a:lnTo>
                    <a:pt x="5742879" y="3685307"/>
                  </a:lnTo>
                  <a:lnTo>
                    <a:pt x="5774607" y="3714985"/>
                  </a:lnTo>
                  <a:lnTo>
                    <a:pt x="5820437" y="3752750"/>
                  </a:lnTo>
                  <a:lnTo>
                    <a:pt x="5866268" y="3786053"/>
                  </a:lnTo>
                  <a:lnTo>
                    <a:pt x="5912098" y="3815389"/>
                  </a:lnTo>
                  <a:lnTo>
                    <a:pt x="5957928" y="3841255"/>
                  </a:lnTo>
                  <a:lnTo>
                    <a:pt x="6003758" y="3864146"/>
                  </a:lnTo>
                  <a:lnTo>
                    <a:pt x="6049588" y="3884557"/>
                  </a:lnTo>
                  <a:lnTo>
                    <a:pt x="6095418" y="3902985"/>
                  </a:lnTo>
                  <a:lnTo>
                    <a:pt x="6141249" y="3919926"/>
                  </a:lnTo>
                  <a:lnTo>
                    <a:pt x="6187079" y="3935876"/>
                  </a:lnTo>
                  <a:lnTo>
                    <a:pt x="6238638" y="3951093"/>
                  </a:lnTo>
                  <a:lnTo>
                    <a:pt x="6290197" y="3962232"/>
                  </a:lnTo>
                  <a:lnTo>
                    <a:pt x="6341756" y="3970233"/>
                  </a:lnTo>
                  <a:lnTo>
                    <a:pt x="6393315" y="3976038"/>
                  </a:lnTo>
                  <a:lnTo>
                    <a:pt x="6444874" y="3980587"/>
                  </a:lnTo>
                  <a:lnTo>
                    <a:pt x="6496433" y="3984823"/>
                  </a:lnTo>
                  <a:lnTo>
                    <a:pt x="6547992" y="3989687"/>
                  </a:lnTo>
                  <a:lnTo>
                    <a:pt x="6599551" y="3996119"/>
                  </a:lnTo>
                </a:path>
              </a:pathLst>
            </a:custGeom>
            <a:ln w="54186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53068" y="1465579"/>
            <a:ext cx="1062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Acute</a:t>
            </a:r>
            <a:r>
              <a:rPr sz="1200" spc="7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infection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78318" y="1425955"/>
            <a:ext cx="778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ahoma"/>
                <a:cs typeface="Tahoma"/>
              </a:rPr>
              <a:t>Symptoms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44675" y="1392935"/>
            <a:ext cx="88900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14300" marR="5080" indent="-101600">
              <a:lnSpc>
                <a:spcPts val="1300"/>
              </a:lnSpc>
              <a:spcBef>
                <a:spcPts val="160"/>
              </a:spcBef>
            </a:pPr>
            <a:r>
              <a:rPr sz="1100" spc="-10" dirty="0">
                <a:latin typeface="Tahoma"/>
                <a:cs typeface="Tahoma"/>
              </a:rPr>
              <a:t>Opportunistic conditions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92613" y="5924296"/>
            <a:ext cx="1289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00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9954" y="5521960"/>
            <a:ext cx="3308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5" dirty="0">
                <a:solidFill>
                  <a:srgbClr val="595959"/>
                </a:solidFill>
                <a:latin typeface="Tahoma"/>
                <a:cs typeface="Tahoma"/>
              </a:rPr>
              <a:t>100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9954" y="5119623"/>
            <a:ext cx="3308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5" dirty="0">
                <a:solidFill>
                  <a:srgbClr val="595959"/>
                </a:solidFill>
                <a:latin typeface="Tahoma"/>
                <a:cs typeface="Tahoma"/>
              </a:rPr>
              <a:t>200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9954" y="4720335"/>
            <a:ext cx="3308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5" dirty="0">
                <a:solidFill>
                  <a:srgbClr val="595959"/>
                </a:solidFill>
                <a:latin typeface="Tahoma"/>
                <a:cs typeface="Tahoma"/>
              </a:rPr>
              <a:t>300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89954" y="4318000"/>
            <a:ext cx="3308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5" dirty="0">
                <a:solidFill>
                  <a:srgbClr val="595959"/>
                </a:solidFill>
                <a:latin typeface="Tahoma"/>
                <a:cs typeface="Tahoma"/>
              </a:rPr>
              <a:t>400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89954" y="3915664"/>
            <a:ext cx="3308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5" dirty="0">
                <a:solidFill>
                  <a:srgbClr val="595959"/>
                </a:solidFill>
                <a:latin typeface="Tahoma"/>
                <a:cs typeface="Tahoma"/>
              </a:rPr>
              <a:t>500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89954" y="3513328"/>
            <a:ext cx="3308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5" dirty="0">
                <a:solidFill>
                  <a:srgbClr val="595959"/>
                </a:solidFill>
                <a:latin typeface="Tahoma"/>
                <a:cs typeface="Tahoma"/>
              </a:rPr>
              <a:t>600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9954" y="3110991"/>
            <a:ext cx="3308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5" dirty="0">
                <a:solidFill>
                  <a:srgbClr val="595959"/>
                </a:solidFill>
                <a:latin typeface="Tahoma"/>
                <a:cs typeface="Tahoma"/>
              </a:rPr>
              <a:t>700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89954" y="2309367"/>
            <a:ext cx="330835" cy="626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5" dirty="0">
                <a:solidFill>
                  <a:srgbClr val="595959"/>
                </a:solidFill>
                <a:latin typeface="Tahoma"/>
                <a:cs typeface="Tahoma"/>
              </a:rPr>
              <a:t>900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300" spc="55" dirty="0">
                <a:solidFill>
                  <a:srgbClr val="595959"/>
                </a:solidFill>
                <a:latin typeface="Tahoma"/>
                <a:cs typeface="Tahoma"/>
              </a:rPr>
              <a:t>800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8625" y="1907032"/>
            <a:ext cx="43243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60" dirty="0">
                <a:solidFill>
                  <a:srgbClr val="595959"/>
                </a:solidFill>
                <a:latin typeface="Tahoma"/>
                <a:cs typeface="Tahoma"/>
              </a:rPr>
              <a:t>1000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00610" y="6123432"/>
            <a:ext cx="113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85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13082" y="6123432"/>
            <a:ext cx="113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8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75443" y="6123432"/>
            <a:ext cx="113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8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87914" y="6123432"/>
            <a:ext cx="113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85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71125" y="6138519"/>
            <a:ext cx="18288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100" spc="70" dirty="0">
                <a:solidFill>
                  <a:srgbClr val="595959"/>
                </a:solidFill>
                <a:latin typeface="Tahoma"/>
                <a:cs typeface="Tahoma"/>
              </a:rPr>
              <a:t>Y3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12858" y="6123432"/>
            <a:ext cx="113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8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25330" y="6123432"/>
            <a:ext cx="113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85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08541" y="6138519"/>
            <a:ext cx="18288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100" spc="70" dirty="0">
                <a:solidFill>
                  <a:srgbClr val="595959"/>
                </a:solidFill>
                <a:latin typeface="Tahoma"/>
                <a:cs typeface="Tahoma"/>
              </a:rPr>
              <a:t>Y6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50275" y="6123432"/>
            <a:ext cx="113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85" dirty="0">
                <a:solidFill>
                  <a:srgbClr val="595959"/>
                </a:solidFill>
                <a:latin typeface="Tahoma"/>
                <a:cs typeface="Tahoma"/>
              </a:rPr>
              <a:t>7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62746" y="6123432"/>
            <a:ext cx="113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85" dirty="0">
                <a:solidFill>
                  <a:srgbClr val="595959"/>
                </a:solidFill>
                <a:latin typeface="Tahoma"/>
                <a:cs typeface="Tahoma"/>
              </a:rPr>
              <a:t>8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45958" y="6138519"/>
            <a:ext cx="18288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100" spc="70" dirty="0">
                <a:solidFill>
                  <a:srgbClr val="595959"/>
                </a:solidFill>
                <a:latin typeface="Tahoma"/>
                <a:cs typeface="Tahoma"/>
              </a:rPr>
              <a:t>Y9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13962" y="6138519"/>
            <a:ext cx="2654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100" spc="55" dirty="0">
                <a:solidFill>
                  <a:srgbClr val="595959"/>
                </a:solidFill>
                <a:latin typeface="Tahoma"/>
                <a:cs typeface="Tahoma"/>
              </a:rPr>
              <a:t>Y10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26435" y="6138519"/>
            <a:ext cx="26543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100" spc="55" dirty="0">
                <a:solidFill>
                  <a:srgbClr val="595959"/>
                </a:solidFill>
                <a:latin typeface="Tahoma"/>
                <a:cs typeface="Tahoma"/>
              </a:rPr>
              <a:t>Y11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486219" y="5959725"/>
            <a:ext cx="3841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0"/>
              </a:lnSpc>
            </a:pP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1E+2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86219" y="4956933"/>
            <a:ext cx="3841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0"/>
              </a:lnSpc>
            </a:pP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1E+3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86219" y="3951093"/>
            <a:ext cx="3841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0"/>
              </a:lnSpc>
            </a:pP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1E+4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86219" y="2948301"/>
            <a:ext cx="3841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0"/>
              </a:lnSpc>
            </a:pP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1E+5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486219" y="1942461"/>
            <a:ext cx="3841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0"/>
              </a:lnSpc>
            </a:pPr>
            <a:r>
              <a:rPr sz="1300" spc="-30" dirty="0">
                <a:solidFill>
                  <a:srgbClr val="595959"/>
                </a:solidFill>
                <a:latin typeface="Arial"/>
                <a:cs typeface="Arial"/>
              </a:rPr>
              <a:t>1E+6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7181" y="2970985"/>
            <a:ext cx="507365" cy="212915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400" b="1" dirty="0">
                <a:solidFill>
                  <a:srgbClr val="00B0F0"/>
                </a:solidFill>
                <a:latin typeface="Tahoma"/>
                <a:cs typeface="Tahoma"/>
              </a:rPr>
              <a:t>CD4</a:t>
            </a:r>
            <a:r>
              <a:rPr sz="1400" b="1" spc="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00B0F0"/>
                </a:solidFill>
                <a:latin typeface="Tahoma"/>
                <a:cs typeface="Tahoma"/>
              </a:rPr>
              <a:t>T-</a:t>
            </a:r>
            <a:r>
              <a:rPr sz="1400" b="1" spc="-40" dirty="0">
                <a:solidFill>
                  <a:srgbClr val="00B0F0"/>
                </a:solidFill>
                <a:latin typeface="Tahoma"/>
                <a:cs typeface="Tahoma"/>
              </a:rPr>
              <a:t>lymphocyte</a:t>
            </a:r>
            <a:r>
              <a:rPr sz="1400" b="1" spc="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00B0F0"/>
                </a:solidFill>
                <a:latin typeface="Tahoma"/>
                <a:cs typeface="Tahoma"/>
              </a:rPr>
              <a:t>count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solidFill>
                  <a:srgbClr val="595959"/>
                </a:solidFill>
                <a:latin typeface="Tahoma"/>
                <a:cs typeface="Tahoma"/>
              </a:rPr>
              <a:t>(cells</a:t>
            </a:r>
            <a:r>
              <a:rPr sz="1400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Tahoma"/>
                <a:cs typeface="Tahoma"/>
              </a:rPr>
              <a:t>/</a:t>
            </a:r>
            <a:r>
              <a:rPr sz="1400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Tahoma"/>
                <a:cs typeface="Tahoma"/>
              </a:rPr>
              <a:t>µL)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075994" y="3275461"/>
            <a:ext cx="456565" cy="170243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400" b="1" spc="-75" dirty="0">
                <a:solidFill>
                  <a:srgbClr val="FF0000"/>
                </a:solidFill>
                <a:latin typeface="Tahoma"/>
                <a:cs typeface="Tahoma"/>
              </a:rPr>
              <a:t>HIV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RNA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Viral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Load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rgbClr val="595959"/>
                </a:solidFill>
                <a:latin typeface="Tahoma"/>
                <a:cs typeface="Tahoma"/>
              </a:rPr>
              <a:t>(copies</a:t>
            </a:r>
            <a:r>
              <a:rPr sz="1400" spc="1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Tahoma"/>
                <a:cs typeface="Tahoma"/>
              </a:rPr>
              <a:t>/</a:t>
            </a:r>
            <a:r>
              <a:rPr sz="1400" spc="1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595959"/>
                </a:solidFill>
                <a:latin typeface="Tahoma"/>
                <a:cs typeface="Tahoma"/>
              </a:rPr>
              <a:t>mL)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584223" y="3026591"/>
            <a:ext cx="96520" cy="3039110"/>
          </a:xfrm>
          <a:custGeom>
            <a:avLst/>
            <a:gdLst/>
            <a:ahLst/>
            <a:cxnLst/>
            <a:rect l="l" t="t" r="r" b="b"/>
            <a:pathLst>
              <a:path w="96520" h="3039110">
                <a:moveTo>
                  <a:pt x="96300" y="0"/>
                </a:moveTo>
                <a:lnTo>
                  <a:pt x="0" y="0"/>
                </a:lnTo>
                <a:lnTo>
                  <a:pt x="0" y="3039016"/>
                </a:lnTo>
                <a:lnTo>
                  <a:pt x="96300" y="3039016"/>
                </a:lnTo>
                <a:lnTo>
                  <a:pt x="96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504135" y="3483864"/>
            <a:ext cx="2457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5" dirty="0">
                <a:solidFill>
                  <a:srgbClr val="00B0F0"/>
                </a:solidFill>
                <a:latin typeface="BIZ UDGothic"/>
                <a:cs typeface="BIZ UDGothic"/>
              </a:rPr>
              <a:t>//</a:t>
            </a:r>
            <a:endParaRPr sz="1700">
              <a:latin typeface="BIZ UDGothic"/>
              <a:cs typeface="BIZ UD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14972" y="4105655"/>
            <a:ext cx="2457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5" dirty="0">
                <a:solidFill>
                  <a:srgbClr val="FF0000"/>
                </a:solidFill>
                <a:latin typeface="BIZ UDGothic"/>
                <a:cs typeface="BIZ UDGothic"/>
              </a:rPr>
              <a:t>//</a:t>
            </a:r>
            <a:endParaRPr sz="1700">
              <a:latin typeface="BIZ UDGothic"/>
              <a:cs typeface="BIZ UD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24677" y="5879592"/>
            <a:ext cx="2222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90" dirty="0">
                <a:solidFill>
                  <a:srgbClr val="7F7F7F"/>
                </a:solidFill>
                <a:latin typeface="Tahoma"/>
                <a:cs typeface="Tahoma"/>
              </a:rPr>
              <a:t>//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119852" y="7177023"/>
            <a:ext cx="45999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i="1" spc="-90" dirty="0">
                <a:solidFill>
                  <a:srgbClr val="7F7F7F"/>
                </a:solidFill>
                <a:latin typeface="Verdana"/>
                <a:cs typeface="Verdana"/>
              </a:rPr>
              <a:t>Adapted</a:t>
            </a:r>
            <a:r>
              <a:rPr sz="1300" i="1" spc="-60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1300" i="1" spc="-135" dirty="0">
                <a:solidFill>
                  <a:srgbClr val="7F7F7F"/>
                </a:solidFill>
                <a:latin typeface="Verdana"/>
                <a:cs typeface="Verdana"/>
              </a:rPr>
              <a:t>from:</a:t>
            </a:r>
            <a:r>
              <a:rPr sz="1300" i="1" spc="-50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F7F7F"/>
                </a:solidFill>
                <a:latin typeface="Tahoma"/>
                <a:cs typeface="Tahoma"/>
              </a:rPr>
              <a:t>Fauci AS,</a:t>
            </a:r>
            <a:r>
              <a:rPr sz="13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7F7F7F"/>
                </a:solidFill>
                <a:latin typeface="Tahoma"/>
                <a:cs typeface="Tahoma"/>
              </a:rPr>
              <a:t>et</a:t>
            </a:r>
            <a:r>
              <a:rPr sz="1300" spc="-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7F7F7F"/>
                </a:solidFill>
                <a:latin typeface="Tahoma"/>
                <a:cs typeface="Tahoma"/>
              </a:rPr>
              <a:t>al.</a:t>
            </a:r>
            <a:r>
              <a:rPr sz="1300" spc="5" dirty="0">
                <a:solidFill>
                  <a:srgbClr val="7F7F7F"/>
                </a:solidFill>
                <a:latin typeface="Tahoma"/>
                <a:cs typeface="Tahoma"/>
              </a:rPr>
              <a:t> </a:t>
            </a:r>
            <a:r>
              <a:rPr sz="1300" i="1" spc="-95" dirty="0">
                <a:solidFill>
                  <a:srgbClr val="7F7F7F"/>
                </a:solidFill>
                <a:latin typeface="Verdana"/>
                <a:cs typeface="Verdana"/>
              </a:rPr>
              <a:t>Ann</a:t>
            </a:r>
            <a:r>
              <a:rPr sz="1300" i="1" spc="-50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1300" i="1" spc="-140" dirty="0">
                <a:solidFill>
                  <a:srgbClr val="7F7F7F"/>
                </a:solidFill>
                <a:latin typeface="Verdana"/>
                <a:cs typeface="Verdana"/>
              </a:rPr>
              <a:t>Int</a:t>
            </a:r>
            <a:r>
              <a:rPr sz="1300" i="1" spc="-50" dirty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sz="1300" i="1" spc="-55" dirty="0">
                <a:solidFill>
                  <a:srgbClr val="7F7F7F"/>
                </a:solidFill>
                <a:latin typeface="Verdana"/>
                <a:cs typeface="Verdana"/>
              </a:rPr>
              <a:t>Med </a:t>
            </a:r>
            <a:r>
              <a:rPr sz="1300" spc="50" dirty="0">
                <a:solidFill>
                  <a:srgbClr val="7F7F7F"/>
                </a:solidFill>
                <a:latin typeface="Tahoma"/>
                <a:cs typeface="Tahoma"/>
              </a:rPr>
              <a:t>1996;124:654-</a:t>
            </a:r>
            <a:r>
              <a:rPr sz="1300" spc="55" dirty="0">
                <a:solidFill>
                  <a:srgbClr val="7F7F7F"/>
                </a:solidFill>
                <a:latin typeface="Tahoma"/>
                <a:cs typeface="Tahoma"/>
              </a:rPr>
              <a:t>63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459407" y="1869194"/>
            <a:ext cx="567055" cy="295910"/>
          </a:xfrm>
          <a:custGeom>
            <a:avLst/>
            <a:gdLst/>
            <a:ahLst/>
            <a:cxnLst/>
            <a:rect l="l" t="t" r="r" b="b"/>
            <a:pathLst>
              <a:path w="567054" h="295910">
                <a:moveTo>
                  <a:pt x="566992" y="0"/>
                </a:moveTo>
                <a:lnTo>
                  <a:pt x="0" y="0"/>
                </a:lnTo>
                <a:lnTo>
                  <a:pt x="0" y="295749"/>
                </a:lnTo>
                <a:lnTo>
                  <a:pt x="566992" y="295749"/>
                </a:lnTo>
                <a:lnTo>
                  <a:pt x="566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446707" y="1906015"/>
            <a:ext cx="31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05" dirty="0">
                <a:latin typeface="Tahoma"/>
                <a:cs typeface="Tahoma"/>
              </a:rPr>
              <a:t>1M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459407" y="2861764"/>
            <a:ext cx="584200" cy="295910"/>
          </a:xfrm>
          <a:custGeom>
            <a:avLst/>
            <a:gdLst/>
            <a:ahLst/>
            <a:cxnLst/>
            <a:rect l="l" t="t" r="r" b="b"/>
            <a:pathLst>
              <a:path w="584200" h="295910">
                <a:moveTo>
                  <a:pt x="584092" y="0"/>
                </a:moveTo>
                <a:lnTo>
                  <a:pt x="0" y="0"/>
                </a:lnTo>
                <a:lnTo>
                  <a:pt x="0" y="295749"/>
                </a:lnTo>
                <a:lnTo>
                  <a:pt x="584092" y="295749"/>
                </a:lnTo>
                <a:lnTo>
                  <a:pt x="5840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446707" y="2896615"/>
            <a:ext cx="5060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80" dirty="0">
                <a:latin typeface="Tahoma"/>
                <a:cs typeface="Tahoma"/>
              </a:rPr>
              <a:t>100K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459407" y="3843891"/>
            <a:ext cx="464820" cy="295910"/>
          </a:xfrm>
          <a:custGeom>
            <a:avLst/>
            <a:gdLst/>
            <a:ahLst/>
            <a:cxnLst/>
            <a:rect l="l" t="t" r="r" b="b"/>
            <a:pathLst>
              <a:path w="464820" h="295910">
                <a:moveTo>
                  <a:pt x="464400" y="0"/>
                </a:moveTo>
                <a:lnTo>
                  <a:pt x="0" y="0"/>
                </a:lnTo>
                <a:lnTo>
                  <a:pt x="0" y="295749"/>
                </a:lnTo>
                <a:lnTo>
                  <a:pt x="464400" y="295749"/>
                </a:lnTo>
                <a:lnTo>
                  <a:pt x="46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446707" y="3878071"/>
            <a:ext cx="3873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75" dirty="0">
                <a:latin typeface="Tahoma"/>
                <a:cs typeface="Tahoma"/>
              </a:rPr>
              <a:t>10K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459407" y="4844596"/>
            <a:ext cx="577850" cy="295910"/>
          </a:xfrm>
          <a:custGeom>
            <a:avLst/>
            <a:gdLst/>
            <a:ahLst/>
            <a:cxnLst/>
            <a:rect l="l" t="t" r="r" b="b"/>
            <a:pathLst>
              <a:path w="577850" h="295910">
                <a:moveTo>
                  <a:pt x="577251" y="0"/>
                </a:moveTo>
                <a:lnTo>
                  <a:pt x="0" y="0"/>
                </a:lnTo>
                <a:lnTo>
                  <a:pt x="0" y="295749"/>
                </a:lnTo>
                <a:lnTo>
                  <a:pt x="577251" y="295749"/>
                </a:lnTo>
                <a:lnTo>
                  <a:pt x="577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446707" y="4880864"/>
            <a:ext cx="4997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85" dirty="0">
                <a:latin typeface="Tahoma"/>
                <a:cs typeface="Tahoma"/>
              </a:rPr>
              <a:t>1000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459407" y="5829786"/>
            <a:ext cx="457834" cy="295910"/>
          </a:xfrm>
          <a:custGeom>
            <a:avLst/>
            <a:gdLst/>
            <a:ahLst/>
            <a:cxnLst/>
            <a:rect l="l" t="t" r="r" b="b"/>
            <a:pathLst>
              <a:path w="457834" h="295910">
                <a:moveTo>
                  <a:pt x="457561" y="0"/>
                </a:moveTo>
                <a:lnTo>
                  <a:pt x="0" y="0"/>
                </a:lnTo>
                <a:lnTo>
                  <a:pt x="0" y="295749"/>
                </a:lnTo>
                <a:lnTo>
                  <a:pt x="457561" y="295749"/>
                </a:lnTo>
                <a:lnTo>
                  <a:pt x="457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446707" y="5865367"/>
            <a:ext cx="3810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80" dirty="0">
                <a:latin typeface="Tahoma"/>
                <a:cs typeface="Tahoma"/>
              </a:rPr>
              <a:t>100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721081" y="6130631"/>
            <a:ext cx="287655" cy="221615"/>
          </a:xfrm>
          <a:custGeom>
            <a:avLst/>
            <a:gdLst/>
            <a:ahLst/>
            <a:cxnLst/>
            <a:rect l="l" t="t" r="r" b="b"/>
            <a:pathLst>
              <a:path w="287654" h="221614">
                <a:moveTo>
                  <a:pt x="287600" y="0"/>
                </a:moveTo>
                <a:lnTo>
                  <a:pt x="0" y="0"/>
                </a:lnTo>
                <a:lnTo>
                  <a:pt x="0" y="221598"/>
                </a:lnTo>
                <a:lnTo>
                  <a:pt x="287600" y="221598"/>
                </a:lnTo>
                <a:lnTo>
                  <a:pt x="287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805917" y="6117335"/>
            <a:ext cx="113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8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940286" y="6130631"/>
            <a:ext cx="287655" cy="221615"/>
          </a:xfrm>
          <a:custGeom>
            <a:avLst/>
            <a:gdLst/>
            <a:ahLst/>
            <a:cxnLst/>
            <a:rect l="l" t="t" r="r" b="b"/>
            <a:pathLst>
              <a:path w="287654" h="221614">
                <a:moveTo>
                  <a:pt x="287601" y="0"/>
                </a:moveTo>
                <a:lnTo>
                  <a:pt x="0" y="0"/>
                </a:lnTo>
                <a:lnTo>
                  <a:pt x="0" y="221598"/>
                </a:lnTo>
                <a:lnTo>
                  <a:pt x="287601" y="221598"/>
                </a:lnTo>
                <a:lnTo>
                  <a:pt x="2876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025122" y="6117335"/>
            <a:ext cx="113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85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195325" y="6130632"/>
            <a:ext cx="1155065" cy="221615"/>
          </a:xfrm>
          <a:custGeom>
            <a:avLst/>
            <a:gdLst/>
            <a:ahLst/>
            <a:cxnLst/>
            <a:rect l="l" t="t" r="r" b="b"/>
            <a:pathLst>
              <a:path w="1155065" h="221614">
                <a:moveTo>
                  <a:pt x="287604" y="0"/>
                </a:moveTo>
                <a:lnTo>
                  <a:pt x="0" y="0"/>
                </a:lnTo>
                <a:lnTo>
                  <a:pt x="0" y="221602"/>
                </a:lnTo>
                <a:lnTo>
                  <a:pt x="287604" y="221602"/>
                </a:lnTo>
                <a:lnTo>
                  <a:pt x="287604" y="0"/>
                </a:lnTo>
                <a:close/>
              </a:path>
              <a:path w="1155065" h="221614">
                <a:moveTo>
                  <a:pt x="740562" y="0"/>
                </a:moveTo>
                <a:lnTo>
                  <a:pt x="362331" y="0"/>
                </a:lnTo>
                <a:lnTo>
                  <a:pt x="362331" y="221602"/>
                </a:lnTo>
                <a:lnTo>
                  <a:pt x="740562" y="221602"/>
                </a:lnTo>
                <a:lnTo>
                  <a:pt x="740562" y="0"/>
                </a:lnTo>
                <a:close/>
              </a:path>
              <a:path w="1155065" h="221614">
                <a:moveTo>
                  <a:pt x="1154912" y="0"/>
                </a:moveTo>
                <a:lnTo>
                  <a:pt x="776681" y="0"/>
                </a:lnTo>
                <a:lnTo>
                  <a:pt x="776681" y="221602"/>
                </a:lnTo>
                <a:lnTo>
                  <a:pt x="1154912" y="221602"/>
                </a:lnTo>
                <a:lnTo>
                  <a:pt x="1154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280167" y="6117335"/>
            <a:ext cx="9817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4650" algn="l"/>
                <a:tab pos="789305" algn="l"/>
              </a:tabLst>
            </a:pPr>
            <a:r>
              <a:rPr sz="1100" spc="30" dirty="0">
                <a:solidFill>
                  <a:srgbClr val="595959"/>
                </a:solidFill>
                <a:latin typeface="Tahoma"/>
                <a:cs typeface="Tahoma"/>
              </a:rPr>
              <a:t>9</a:t>
            </a:r>
            <a:r>
              <a:rPr sz="1100" dirty="0">
                <a:solidFill>
                  <a:srgbClr val="595959"/>
                </a:solidFill>
                <a:latin typeface="Tahoma"/>
                <a:cs typeface="Tahoma"/>
              </a:rPr>
              <a:t>	</a:t>
            </a:r>
            <a:r>
              <a:rPr sz="1100" spc="65" dirty="0">
                <a:solidFill>
                  <a:srgbClr val="595959"/>
                </a:solidFill>
                <a:latin typeface="Tahoma"/>
                <a:cs typeface="Tahoma"/>
              </a:rPr>
              <a:t>10</a:t>
            </a:r>
            <a:r>
              <a:rPr sz="1100" dirty="0">
                <a:solidFill>
                  <a:srgbClr val="595959"/>
                </a:solidFill>
                <a:latin typeface="Tahoma"/>
                <a:cs typeface="Tahoma"/>
              </a:rPr>
              <a:t>	</a:t>
            </a:r>
            <a:r>
              <a:rPr sz="1100" spc="70" dirty="0">
                <a:solidFill>
                  <a:srgbClr val="595959"/>
                </a:solidFill>
                <a:latin typeface="Tahoma"/>
                <a:cs typeface="Tahoma"/>
              </a:rPr>
              <a:t>11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034254" y="1459484"/>
            <a:ext cx="1071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Clinical</a:t>
            </a:r>
            <a:r>
              <a:rPr sz="1200" spc="24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latency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970707" y="1732059"/>
            <a:ext cx="3101340" cy="29845"/>
          </a:xfrm>
          <a:custGeom>
            <a:avLst/>
            <a:gdLst/>
            <a:ahLst/>
            <a:cxnLst/>
            <a:rect l="l" t="t" r="r" b="b"/>
            <a:pathLst>
              <a:path w="3101340" h="29844">
                <a:moveTo>
                  <a:pt x="0" y="29260"/>
                </a:moveTo>
                <a:lnTo>
                  <a:pt x="191" y="17871"/>
                </a:lnTo>
                <a:lnTo>
                  <a:pt x="714" y="8570"/>
                </a:lnTo>
                <a:lnTo>
                  <a:pt x="1489" y="2299"/>
                </a:lnTo>
                <a:lnTo>
                  <a:pt x="2438" y="0"/>
                </a:lnTo>
                <a:lnTo>
                  <a:pt x="3098578" y="0"/>
                </a:lnTo>
                <a:lnTo>
                  <a:pt x="3099526" y="2299"/>
                </a:lnTo>
                <a:lnTo>
                  <a:pt x="3100302" y="8570"/>
                </a:lnTo>
                <a:lnTo>
                  <a:pt x="3100824" y="17871"/>
                </a:lnTo>
                <a:lnTo>
                  <a:pt x="3101016" y="29260"/>
                </a:lnTo>
              </a:path>
            </a:pathLst>
          </a:custGeom>
          <a:ln w="338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1535596" y="4120783"/>
            <a:ext cx="5337810" cy="1122680"/>
            <a:chOff x="1535596" y="4120783"/>
            <a:chExt cx="5337810" cy="1122680"/>
          </a:xfrm>
        </p:grpSpPr>
        <p:pic>
          <p:nvPicPr>
            <p:cNvPr id="75" name="object 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0927" y="4120783"/>
              <a:ext cx="122035" cy="13445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033570" y="4249331"/>
              <a:ext cx="229235" cy="514350"/>
            </a:xfrm>
            <a:custGeom>
              <a:avLst/>
              <a:gdLst/>
              <a:ahLst/>
              <a:cxnLst/>
              <a:rect l="l" t="t" r="r" b="b"/>
              <a:pathLst>
                <a:path w="229235" h="514350">
                  <a:moveTo>
                    <a:pt x="0" y="0"/>
                  </a:moveTo>
                  <a:lnTo>
                    <a:pt x="228695" y="514027"/>
                  </a:lnTo>
                </a:path>
              </a:pathLst>
            </a:custGeom>
            <a:ln w="101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35596" y="5237794"/>
              <a:ext cx="5337810" cy="0"/>
            </a:xfrm>
            <a:custGeom>
              <a:avLst/>
              <a:gdLst/>
              <a:ahLst/>
              <a:cxnLst/>
              <a:rect l="l" t="t" r="r" b="b"/>
              <a:pathLst>
                <a:path w="5337809">
                  <a:moveTo>
                    <a:pt x="0" y="0"/>
                  </a:moveTo>
                  <a:lnTo>
                    <a:pt x="5337198" y="1"/>
                  </a:lnTo>
                </a:path>
              </a:pathLst>
            </a:custGeom>
            <a:ln w="101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4235367" y="4809235"/>
            <a:ext cx="988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Viral</a:t>
            </a:r>
            <a:r>
              <a:rPr sz="1200" spc="4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set</a:t>
            </a:r>
            <a:r>
              <a:rPr sz="1200" spc="4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point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462131" y="5250688"/>
            <a:ext cx="1294765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1540"/>
              </a:lnSpc>
              <a:spcBef>
                <a:spcPts val="100"/>
              </a:spcBef>
            </a:pPr>
            <a:r>
              <a:rPr sz="1300" b="1" spc="-20" dirty="0">
                <a:solidFill>
                  <a:srgbClr val="595959"/>
                </a:solidFill>
                <a:latin typeface="Tahoma"/>
                <a:cs typeface="Tahoma"/>
              </a:rPr>
              <a:t>AIDS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ts val="1300"/>
              </a:lnSpc>
            </a:pPr>
            <a:r>
              <a:rPr sz="1100" dirty="0">
                <a:solidFill>
                  <a:srgbClr val="595959"/>
                </a:solidFill>
                <a:latin typeface="Tahoma"/>
                <a:cs typeface="Tahoma"/>
              </a:rPr>
              <a:t>(CD4</a:t>
            </a:r>
            <a:r>
              <a:rPr sz="1100" spc="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95959"/>
                </a:solidFill>
                <a:latin typeface="Tahoma"/>
                <a:cs typeface="Tahoma"/>
              </a:rPr>
              <a:t>&lt;200</a:t>
            </a:r>
            <a:r>
              <a:rPr sz="1100" spc="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95959"/>
                </a:solidFill>
                <a:latin typeface="Tahoma"/>
                <a:cs typeface="Tahoma"/>
              </a:rPr>
              <a:t>or</a:t>
            </a:r>
            <a:r>
              <a:rPr sz="1100" spc="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95959"/>
                </a:solidFill>
                <a:latin typeface="Tahoma"/>
                <a:cs typeface="Tahoma"/>
              </a:rPr>
              <a:t>14%)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305146" y="6106238"/>
            <a:ext cx="1004569" cy="42925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235"/>
              </a:spcBef>
              <a:tabLst>
                <a:tab pos="445134" algn="l"/>
                <a:tab pos="813435" algn="l"/>
              </a:tabLst>
            </a:pPr>
            <a:r>
              <a:rPr sz="1100" spc="30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r>
              <a:rPr sz="1100" dirty="0">
                <a:solidFill>
                  <a:srgbClr val="595959"/>
                </a:solidFill>
                <a:latin typeface="Tahoma"/>
                <a:cs typeface="Tahoma"/>
              </a:rPr>
              <a:t>	</a:t>
            </a:r>
            <a:r>
              <a:rPr sz="1100" spc="30" dirty="0">
                <a:solidFill>
                  <a:srgbClr val="595959"/>
                </a:solidFill>
                <a:latin typeface="Tahoma"/>
                <a:cs typeface="Tahoma"/>
              </a:rPr>
              <a:t>9</a:t>
            </a:r>
            <a:r>
              <a:rPr sz="1100" dirty="0">
                <a:solidFill>
                  <a:srgbClr val="595959"/>
                </a:solidFill>
                <a:latin typeface="Tahoma"/>
                <a:cs typeface="Tahoma"/>
              </a:rPr>
              <a:t>	</a:t>
            </a:r>
            <a:r>
              <a:rPr sz="1100" spc="65" dirty="0">
                <a:solidFill>
                  <a:srgbClr val="595959"/>
                </a:solidFill>
                <a:latin typeface="Tahoma"/>
                <a:cs typeface="Tahoma"/>
              </a:rPr>
              <a:t>12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300" b="1" spc="-10" dirty="0">
                <a:latin typeface="Tahoma"/>
                <a:cs typeface="Tahoma"/>
              </a:rPr>
              <a:t>Weeks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714559" y="6311391"/>
            <a:ext cx="4457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65" dirty="0">
                <a:latin typeface="Tahoma"/>
                <a:cs typeface="Tahoma"/>
              </a:rPr>
              <a:t>Years</a:t>
            </a:r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10" dirty="0"/>
              <a:t> </a:t>
            </a:r>
            <a:r>
              <a:rPr dirty="0"/>
              <a:t>is</a:t>
            </a:r>
            <a:r>
              <a:rPr spc="10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HIV</a:t>
            </a:r>
            <a:r>
              <a:rPr spc="10" dirty="0"/>
              <a:t> </a:t>
            </a:r>
            <a:r>
              <a:rPr dirty="0"/>
              <a:t>continuum</a:t>
            </a:r>
            <a:r>
              <a:rPr spc="20" dirty="0"/>
              <a:t> </a:t>
            </a:r>
            <a:r>
              <a:rPr dirty="0"/>
              <a:t>of </a:t>
            </a:r>
            <a:r>
              <a:rPr spc="-10" dirty="0"/>
              <a:t>care?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98590" y="2923384"/>
            <a:ext cx="8261984" cy="2462530"/>
            <a:chOff x="898590" y="2923384"/>
            <a:chExt cx="8261984" cy="2462530"/>
          </a:xfrm>
        </p:grpSpPr>
        <p:sp>
          <p:nvSpPr>
            <p:cNvPr id="5" name="object 5"/>
            <p:cNvSpPr/>
            <p:nvPr/>
          </p:nvSpPr>
          <p:spPr>
            <a:xfrm>
              <a:off x="916068" y="2940865"/>
              <a:ext cx="1778000" cy="1534160"/>
            </a:xfrm>
            <a:custGeom>
              <a:avLst/>
              <a:gdLst/>
              <a:ahLst/>
              <a:cxnLst/>
              <a:rect l="l" t="t" r="r" b="b"/>
              <a:pathLst>
                <a:path w="1778000" h="1534160">
                  <a:moveTo>
                    <a:pt x="1393964" y="0"/>
                  </a:moveTo>
                  <a:lnTo>
                    <a:pt x="383425" y="0"/>
                  </a:lnTo>
                  <a:lnTo>
                    <a:pt x="0" y="766838"/>
                  </a:lnTo>
                  <a:lnTo>
                    <a:pt x="383425" y="1533677"/>
                  </a:lnTo>
                  <a:lnTo>
                    <a:pt x="1393964" y="1533677"/>
                  </a:lnTo>
                  <a:lnTo>
                    <a:pt x="1777377" y="766838"/>
                  </a:lnTo>
                  <a:lnTo>
                    <a:pt x="1393964" y="0"/>
                  </a:lnTo>
                  <a:close/>
                </a:path>
              </a:pathLst>
            </a:custGeom>
            <a:solidFill>
              <a:srgbClr val="E54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6069" y="2940862"/>
              <a:ext cx="1778000" cy="1534160"/>
            </a:xfrm>
            <a:custGeom>
              <a:avLst/>
              <a:gdLst/>
              <a:ahLst/>
              <a:cxnLst/>
              <a:rect l="l" t="t" r="r" b="b"/>
              <a:pathLst>
                <a:path w="1778000" h="1534160">
                  <a:moveTo>
                    <a:pt x="0" y="766936"/>
                  </a:moveTo>
                  <a:lnTo>
                    <a:pt x="383469" y="0"/>
                  </a:lnTo>
                  <a:lnTo>
                    <a:pt x="1394133" y="0"/>
                  </a:lnTo>
                  <a:lnTo>
                    <a:pt x="1777600" y="766936"/>
                  </a:lnTo>
                  <a:lnTo>
                    <a:pt x="1394133" y="1533872"/>
                  </a:lnTo>
                  <a:lnTo>
                    <a:pt x="383469" y="1533872"/>
                  </a:lnTo>
                  <a:lnTo>
                    <a:pt x="0" y="766936"/>
                  </a:lnTo>
                  <a:close/>
                </a:path>
              </a:pathLst>
            </a:custGeom>
            <a:ln w="34956">
              <a:solidFill>
                <a:srgbClr val="962A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28368" y="3834218"/>
              <a:ext cx="1778000" cy="1534160"/>
            </a:xfrm>
            <a:custGeom>
              <a:avLst/>
              <a:gdLst/>
              <a:ahLst/>
              <a:cxnLst/>
              <a:rect l="l" t="t" r="r" b="b"/>
              <a:pathLst>
                <a:path w="1778000" h="1534160">
                  <a:moveTo>
                    <a:pt x="1393952" y="0"/>
                  </a:moveTo>
                  <a:lnTo>
                    <a:pt x="383425" y="0"/>
                  </a:lnTo>
                  <a:lnTo>
                    <a:pt x="0" y="766838"/>
                  </a:lnTo>
                  <a:lnTo>
                    <a:pt x="383425" y="1533677"/>
                  </a:lnTo>
                  <a:lnTo>
                    <a:pt x="1393952" y="1533677"/>
                  </a:lnTo>
                  <a:lnTo>
                    <a:pt x="1777377" y="766838"/>
                  </a:lnTo>
                  <a:lnTo>
                    <a:pt x="1393952" y="0"/>
                  </a:lnTo>
                  <a:close/>
                </a:path>
              </a:pathLst>
            </a:custGeom>
            <a:solidFill>
              <a:srgbClr val="E88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8368" y="3834216"/>
              <a:ext cx="1778000" cy="1534160"/>
            </a:xfrm>
            <a:custGeom>
              <a:avLst/>
              <a:gdLst/>
              <a:ahLst/>
              <a:cxnLst/>
              <a:rect l="l" t="t" r="r" b="b"/>
              <a:pathLst>
                <a:path w="1778000" h="1534160">
                  <a:moveTo>
                    <a:pt x="0" y="766936"/>
                  </a:moveTo>
                  <a:lnTo>
                    <a:pt x="383469" y="0"/>
                  </a:lnTo>
                  <a:lnTo>
                    <a:pt x="1394133" y="0"/>
                  </a:lnTo>
                  <a:lnTo>
                    <a:pt x="1777600" y="766936"/>
                  </a:lnTo>
                  <a:lnTo>
                    <a:pt x="1394133" y="1533872"/>
                  </a:lnTo>
                  <a:lnTo>
                    <a:pt x="383469" y="1533872"/>
                  </a:lnTo>
                  <a:lnTo>
                    <a:pt x="0" y="766936"/>
                  </a:lnTo>
                  <a:close/>
                </a:path>
              </a:pathLst>
            </a:custGeom>
            <a:ln w="34956">
              <a:solidFill>
                <a:srgbClr val="C95A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0665" y="2940864"/>
              <a:ext cx="1778000" cy="1534160"/>
            </a:xfrm>
            <a:custGeom>
              <a:avLst/>
              <a:gdLst/>
              <a:ahLst/>
              <a:cxnLst/>
              <a:rect l="l" t="t" r="r" b="b"/>
              <a:pathLst>
                <a:path w="1778000" h="1534160">
                  <a:moveTo>
                    <a:pt x="1393964" y="0"/>
                  </a:moveTo>
                  <a:lnTo>
                    <a:pt x="383425" y="0"/>
                  </a:lnTo>
                  <a:lnTo>
                    <a:pt x="0" y="766838"/>
                  </a:lnTo>
                  <a:lnTo>
                    <a:pt x="383425" y="1533677"/>
                  </a:lnTo>
                  <a:lnTo>
                    <a:pt x="1393964" y="1533677"/>
                  </a:lnTo>
                  <a:lnTo>
                    <a:pt x="1777377" y="766838"/>
                  </a:lnTo>
                  <a:lnTo>
                    <a:pt x="1393964" y="0"/>
                  </a:lnTo>
                  <a:close/>
                </a:path>
              </a:pathLst>
            </a:custGeom>
            <a:solidFill>
              <a:srgbClr val="9EC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40665" y="2940862"/>
              <a:ext cx="1778000" cy="1534160"/>
            </a:xfrm>
            <a:custGeom>
              <a:avLst/>
              <a:gdLst/>
              <a:ahLst/>
              <a:cxnLst/>
              <a:rect l="l" t="t" r="r" b="b"/>
              <a:pathLst>
                <a:path w="1778000" h="1534160">
                  <a:moveTo>
                    <a:pt x="0" y="766936"/>
                  </a:moveTo>
                  <a:lnTo>
                    <a:pt x="383469" y="0"/>
                  </a:lnTo>
                  <a:lnTo>
                    <a:pt x="1394133" y="0"/>
                  </a:lnTo>
                  <a:lnTo>
                    <a:pt x="1777600" y="766936"/>
                  </a:lnTo>
                  <a:lnTo>
                    <a:pt x="1394133" y="1533872"/>
                  </a:lnTo>
                  <a:lnTo>
                    <a:pt x="383469" y="1533872"/>
                  </a:lnTo>
                  <a:lnTo>
                    <a:pt x="0" y="766936"/>
                  </a:lnTo>
                  <a:close/>
                </a:path>
              </a:pathLst>
            </a:custGeom>
            <a:ln w="34956">
              <a:solidFill>
                <a:srgbClr val="6983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52964" y="3834218"/>
              <a:ext cx="1778000" cy="1534160"/>
            </a:xfrm>
            <a:custGeom>
              <a:avLst/>
              <a:gdLst/>
              <a:ahLst/>
              <a:cxnLst/>
              <a:rect l="l" t="t" r="r" b="b"/>
              <a:pathLst>
                <a:path w="1778000" h="1534160">
                  <a:moveTo>
                    <a:pt x="1393964" y="0"/>
                  </a:moveTo>
                  <a:lnTo>
                    <a:pt x="383425" y="0"/>
                  </a:lnTo>
                  <a:lnTo>
                    <a:pt x="0" y="766838"/>
                  </a:lnTo>
                  <a:lnTo>
                    <a:pt x="383425" y="1533677"/>
                  </a:lnTo>
                  <a:lnTo>
                    <a:pt x="1393964" y="1533677"/>
                  </a:lnTo>
                  <a:lnTo>
                    <a:pt x="1777377" y="766838"/>
                  </a:lnTo>
                  <a:lnTo>
                    <a:pt x="1393964" y="0"/>
                  </a:lnTo>
                  <a:close/>
                </a:path>
              </a:pathLst>
            </a:custGeom>
            <a:solidFill>
              <a:srgbClr val="79A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52964" y="3834216"/>
              <a:ext cx="1778000" cy="1534160"/>
            </a:xfrm>
            <a:custGeom>
              <a:avLst/>
              <a:gdLst/>
              <a:ahLst/>
              <a:cxnLst/>
              <a:rect l="l" t="t" r="r" b="b"/>
              <a:pathLst>
                <a:path w="1778000" h="1534160">
                  <a:moveTo>
                    <a:pt x="0" y="766936"/>
                  </a:moveTo>
                  <a:lnTo>
                    <a:pt x="383469" y="0"/>
                  </a:lnTo>
                  <a:lnTo>
                    <a:pt x="1394133" y="0"/>
                  </a:lnTo>
                  <a:lnTo>
                    <a:pt x="1777600" y="766936"/>
                  </a:lnTo>
                  <a:lnTo>
                    <a:pt x="1394133" y="1533872"/>
                  </a:lnTo>
                  <a:lnTo>
                    <a:pt x="383469" y="1533872"/>
                  </a:lnTo>
                  <a:lnTo>
                    <a:pt x="0" y="766936"/>
                  </a:lnTo>
                  <a:close/>
                </a:path>
              </a:pathLst>
            </a:custGeom>
            <a:ln w="34956">
              <a:solidFill>
                <a:srgbClr val="4D6D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4952" y="2945391"/>
              <a:ext cx="1778000" cy="1534160"/>
            </a:xfrm>
            <a:custGeom>
              <a:avLst/>
              <a:gdLst/>
              <a:ahLst/>
              <a:cxnLst/>
              <a:rect l="l" t="t" r="r" b="b"/>
              <a:pathLst>
                <a:path w="1778000" h="1534160">
                  <a:moveTo>
                    <a:pt x="1393952" y="0"/>
                  </a:moveTo>
                  <a:lnTo>
                    <a:pt x="383425" y="0"/>
                  </a:lnTo>
                  <a:lnTo>
                    <a:pt x="0" y="766838"/>
                  </a:lnTo>
                  <a:lnTo>
                    <a:pt x="383425" y="1533677"/>
                  </a:lnTo>
                  <a:lnTo>
                    <a:pt x="1393952" y="1533677"/>
                  </a:lnTo>
                  <a:lnTo>
                    <a:pt x="1777377" y="766838"/>
                  </a:lnTo>
                  <a:lnTo>
                    <a:pt x="1393952" y="0"/>
                  </a:lnTo>
                  <a:close/>
                </a:path>
              </a:pathLst>
            </a:custGeom>
            <a:solidFill>
              <a:srgbClr val="A06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64952" y="2945390"/>
              <a:ext cx="1778000" cy="1534160"/>
            </a:xfrm>
            <a:custGeom>
              <a:avLst/>
              <a:gdLst/>
              <a:ahLst/>
              <a:cxnLst/>
              <a:rect l="l" t="t" r="r" b="b"/>
              <a:pathLst>
                <a:path w="1778000" h="1534160">
                  <a:moveTo>
                    <a:pt x="0" y="766936"/>
                  </a:moveTo>
                  <a:lnTo>
                    <a:pt x="383469" y="0"/>
                  </a:lnTo>
                  <a:lnTo>
                    <a:pt x="1394133" y="0"/>
                  </a:lnTo>
                  <a:lnTo>
                    <a:pt x="1777600" y="766936"/>
                  </a:lnTo>
                  <a:lnTo>
                    <a:pt x="1394133" y="1533872"/>
                  </a:lnTo>
                  <a:lnTo>
                    <a:pt x="383469" y="1533872"/>
                  </a:lnTo>
                  <a:lnTo>
                    <a:pt x="0" y="766936"/>
                  </a:lnTo>
                  <a:close/>
                </a:path>
              </a:pathLst>
            </a:custGeom>
            <a:ln w="34956">
              <a:solidFill>
                <a:srgbClr val="5B33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5023" y="3102863"/>
              <a:ext cx="877824" cy="6736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039" y="4029455"/>
              <a:ext cx="874776" cy="7101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8952" y="3084575"/>
              <a:ext cx="920496" cy="6918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3160" y="3980688"/>
              <a:ext cx="813815" cy="6766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5928" y="3041903"/>
              <a:ext cx="926592" cy="68275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336594" y="3897376"/>
            <a:ext cx="923925" cy="3886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02870" marR="5080" indent="-90805">
              <a:lnSpc>
                <a:spcPts val="1300"/>
              </a:lnSpc>
              <a:spcBef>
                <a:spcPts val="360"/>
              </a:spcBef>
            </a:pPr>
            <a:r>
              <a:rPr sz="1300" b="1" spc="-10" dirty="0">
                <a:solidFill>
                  <a:srgbClr val="FFFFFF"/>
                </a:solidFill>
                <a:latin typeface="Trebuchet MS"/>
                <a:cs typeface="Trebuchet MS"/>
              </a:rPr>
              <a:t>DIAGNOSED WITH</a:t>
            </a:r>
            <a:r>
              <a:rPr sz="13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HIV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3114" y="4842243"/>
            <a:ext cx="830580" cy="3886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07010" marR="5080" indent="-194945">
              <a:lnSpc>
                <a:spcPts val="1300"/>
              </a:lnSpc>
              <a:spcBef>
                <a:spcPts val="359"/>
              </a:spcBef>
            </a:pPr>
            <a:r>
              <a:rPr sz="1300" b="1" spc="-10" dirty="0">
                <a:solidFill>
                  <a:srgbClr val="FFFFFF"/>
                </a:solidFill>
                <a:latin typeface="Trebuchet MS"/>
                <a:cs typeface="Trebuchet MS"/>
              </a:rPr>
              <a:t>LINKED</a:t>
            </a:r>
            <a:r>
              <a:rPr sz="13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300" b="1" spc="-20" dirty="0">
                <a:solidFill>
                  <a:srgbClr val="FFFFFF"/>
                </a:solidFill>
                <a:latin typeface="Trebuchet MS"/>
                <a:cs typeface="Trebuchet MS"/>
              </a:rPr>
              <a:t>CARE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31775" y="3818128"/>
            <a:ext cx="1017269" cy="5435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5095" marR="5080" indent="-113030">
              <a:lnSpc>
                <a:spcPct val="80800"/>
              </a:lnSpc>
              <a:spcBef>
                <a:spcPts val="400"/>
              </a:spcBef>
            </a:pPr>
            <a:r>
              <a:rPr sz="1300" b="1" dirty="0">
                <a:solidFill>
                  <a:srgbClr val="FFFFFF"/>
                </a:solidFill>
                <a:latin typeface="Trebuchet MS"/>
                <a:cs typeface="Trebuchet MS"/>
              </a:rPr>
              <a:t>ENGAGED</a:t>
            </a:r>
            <a:r>
              <a:rPr sz="13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1300" b="1" spc="-10" dirty="0">
                <a:solidFill>
                  <a:srgbClr val="FFFFFF"/>
                </a:solidFill>
                <a:latin typeface="Trebuchet MS"/>
                <a:cs typeface="Trebuchet MS"/>
              </a:rPr>
              <a:t>RETAINED </a:t>
            </a:r>
            <a:r>
              <a:rPr sz="1300" b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3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Trebuchet MS"/>
                <a:cs typeface="Trebuchet MS"/>
              </a:rPr>
              <a:t>CARE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78711" y="4683747"/>
            <a:ext cx="1368425" cy="5435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ctr">
              <a:lnSpc>
                <a:spcPct val="80800"/>
              </a:lnSpc>
              <a:spcBef>
                <a:spcPts val="400"/>
              </a:spcBef>
            </a:pPr>
            <a:r>
              <a:rPr sz="1300" b="1" spc="-10" dirty="0">
                <a:solidFill>
                  <a:srgbClr val="FFFFFF"/>
                </a:solidFill>
                <a:latin typeface="Trebuchet MS"/>
                <a:cs typeface="Trebuchet MS"/>
              </a:rPr>
              <a:t>PRESCRIBED ANTIRETROVIRAL THERAPY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29762" y="3817963"/>
            <a:ext cx="1113790" cy="5435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635" algn="ctr">
              <a:lnSpc>
                <a:spcPct val="80800"/>
              </a:lnSpc>
              <a:spcBef>
                <a:spcPts val="400"/>
              </a:spcBef>
            </a:pPr>
            <a:r>
              <a:rPr sz="1300" b="1" spc="-10" dirty="0">
                <a:solidFill>
                  <a:srgbClr val="FFFFFF"/>
                </a:solidFill>
                <a:latin typeface="Trebuchet MS"/>
                <a:cs typeface="Trebuchet MS"/>
              </a:rPr>
              <a:t>ACHIEVED VIROLOGIC SUPPRESSION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14035" y="7096759"/>
            <a:ext cx="46062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919191"/>
                </a:solidFill>
                <a:latin typeface="Arial"/>
                <a:cs typeface="Arial"/>
              </a:rPr>
              <a:t>Gardner</a:t>
            </a:r>
            <a:r>
              <a:rPr sz="1500" spc="-30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19191"/>
                </a:solidFill>
                <a:latin typeface="Arial"/>
                <a:cs typeface="Arial"/>
              </a:rPr>
              <a:t>EM,</a:t>
            </a:r>
            <a:r>
              <a:rPr sz="1500" spc="-30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19191"/>
                </a:solidFill>
                <a:latin typeface="Arial"/>
                <a:cs typeface="Arial"/>
              </a:rPr>
              <a:t>et</a:t>
            </a:r>
            <a:r>
              <a:rPr sz="1500" spc="-30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19191"/>
                </a:solidFill>
                <a:latin typeface="Arial"/>
                <a:cs typeface="Arial"/>
              </a:rPr>
              <a:t>al.</a:t>
            </a:r>
            <a:r>
              <a:rPr sz="1500" spc="355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919191"/>
                </a:solidFill>
                <a:latin typeface="Arial"/>
                <a:cs typeface="Arial"/>
              </a:rPr>
              <a:t>Clin</a:t>
            </a:r>
            <a:r>
              <a:rPr sz="1500" i="1" spc="-30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919191"/>
                </a:solidFill>
                <a:latin typeface="Arial"/>
                <a:cs typeface="Arial"/>
              </a:rPr>
              <a:t>Infect</a:t>
            </a:r>
            <a:r>
              <a:rPr sz="1500" i="1" spc="-30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919191"/>
                </a:solidFill>
                <a:latin typeface="Arial"/>
                <a:cs typeface="Arial"/>
              </a:rPr>
              <a:t>Dis.</a:t>
            </a:r>
            <a:r>
              <a:rPr sz="1500" i="1" spc="-30" dirty="0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919191"/>
                </a:solidFill>
                <a:latin typeface="Arial"/>
                <a:cs typeface="Arial"/>
              </a:rPr>
              <a:t>2011;52(6):793-</a:t>
            </a:r>
            <a:r>
              <a:rPr sz="1500" spc="-25" dirty="0">
                <a:solidFill>
                  <a:srgbClr val="919191"/>
                </a:solidFill>
                <a:latin typeface="Arial"/>
                <a:cs typeface="Arial"/>
              </a:rPr>
              <a:t>800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0369" y="5922745"/>
            <a:ext cx="139700" cy="1496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004" y="1813729"/>
            <a:ext cx="7886461" cy="47762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97261" y="2136647"/>
            <a:ext cx="676910" cy="5378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 marR="5080" indent="-13335">
              <a:lnSpc>
                <a:spcPts val="1989"/>
              </a:lnSpc>
              <a:spcBef>
                <a:spcPts val="204"/>
              </a:spcBef>
            </a:pPr>
            <a:r>
              <a:rPr sz="1700" spc="-10" dirty="0">
                <a:latin typeface="Arial"/>
                <a:cs typeface="Arial"/>
              </a:rPr>
              <a:t>Mental Health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5210" y="2136647"/>
            <a:ext cx="1046480" cy="8058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1594" algn="ctr">
              <a:lnSpc>
                <a:spcPct val="100600"/>
              </a:lnSpc>
              <a:spcBef>
                <a:spcPts val="85"/>
              </a:spcBef>
            </a:pPr>
            <a:r>
              <a:rPr sz="1700" dirty="0">
                <a:latin typeface="Arial"/>
                <a:cs typeface="Arial"/>
              </a:rPr>
              <a:t>Rural </a:t>
            </a:r>
            <a:r>
              <a:rPr sz="1700" spc="-25" dirty="0">
                <a:latin typeface="Arial"/>
                <a:cs typeface="Arial"/>
              </a:rPr>
              <a:t>vs </a:t>
            </a:r>
            <a:r>
              <a:rPr sz="1700" spc="-10" dirty="0">
                <a:latin typeface="Arial"/>
                <a:cs typeface="Arial"/>
              </a:rPr>
              <a:t>Urban Residence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4829" y="2258631"/>
            <a:ext cx="4095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Arial"/>
                <a:cs typeface="Arial"/>
              </a:rPr>
              <a:t>Age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51999" y="2136647"/>
            <a:ext cx="1048385" cy="8058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600"/>
              </a:lnSpc>
              <a:spcBef>
                <a:spcPts val="85"/>
              </a:spcBef>
            </a:pPr>
            <a:r>
              <a:rPr sz="1700" spc="-10" dirty="0">
                <a:latin typeface="Arial"/>
                <a:cs typeface="Arial"/>
              </a:rPr>
              <a:t>Substance </a:t>
            </a:r>
            <a:r>
              <a:rPr sz="1700" spc="-25" dirty="0">
                <a:latin typeface="Arial"/>
                <a:cs typeface="Arial"/>
              </a:rPr>
              <a:t>Use </a:t>
            </a:r>
            <a:r>
              <a:rPr sz="1700" spc="-10" dirty="0">
                <a:latin typeface="Arial"/>
                <a:cs typeface="Arial"/>
              </a:rPr>
              <a:t>Disorders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8340" y="4038511"/>
            <a:ext cx="6997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Arial"/>
                <a:cs typeface="Arial"/>
              </a:rPr>
              <a:t>Stigma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1717" y="4038511"/>
            <a:ext cx="47053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latin typeface="Arial"/>
                <a:cs typeface="Arial"/>
              </a:rPr>
              <a:t>Fear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3138" y="3950208"/>
            <a:ext cx="976630" cy="5378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80975" marR="5080" indent="-168910">
              <a:lnSpc>
                <a:spcPts val="1989"/>
              </a:lnSpc>
              <a:spcBef>
                <a:spcPts val="204"/>
              </a:spcBef>
            </a:pPr>
            <a:r>
              <a:rPr sz="1700" spc="-10" dirty="0">
                <a:latin typeface="Arial"/>
                <a:cs typeface="Arial"/>
              </a:rPr>
              <a:t>Insurance Status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79773" y="4038727"/>
            <a:ext cx="7480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Arial"/>
                <a:cs typeface="Arial"/>
              </a:rPr>
              <a:t>Gender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6121" y="5642000"/>
            <a:ext cx="1525270" cy="5410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66370">
              <a:lnSpc>
                <a:spcPts val="2020"/>
              </a:lnSpc>
              <a:spcBef>
                <a:spcPts val="185"/>
              </a:spcBef>
            </a:pPr>
            <a:r>
              <a:rPr sz="1700" dirty="0">
                <a:latin typeface="Arial"/>
                <a:cs typeface="Arial"/>
              </a:rPr>
              <a:t>Family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Care </a:t>
            </a:r>
            <a:r>
              <a:rPr sz="1700" spc="-10" dirty="0">
                <a:latin typeface="Arial"/>
                <a:cs typeface="Arial"/>
              </a:rPr>
              <a:t>Responsibilities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41496" y="5645022"/>
            <a:ext cx="14230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Arial"/>
                <a:cs typeface="Arial"/>
              </a:rPr>
              <a:t>Transportation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53200" y="5642000"/>
            <a:ext cx="817880" cy="5410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0480" marR="5080" indent="-18415">
              <a:lnSpc>
                <a:spcPts val="2020"/>
              </a:lnSpc>
              <a:spcBef>
                <a:spcPts val="185"/>
              </a:spcBef>
            </a:pPr>
            <a:r>
              <a:rPr sz="1700" spc="-10" dirty="0">
                <a:latin typeface="Arial"/>
                <a:cs typeface="Arial"/>
              </a:rPr>
              <a:t>Housing Stability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6367" y="5642000"/>
            <a:ext cx="1107440" cy="5410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37795">
              <a:lnSpc>
                <a:spcPts val="2020"/>
              </a:lnSpc>
              <a:spcBef>
                <a:spcPts val="185"/>
              </a:spcBef>
            </a:pPr>
            <a:r>
              <a:rPr sz="1700" spc="-10" dirty="0">
                <a:latin typeface="Arial"/>
                <a:cs typeface="Arial"/>
              </a:rPr>
              <a:t>Provider Experience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What factors</a:t>
            </a:r>
            <a:r>
              <a:rPr sz="3300" spc="10" dirty="0"/>
              <a:t> </a:t>
            </a:r>
            <a:r>
              <a:rPr sz="3300" dirty="0"/>
              <a:t>affect</a:t>
            </a:r>
            <a:r>
              <a:rPr sz="3300" spc="15" dirty="0"/>
              <a:t> </a:t>
            </a:r>
            <a:r>
              <a:rPr sz="3300" dirty="0"/>
              <a:t>linkage</a:t>
            </a:r>
            <a:r>
              <a:rPr sz="3300" spc="10" dirty="0"/>
              <a:t> </a:t>
            </a:r>
            <a:r>
              <a:rPr sz="3300" dirty="0"/>
              <a:t>&amp;</a:t>
            </a:r>
            <a:r>
              <a:rPr sz="3300" spc="10" dirty="0"/>
              <a:t> </a:t>
            </a:r>
            <a:r>
              <a:rPr sz="3300" spc="-10" dirty="0"/>
              <a:t>retention?</a:t>
            </a:r>
            <a:endParaRPr sz="3300"/>
          </a:p>
        </p:txBody>
      </p:sp>
      <p:sp>
        <p:nvSpPr>
          <p:cNvPr id="17" name="object 17"/>
          <p:cNvSpPr txBox="1"/>
          <p:nvPr/>
        </p:nvSpPr>
        <p:spPr>
          <a:xfrm>
            <a:off x="240369" y="5922745"/>
            <a:ext cx="139700" cy="1496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What if</a:t>
            </a:r>
            <a:r>
              <a:rPr sz="3300" spc="10" dirty="0"/>
              <a:t> </a:t>
            </a:r>
            <a:r>
              <a:rPr sz="3300" dirty="0"/>
              <a:t>someone</a:t>
            </a:r>
            <a:r>
              <a:rPr sz="3300" spc="5" dirty="0"/>
              <a:t> </a:t>
            </a:r>
            <a:r>
              <a:rPr sz="3300" dirty="0"/>
              <a:t>is</a:t>
            </a:r>
            <a:r>
              <a:rPr sz="3300" spc="10" dirty="0"/>
              <a:t> </a:t>
            </a:r>
            <a:r>
              <a:rPr sz="3300" spc="-10" dirty="0"/>
              <a:t>uninsured?</a:t>
            </a:r>
            <a:endParaRPr sz="33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525737"/>
            <a:ext cx="3988689" cy="50180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97" y="1262474"/>
            <a:ext cx="3131164" cy="99074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749930" y="1166875"/>
            <a:ext cx="114935" cy="5384165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dirty="0">
                <a:solidFill>
                  <a:srgbClr val="D9D9D9"/>
                </a:solidFill>
                <a:latin typeface="Trebuchet MS"/>
                <a:cs typeface="Trebuchet MS"/>
              </a:rPr>
              <a:t>Photo</a:t>
            </a:r>
            <a:r>
              <a:rPr sz="600" spc="225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600" dirty="0">
                <a:solidFill>
                  <a:srgbClr val="D9D9D9"/>
                </a:solidFill>
                <a:latin typeface="Trebuchet MS"/>
                <a:cs typeface="Trebuchet MS"/>
              </a:rPr>
              <a:t>from</a:t>
            </a:r>
            <a:r>
              <a:rPr sz="600" spc="265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600" dirty="0">
                <a:solidFill>
                  <a:srgbClr val="D9D9D9"/>
                </a:solidFill>
                <a:latin typeface="Trebuchet MS"/>
                <a:cs typeface="Trebuchet MS"/>
              </a:rPr>
              <a:t>https://</a:t>
            </a:r>
            <a:r>
              <a:rPr sz="600" dirty="0">
                <a:solidFill>
                  <a:srgbClr val="D9D9D9"/>
                </a:solidFill>
                <a:latin typeface="Trebuchet MS"/>
                <a:cs typeface="Trebuchet MS"/>
                <a:hlinkClick r:id="rId4"/>
              </a:rPr>
              <a:t>www.cdc.gov/stophivtogether/library/topics/treatment/flyers/cdc-</a:t>
            </a:r>
            <a:r>
              <a:rPr sz="600" spc="-20" dirty="0">
                <a:solidFill>
                  <a:srgbClr val="D9D9D9"/>
                </a:solidFill>
                <a:latin typeface="Trebuchet MS"/>
                <a:cs typeface="Trebuchet MS"/>
                <a:hlinkClick r:id="rId4"/>
              </a:rPr>
              <a:t>hiv-</a:t>
            </a:r>
            <a:r>
              <a:rPr sz="600" spc="-10" dirty="0">
                <a:solidFill>
                  <a:srgbClr val="D9D9D9"/>
                </a:solidFill>
                <a:latin typeface="Trebuchet MS"/>
                <a:cs typeface="Trebuchet MS"/>
                <a:hlinkClick r:id="rId4"/>
              </a:rPr>
              <a:t>lsht-treatment-</a:t>
            </a:r>
            <a:r>
              <a:rPr sz="600" spc="-20" dirty="0">
                <a:solidFill>
                  <a:srgbClr val="D9D9D9"/>
                </a:solidFill>
                <a:latin typeface="Trebuchet MS"/>
                <a:cs typeface="Trebuchet MS"/>
                <a:hlinkClick r:id="rId4"/>
              </a:rPr>
              <a:t>flyer-</a:t>
            </a:r>
            <a:r>
              <a:rPr sz="600" dirty="0">
                <a:solidFill>
                  <a:srgbClr val="D9D9D9"/>
                </a:solidFill>
                <a:latin typeface="Trebuchet MS"/>
                <a:cs typeface="Trebuchet MS"/>
                <a:hlinkClick r:id="rId4"/>
              </a:rPr>
              <a:t>undetectable-is-prevention-</a:t>
            </a:r>
            <a:r>
              <a:rPr sz="600" spc="-10" dirty="0">
                <a:solidFill>
                  <a:srgbClr val="D9D9D9"/>
                </a:solidFill>
                <a:latin typeface="Trebuchet MS"/>
                <a:cs typeface="Trebuchet MS"/>
                <a:hlinkClick r:id="rId4"/>
              </a:rPr>
              <a:t>provider.pdf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9745" marR="5080" indent="-487680">
              <a:lnSpc>
                <a:spcPct val="100000"/>
              </a:lnSpc>
              <a:spcBef>
                <a:spcPts val="100"/>
              </a:spcBef>
              <a:buClr>
                <a:srgbClr val="D6201A"/>
              </a:buClr>
              <a:buChar char="■"/>
              <a:tabLst>
                <a:tab pos="499745" algn="l"/>
              </a:tabLst>
            </a:pPr>
            <a:r>
              <a:rPr dirty="0"/>
              <a:t>Established</a:t>
            </a:r>
            <a:r>
              <a:rPr spc="-55" dirty="0"/>
              <a:t> </a:t>
            </a:r>
            <a:r>
              <a:rPr dirty="0"/>
              <a:t>by</a:t>
            </a:r>
            <a:r>
              <a:rPr spc="-50" dirty="0"/>
              <a:t> </a:t>
            </a:r>
            <a:r>
              <a:rPr dirty="0"/>
              <a:t>Congress</a:t>
            </a:r>
            <a:r>
              <a:rPr spc="-50" dirty="0"/>
              <a:t> </a:t>
            </a:r>
            <a:r>
              <a:rPr spc="-25" dirty="0"/>
              <a:t>in </a:t>
            </a:r>
            <a:r>
              <a:rPr dirty="0"/>
              <a:t>1990</a:t>
            </a:r>
            <a:r>
              <a:rPr spc="-20" dirty="0"/>
              <a:t> </a:t>
            </a:r>
            <a:r>
              <a:rPr dirty="0"/>
              <a:t>as</a:t>
            </a:r>
            <a:r>
              <a:rPr spc="-2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“payor</a:t>
            </a:r>
            <a:r>
              <a:rPr spc="-1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20" dirty="0"/>
              <a:t>last </a:t>
            </a:r>
            <a:r>
              <a:rPr dirty="0"/>
              <a:t>resort”</a:t>
            </a:r>
            <a:r>
              <a:rPr spc="-35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people</a:t>
            </a:r>
            <a:r>
              <a:rPr spc="-3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spc="-25" dirty="0"/>
              <a:t>HIV</a:t>
            </a:r>
          </a:p>
          <a:p>
            <a:pPr marL="499745" marR="41275" indent="-487680">
              <a:lnSpc>
                <a:spcPct val="100000"/>
              </a:lnSpc>
              <a:spcBef>
                <a:spcPts val="2495"/>
              </a:spcBef>
              <a:buClr>
                <a:srgbClr val="D6201A"/>
              </a:buClr>
              <a:buChar char="■"/>
              <a:tabLst>
                <a:tab pos="499745" algn="l"/>
              </a:tabLst>
            </a:pPr>
            <a:r>
              <a:rPr dirty="0"/>
              <a:t>Dedicated</a:t>
            </a:r>
            <a:r>
              <a:rPr spc="-55" dirty="0"/>
              <a:t> </a:t>
            </a:r>
            <a:r>
              <a:rPr dirty="0"/>
              <a:t>funding</a:t>
            </a:r>
            <a:r>
              <a:rPr spc="-4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10" dirty="0"/>
              <a:t>care, </a:t>
            </a:r>
            <a:r>
              <a:rPr dirty="0"/>
              <a:t>housing,</a:t>
            </a:r>
            <a:r>
              <a:rPr spc="-60" dirty="0"/>
              <a:t> </a:t>
            </a:r>
            <a:r>
              <a:rPr dirty="0"/>
              <a:t>support</a:t>
            </a:r>
            <a:r>
              <a:rPr spc="-45" dirty="0"/>
              <a:t> </a:t>
            </a:r>
            <a:r>
              <a:rPr spc="-10" dirty="0"/>
              <a:t>services, </a:t>
            </a:r>
            <a:r>
              <a:rPr dirty="0"/>
              <a:t>and</a:t>
            </a:r>
            <a:r>
              <a:rPr spc="-20" dirty="0"/>
              <a:t> </a:t>
            </a:r>
            <a:r>
              <a:rPr spc="-10" dirty="0"/>
              <a:t>medications</a:t>
            </a:r>
          </a:p>
          <a:p>
            <a:pPr marL="499745" marR="511175" indent="-487680">
              <a:lnSpc>
                <a:spcPct val="99100"/>
              </a:lnSpc>
              <a:spcBef>
                <a:spcPts val="2625"/>
              </a:spcBef>
              <a:buClr>
                <a:srgbClr val="D6201A"/>
              </a:buClr>
              <a:buChar char="■"/>
              <a:tabLst>
                <a:tab pos="499745" algn="l"/>
              </a:tabLst>
            </a:pPr>
            <a:r>
              <a:rPr dirty="0"/>
              <a:t>Promotes</a:t>
            </a:r>
            <a:r>
              <a:rPr spc="-5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maintains </a:t>
            </a:r>
            <a:r>
              <a:rPr dirty="0"/>
              <a:t>high</a:t>
            </a:r>
            <a:r>
              <a:rPr spc="-45" dirty="0"/>
              <a:t> </a:t>
            </a:r>
            <a:r>
              <a:rPr dirty="0"/>
              <a:t>standards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care </a:t>
            </a:r>
            <a:r>
              <a:rPr dirty="0"/>
              <a:t>through</a:t>
            </a:r>
            <a:r>
              <a:rPr spc="-40" dirty="0"/>
              <a:t> </a:t>
            </a:r>
            <a:r>
              <a:rPr dirty="0"/>
              <a:t>training</a:t>
            </a:r>
            <a:r>
              <a:rPr spc="-35" dirty="0"/>
              <a:t> </a:t>
            </a:r>
            <a:r>
              <a:rPr spc="-25" dirty="0"/>
              <a:t>and </a:t>
            </a:r>
            <a:r>
              <a:rPr spc="-10" dirty="0"/>
              <a:t>innovation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473" y="342392"/>
            <a:ext cx="81927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33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3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served</a:t>
            </a:r>
            <a:r>
              <a:rPr sz="3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33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Ryan</a:t>
            </a:r>
            <a:r>
              <a:rPr sz="33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White</a:t>
            </a:r>
            <a:r>
              <a:rPr sz="33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Arial"/>
                <a:cs typeface="Arial"/>
              </a:rPr>
              <a:t>programs?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" y="1017461"/>
            <a:ext cx="4890770" cy="6518275"/>
            <a:chOff x="152400" y="1017461"/>
            <a:chExt cx="4890770" cy="6518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017461"/>
              <a:ext cx="4030764" cy="65176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78298" y="1391086"/>
              <a:ext cx="2051050" cy="906780"/>
            </a:xfrm>
            <a:custGeom>
              <a:avLst/>
              <a:gdLst/>
              <a:ahLst/>
              <a:cxnLst/>
              <a:rect l="l" t="t" r="r" b="b"/>
              <a:pathLst>
                <a:path w="2051050" h="906780">
                  <a:moveTo>
                    <a:pt x="1597748" y="0"/>
                  </a:moveTo>
                  <a:lnTo>
                    <a:pt x="0" y="0"/>
                  </a:lnTo>
                  <a:lnTo>
                    <a:pt x="0" y="906310"/>
                  </a:lnTo>
                  <a:lnTo>
                    <a:pt x="1597748" y="906310"/>
                  </a:lnTo>
                  <a:lnTo>
                    <a:pt x="2050897" y="453161"/>
                  </a:lnTo>
                  <a:lnTo>
                    <a:pt x="1597748" y="0"/>
                  </a:lnTo>
                  <a:close/>
                </a:path>
              </a:pathLst>
            </a:custGeom>
            <a:solidFill>
              <a:srgbClr val="CB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8298" y="1391086"/>
              <a:ext cx="2051685" cy="906780"/>
            </a:xfrm>
            <a:custGeom>
              <a:avLst/>
              <a:gdLst/>
              <a:ahLst/>
              <a:cxnLst/>
              <a:rect l="l" t="t" r="r" b="b"/>
              <a:pathLst>
                <a:path w="2051685" h="906780">
                  <a:moveTo>
                    <a:pt x="0" y="0"/>
                  </a:moveTo>
                  <a:lnTo>
                    <a:pt x="1597946" y="0"/>
                  </a:lnTo>
                  <a:lnTo>
                    <a:pt x="2051157" y="453213"/>
                  </a:lnTo>
                  <a:lnTo>
                    <a:pt x="1597946" y="906425"/>
                  </a:lnTo>
                  <a:lnTo>
                    <a:pt x="0" y="906425"/>
                  </a:lnTo>
                  <a:lnTo>
                    <a:pt x="0" y="0"/>
                  </a:lnTo>
                  <a:close/>
                </a:path>
              </a:pathLst>
            </a:custGeom>
            <a:ln w="27096">
              <a:solidFill>
                <a:srgbClr val="95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649435" y="1102867"/>
            <a:ext cx="203200" cy="50501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https://</a:t>
            </a:r>
            <a:r>
              <a:rPr sz="600" dirty="0">
                <a:solidFill>
                  <a:srgbClr val="D9D9D9"/>
                </a:solidFill>
                <a:latin typeface="Arial"/>
                <a:cs typeface="Arial"/>
                <a:hlinkClick r:id="rId3"/>
              </a:rPr>
              <a:t>www.cdc.gov/stophivtogether/library/topics/prevention/brochures/cdc-lsht-prevention-brochure-discussing-sexual-health-</a:t>
            </a:r>
            <a:r>
              <a:rPr sz="600" spc="-10" dirty="0">
                <a:solidFill>
                  <a:srgbClr val="D9D9D9"/>
                </a:solidFill>
                <a:latin typeface="Arial"/>
                <a:cs typeface="Arial"/>
                <a:hlinkClick r:id="rId3"/>
              </a:rPr>
              <a:t>provider.pdf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dirty="0">
                <a:solidFill>
                  <a:srgbClr val="D9D9D9"/>
                </a:solidFill>
                <a:latin typeface="Arial"/>
                <a:cs typeface="Arial"/>
              </a:rPr>
              <a:t>https://ryanwhite.hrsa.gov/sites/default/files/ryanwhite/resources/rwhap-hrsa-numbers-</a:t>
            </a:r>
            <a:r>
              <a:rPr sz="600" spc="-10" dirty="0">
                <a:solidFill>
                  <a:srgbClr val="D9D9D9"/>
                </a:solidFill>
                <a:latin typeface="Arial"/>
                <a:cs typeface="Arial"/>
              </a:rPr>
              <a:t>2020.pdf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29900" y="948837"/>
            <a:ext cx="3549015" cy="1791335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10"/>
              </a:spcBef>
            </a:pPr>
            <a:r>
              <a:rPr sz="7700" spc="-10" dirty="0">
                <a:solidFill>
                  <a:srgbClr val="860332"/>
                </a:solidFill>
              </a:rPr>
              <a:t>561,416</a:t>
            </a:r>
            <a:endParaRPr sz="7700"/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clients</a:t>
            </a:r>
            <a:r>
              <a:rPr sz="19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900"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20" dirty="0">
                <a:solidFill>
                  <a:srgbClr val="000000"/>
                </a:solidFill>
                <a:latin typeface="Arial"/>
                <a:cs typeface="Arial"/>
              </a:rPr>
              <a:t>2020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1282" y="2940383"/>
            <a:ext cx="2030730" cy="222948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45"/>
              </a:spcBef>
            </a:pPr>
            <a:r>
              <a:rPr sz="7000" b="1" spc="-25" dirty="0">
                <a:solidFill>
                  <a:srgbClr val="1D3FA3"/>
                </a:solidFill>
                <a:latin typeface="Arial"/>
                <a:cs typeface="Arial"/>
              </a:rPr>
              <a:t>24%</a:t>
            </a:r>
            <a:endParaRPr sz="7000">
              <a:latin typeface="Arial"/>
              <a:cs typeface="Arial"/>
            </a:endParaRPr>
          </a:p>
          <a:p>
            <a:pPr marL="12065" marR="5080" algn="ctr">
              <a:lnSpc>
                <a:spcPct val="103200"/>
              </a:lnSpc>
              <a:spcBef>
                <a:spcPts val="350"/>
              </a:spcBef>
            </a:pPr>
            <a:r>
              <a:rPr sz="1900" dirty="0">
                <a:latin typeface="Arial"/>
                <a:cs typeface="Arial"/>
              </a:rPr>
              <a:t>of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clients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identified </a:t>
            </a:r>
            <a:r>
              <a:rPr sz="1900" dirty="0">
                <a:latin typeface="Arial"/>
                <a:cs typeface="Arial"/>
              </a:rPr>
              <a:t>as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Hispanic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or </a:t>
            </a:r>
            <a:r>
              <a:rPr sz="1900" spc="-10" dirty="0">
                <a:latin typeface="Arial"/>
                <a:cs typeface="Arial"/>
              </a:rPr>
              <a:t>Latinx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2827" y="2940383"/>
            <a:ext cx="2030730" cy="222948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45"/>
              </a:spcBef>
            </a:pPr>
            <a:r>
              <a:rPr sz="7000" b="1" spc="-25" dirty="0">
                <a:solidFill>
                  <a:srgbClr val="1D3FA3"/>
                </a:solidFill>
                <a:latin typeface="Arial"/>
                <a:cs typeface="Arial"/>
              </a:rPr>
              <a:t>47%</a:t>
            </a:r>
            <a:endParaRPr sz="7000">
              <a:latin typeface="Arial"/>
              <a:cs typeface="Arial"/>
            </a:endParaRPr>
          </a:p>
          <a:p>
            <a:pPr marL="12700" marR="5080" algn="ctr">
              <a:lnSpc>
                <a:spcPct val="103200"/>
              </a:lnSpc>
              <a:spcBef>
                <a:spcPts val="350"/>
              </a:spcBef>
            </a:pPr>
            <a:r>
              <a:rPr sz="1900" dirty="0">
                <a:latin typeface="Arial"/>
                <a:cs typeface="Arial"/>
              </a:rPr>
              <a:t>of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clients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identified </a:t>
            </a:r>
            <a:r>
              <a:rPr sz="1900" dirty="0">
                <a:latin typeface="Arial"/>
                <a:cs typeface="Arial"/>
              </a:rPr>
              <a:t>as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Black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or</a:t>
            </a:r>
            <a:r>
              <a:rPr sz="1900" spc="5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African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American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05608" y="5134944"/>
            <a:ext cx="2395855" cy="222948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1645"/>
              </a:spcBef>
            </a:pPr>
            <a:r>
              <a:rPr sz="7000" b="1" spc="-25" dirty="0">
                <a:solidFill>
                  <a:srgbClr val="1D3FA3"/>
                </a:solidFill>
                <a:latin typeface="Arial"/>
                <a:cs typeface="Arial"/>
              </a:rPr>
              <a:t>61%</a:t>
            </a:r>
            <a:endParaRPr sz="7000">
              <a:latin typeface="Arial"/>
              <a:cs typeface="Arial"/>
            </a:endParaRPr>
          </a:p>
          <a:p>
            <a:pPr marL="12700" marR="5080" indent="182880">
              <a:lnSpc>
                <a:spcPct val="103200"/>
              </a:lnSpc>
              <a:spcBef>
                <a:spcPts val="350"/>
              </a:spcBef>
            </a:pPr>
            <a:r>
              <a:rPr sz="1900" dirty="0">
                <a:latin typeface="Arial"/>
                <a:cs typeface="Arial"/>
              </a:rPr>
              <a:t>of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clients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are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living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or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below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100%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of </a:t>
            </a:r>
            <a:r>
              <a:rPr sz="1900" dirty="0">
                <a:latin typeface="Arial"/>
                <a:cs typeface="Arial"/>
              </a:rPr>
              <a:t>Federal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Poverty</a:t>
            </a:r>
            <a:r>
              <a:rPr sz="1900" spc="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Level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3295" y="1526032"/>
            <a:ext cx="1636395" cy="617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-1270" algn="ctr">
              <a:lnSpc>
                <a:spcPct val="99300"/>
              </a:lnSpc>
              <a:spcBef>
                <a:spcPts val="110"/>
              </a:spcBef>
            </a:pPr>
            <a:r>
              <a:rPr sz="1300" b="1" dirty="0">
                <a:solidFill>
                  <a:srgbClr val="132A6D"/>
                </a:solidFill>
                <a:latin typeface="Arial"/>
                <a:cs typeface="Arial"/>
              </a:rPr>
              <a:t>More</a:t>
            </a:r>
            <a:r>
              <a:rPr sz="1300" b="1" spc="-55" dirty="0">
                <a:solidFill>
                  <a:srgbClr val="132A6D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32A6D"/>
                </a:solidFill>
                <a:latin typeface="Arial"/>
                <a:cs typeface="Arial"/>
              </a:rPr>
              <a:t>than</a:t>
            </a:r>
            <a:r>
              <a:rPr sz="1300" b="1" spc="-45" dirty="0">
                <a:solidFill>
                  <a:srgbClr val="132A6D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32A6D"/>
                </a:solidFill>
                <a:latin typeface="Arial"/>
                <a:cs typeface="Arial"/>
              </a:rPr>
              <a:t>half</a:t>
            </a:r>
            <a:r>
              <a:rPr sz="1300" b="1" spc="-45" dirty="0">
                <a:solidFill>
                  <a:srgbClr val="132A6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32A6D"/>
                </a:solidFill>
                <a:latin typeface="Arial"/>
                <a:cs typeface="Arial"/>
              </a:rPr>
              <a:t>of</a:t>
            </a:r>
            <a:r>
              <a:rPr sz="1300" spc="-40" dirty="0">
                <a:solidFill>
                  <a:srgbClr val="132A6D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132A6D"/>
                </a:solidFill>
                <a:latin typeface="Arial"/>
                <a:cs typeface="Arial"/>
              </a:rPr>
              <a:t>all </a:t>
            </a:r>
            <a:r>
              <a:rPr sz="1300" spc="-10" dirty="0">
                <a:solidFill>
                  <a:srgbClr val="132A6D"/>
                </a:solidFill>
                <a:latin typeface="Arial"/>
                <a:cs typeface="Arial"/>
              </a:rPr>
              <a:t>people</a:t>
            </a:r>
            <a:r>
              <a:rPr sz="1300" spc="-70" dirty="0">
                <a:solidFill>
                  <a:srgbClr val="132A6D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132A6D"/>
                </a:solidFill>
                <a:latin typeface="Arial"/>
                <a:cs typeface="Arial"/>
              </a:rPr>
              <a:t>diagnosed</a:t>
            </a:r>
            <a:r>
              <a:rPr sz="1300" spc="-60" dirty="0">
                <a:solidFill>
                  <a:srgbClr val="132A6D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132A6D"/>
                </a:solidFill>
                <a:latin typeface="Arial"/>
                <a:cs typeface="Arial"/>
              </a:rPr>
              <a:t>with </a:t>
            </a:r>
            <a:r>
              <a:rPr sz="1300" dirty="0">
                <a:solidFill>
                  <a:srgbClr val="132A6D"/>
                </a:solidFill>
                <a:latin typeface="Arial"/>
                <a:cs typeface="Arial"/>
              </a:rPr>
              <a:t>HIV</a:t>
            </a:r>
            <a:r>
              <a:rPr sz="1300" spc="-40" dirty="0">
                <a:solidFill>
                  <a:srgbClr val="132A6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32A6D"/>
                </a:solidFill>
                <a:latin typeface="Arial"/>
                <a:cs typeface="Arial"/>
              </a:rPr>
              <a:t>in</a:t>
            </a:r>
            <a:r>
              <a:rPr sz="1300" spc="-40" dirty="0">
                <a:solidFill>
                  <a:srgbClr val="132A6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132A6D"/>
                </a:solidFill>
                <a:latin typeface="Arial"/>
                <a:cs typeface="Arial"/>
              </a:rPr>
              <a:t>the</a:t>
            </a:r>
            <a:r>
              <a:rPr sz="1300" spc="-35" dirty="0">
                <a:solidFill>
                  <a:srgbClr val="132A6D"/>
                </a:solidFill>
                <a:latin typeface="Arial"/>
                <a:cs typeface="Arial"/>
              </a:rPr>
              <a:t> US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003541"/>
            <a:ext cx="5357799" cy="65402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35326" y="2021332"/>
            <a:ext cx="4017645" cy="36798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60"/>
              </a:spcBef>
            </a:pPr>
            <a:r>
              <a:rPr sz="3400" dirty="0">
                <a:latin typeface="Arial"/>
                <a:cs typeface="Arial"/>
              </a:rPr>
              <a:t>Antiretroviral</a:t>
            </a:r>
            <a:r>
              <a:rPr sz="3400" spc="2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therapy </a:t>
            </a:r>
            <a:r>
              <a:rPr sz="3400" dirty="0">
                <a:latin typeface="Arial"/>
                <a:cs typeface="Arial"/>
              </a:rPr>
              <a:t>is</a:t>
            </a:r>
            <a:r>
              <a:rPr sz="3400" spc="2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recommended</a:t>
            </a:r>
            <a:r>
              <a:rPr sz="3400" spc="10" dirty="0">
                <a:latin typeface="Arial"/>
                <a:cs typeface="Arial"/>
              </a:rPr>
              <a:t> </a:t>
            </a:r>
            <a:r>
              <a:rPr sz="3400" spc="-25" dirty="0">
                <a:latin typeface="Arial"/>
                <a:cs typeface="Arial"/>
              </a:rPr>
              <a:t>for </a:t>
            </a:r>
            <a:r>
              <a:rPr sz="3400" b="1" dirty="0">
                <a:latin typeface="Arial"/>
                <a:cs typeface="Arial"/>
              </a:rPr>
              <a:t>everyone</a:t>
            </a:r>
            <a:r>
              <a:rPr sz="3400" b="1" spc="5" dirty="0">
                <a:latin typeface="Arial"/>
                <a:cs typeface="Arial"/>
              </a:rPr>
              <a:t> </a:t>
            </a:r>
            <a:r>
              <a:rPr sz="3400" b="1" dirty="0">
                <a:latin typeface="Arial"/>
                <a:cs typeface="Arial"/>
              </a:rPr>
              <a:t>with</a:t>
            </a:r>
            <a:r>
              <a:rPr sz="3400" b="1" spc="5" dirty="0">
                <a:latin typeface="Arial"/>
                <a:cs typeface="Arial"/>
              </a:rPr>
              <a:t> </a:t>
            </a:r>
            <a:r>
              <a:rPr sz="3400" b="1" spc="-20" dirty="0">
                <a:latin typeface="Arial"/>
                <a:cs typeface="Arial"/>
              </a:rPr>
              <a:t>HIV</a:t>
            </a:r>
            <a:r>
              <a:rPr sz="3400" spc="-20" dirty="0">
                <a:latin typeface="Arial"/>
                <a:cs typeface="Arial"/>
              </a:rPr>
              <a:t>, </a:t>
            </a:r>
            <a:r>
              <a:rPr sz="3400" dirty="0">
                <a:latin typeface="Arial"/>
                <a:cs typeface="Arial"/>
              </a:rPr>
              <a:t>regardless</a:t>
            </a:r>
            <a:r>
              <a:rPr sz="3400" spc="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of</a:t>
            </a:r>
            <a:r>
              <a:rPr sz="3400" spc="5" dirty="0">
                <a:latin typeface="Arial"/>
                <a:cs typeface="Arial"/>
              </a:rPr>
              <a:t> </a:t>
            </a:r>
            <a:r>
              <a:rPr sz="3400" spc="-25" dirty="0">
                <a:latin typeface="Arial"/>
                <a:cs typeface="Arial"/>
              </a:rPr>
              <a:t>how </a:t>
            </a:r>
            <a:r>
              <a:rPr sz="3400" dirty="0">
                <a:latin typeface="Arial"/>
                <a:cs typeface="Arial"/>
              </a:rPr>
              <a:t>long</a:t>
            </a:r>
            <a:r>
              <a:rPr sz="3400" spc="-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they’ve</a:t>
            </a:r>
            <a:r>
              <a:rPr sz="3400" spc="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had</a:t>
            </a:r>
            <a:r>
              <a:rPr sz="3400" spc="5" dirty="0">
                <a:latin typeface="Arial"/>
                <a:cs typeface="Arial"/>
              </a:rPr>
              <a:t> </a:t>
            </a:r>
            <a:r>
              <a:rPr sz="3400" spc="-25" dirty="0">
                <a:latin typeface="Arial"/>
                <a:cs typeface="Arial"/>
              </a:rPr>
              <a:t>the </a:t>
            </a:r>
            <a:r>
              <a:rPr sz="3400" dirty="0">
                <a:latin typeface="Arial"/>
                <a:cs typeface="Arial"/>
              </a:rPr>
              <a:t>infection or</a:t>
            </a:r>
            <a:r>
              <a:rPr sz="3400" spc="5" dirty="0">
                <a:latin typeface="Arial"/>
                <a:cs typeface="Arial"/>
              </a:rPr>
              <a:t> </a:t>
            </a:r>
            <a:r>
              <a:rPr sz="3400" spc="-20" dirty="0">
                <a:latin typeface="Arial"/>
                <a:cs typeface="Arial"/>
              </a:rPr>
              <a:t>what </a:t>
            </a:r>
            <a:r>
              <a:rPr sz="3400" dirty="0">
                <a:latin typeface="Arial"/>
                <a:cs typeface="Arial"/>
              </a:rPr>
              <a:t>their</a:t>
            </a:r>
            <a:r>
              <a:rPr sz="3400" spc="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CD4</a:t>
            </a:r>
            <a:r>
              <a:rPr sz="3400" spc="1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count</a:t>
            </a:r>
            <a:r>
              <a:rPr sz="3400" spc="10" dirty="0">
                <a:latin typeface="Arial"/>
                <a:cs typeface="Arial"/>
              </a:rPr>
              <a:t> </a:t>
            </a:r>
            <a:r>
              <a:rPr sz="3400" spc="-25" dirty="0">
                <a:latin typeface="Arial"/>
                <a:cs typeface="Arial"/>
              </a:rPr>
              <a:t>is.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43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How</a:t>
            </a:r>
            <a:r>
              <a:rPr sz="3000" spc="-75" dirty="0"/>
              <a:t> </a:t>
            </a:r>
            <a:r>
              <a:rPr sz="3000" dirty="0"/>
              <a:t>does</a:t>
            </a:r>
            <a:r>
              <a:rPr sz="3000" spc="-55" dirty="0"/>
              <a:t> </a:t>
            </a:r>
            <a:r>
              <a:rPr sz="3000" dirty="0"/>
              <a:t>antiretroviral</a:t>
            </a:r>
            <a:r>
              <a:rPr sz="3000" spc="-60" dirty="0"/>
              <a:t> </a:t>
            </a:r>
            <a:r>
              <a:rPr sz="3000" dirty="0"/>
              <a:t>therapy</a:t>
            </a:r>
            <a:r>
              <a:rPr sz="3000" spc="-50" dirty="0"/>
              <a:t> </a:t>
            </a:r>
            <a:r>
              <a:rPr sz="3000" spc="-10" dirty="0"/>
              <a:t>work?</a:t>
            </a:r>
            <a:endParaRPr sz="3000"/>
          </a:p>
        </p:txBody>
      </p:sp>
      <p:grpSp>
        <p:nvGrpSpPr>
          <p:cNvPr id="4" name="object 4"/>
          <p:cNvGrpSpPr/>
          <p:nvPr/>
        </p:nvGrpSpPr>
        <p:grpSpPr>
          <a:xfrm>
            <a:off x="788054" y="1245575"/>
            <a:ext cx="8241665" cy="5719445"/>
            <a:chOff x="788054" y="1245575"/>
            <a:chExt cx="8241665" cy="57194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4831" y="5155782"/>
              <a:ext cx="1482199" cy="13895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8082" y="2682356"/>
              <a:ext cx="1482199" cy="13895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054" y="2293324"/>
              <a:ext cx="2708104" cy="18459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8311" y="3837432"/>
              <a:ext cx="2045208" cy="6461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10467" y="3870019"/>
              <a:ext cx="1938020" cy="401320"/>
            </a:xfrm>
            <a:custGeom>
              <a:avLst/>
              <a:gdLst/>
              <a:ahLst/>
              <a:cxnLst/>
              <a:rect l="l" t="t" r="r" b="b"/>
              <a:pathLst>
                <a:path w="1938020" h="401320">
                  <a:moveTo>
                    <a:pt x="1938023" y="0"/>
                  </a:moveTo>
                  <a:lnTo>
                    <a:pt x="1903418" y="33432"/>
                  </a:lnTo>
                  <a:lnTo>
                    <a:pt x="1867948" y="65412"/>
                  </a:lnTo>
                  <a:lnTo>
                    <a:pt x="1831652" y="95938"/>
                  </a:lnTo>
                  <a:lnTo>
                    <a:pt x="1794568" y="125010"/>
                  </a:lnTo>
                  <a:lnTo>
                    <a:pt x="1756735" y="152628"/>
                  </a:lnTo>
                  <a:lnTo>
                    <a:pt x="1718191" y="178793"/>
                  </a:lnTo>
                  <a:lnTo>
                    <a:pt x="1678974" y="203505"/>
                  </a:lnTo>
                  <a:lnTo>
                    <a:pt x="1639123" y="226762"/>
                  </a:lnTo>
                  <a:lnTo>
                    <a:pt x="1598676" y="248566"/>
                  </a:lnTo>
                  <a:lnTo>
                    <a:pt x="1557672" y="268917"/>
                  </a:lnTo>
                  <a:lnTo>
                    <a:pt x="1516150" y="287814"/>
                  </a:lnTo>
                  <a:lnTo>
                    <a:pt x="1474146" y="305257"/>
                  </a:lnTo>
                  <a:lnTo>
                    <a:pt x="1431701" y="321247"/>
                  </a:lnTo>
                  <a:lnTo>
                    <a:pt x="1388853" y="335783"/>
                  </a:lnTo>
                  <a:lnTo>
                    <a:pt x="1345639" y="348865"/>
                  </a:lnTo>
                  <a:lnTo>
                    <a:pt x="1302098" y="360494"/>
                  </a:lnTo>
                  <a:lnTo>
                    <a:pt x="1258270" y="370670"/>
                  </a:lnTo>
                  <a:lnTo>
                    <a:pt x="1214191" y="379391"/>
                  </a:lnTo>
                  <a:lnTo>
                    <a:pt x="1169901" y="386659"/>
                  </a:lnTo>
                  <a:lnTo>
                    <a:pt x="1125438" y="392474"/>
                  </a:lnTo>
                  <a:lnTo>
                    <a:pt x="1080841" y="396835"/>
                  </a:lnTo>
                  <a:lnTo>
                    <a:pt x="1036148" y="399742"/>
                  </a:lnTo>
                  <a:lnTo>
                    <a:pt x="991396" y="401195"/>
                  </a:lnTo>
                  <a:lnTo>
                    <a:pt x="946626" y="401195"/>
                  </a:lnTo>
                  <a:lnTo>
                    <a:pt x="901875" y="399742"/>
                  </a:lnTo>
                  <a:lnTo>
                    <a:pt x="857182" y="396835"/>
                  </a:lnTo>
                  <a:lnTo>
                    <a:pt x="812584" y="392474"/>
                  </a:lnTo>
                  <a:lnTo>
                    <a:pt x="768121" y="386659"/>
                  </a:lnTo>
                  <a:lnTo>
                    <a:pt x="723832" y="379391"/>
                  </a:lnTo>
                  <a:lnTo>
                    <a:pt x="679753" y="370670"/>
                  </a:lnTo>
                  <a:lnTo>
                    <a:pt x="635924" y="360494"/>
                  </a:lnTo>
                  <a:lnTo>
                    <a:pt x="592384" y="348866"/>
                  </a:lnTo>
                  <a:lnTo>
                    <a:pt x="549170" y="335783"/>
                  </a:lnTo>
                  <a:lnTo>
                    <a:pt x="506321" y="321247"/>
                  </a:lnTo>
                  <a:lnTo>
                    <a:pt x="463876" y="305257"/>
                  </a:lnTo>
                  <a:lnTo>
                    <a:pt x="421873" y="287814"/>
                  </a:lnTo>
                  <a:lnTo>
                    <a:pt x="380350" y="268917"/>
                  </a:lnTo>
                  <a:lnTo>
                    <a:pt x="339346" y="248567"/>
                  </a:lnTo>
                  <a:lnTo>
                    <a:pt x="298899" y="226762"/>
                  </a:lnTo>
                  <a:lnTo>
                    <a:pt x="259049" y="203505"/>
                  </a:lnTo>
                  <a:lnTo>
                    <a:pt x="219832" y="178793"/>
                  </a:lnTo>
                  <a:lnTo>
                    <a:pt x="181287" y="152628"/>
                  </a:lnTo>
                  <a:lnTo>
                    <a:pt x="143454" y="125010"/>
                  </a:lnTo>
                  <a:lnTo>
                    <a:pt x="106370" y="95938"/>
                  </a:lnTo>
                  <a:lnTo>
                    <a:pt x="70074" y="65412"/>
                  </a:lnTo>
                  <a:lnTo>
                    <a:pt x="34604" y="33433"/>
                  </a:lnTo>
                  <a:lnTo>
                    <a:pt x="0" y="0"/>
                  </a:lnTo>
                </a:path>
              </a:pathLst>
            </a:custGeom>
            <a:ln w="270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8108" y="2699771"/>
              <a:ext cx="1482200" cy="13895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4560" y="3837432"/>
              <a:ext cx="2045208" cy="6461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57608" y="3870020"/>
              <a:ext cx="1938020" cy="401320"/>
            </a:xfrm>
            <a:custGeom>
              <a:avLst/>
              <a:gdLst/>
              <a:ahLst/>
              <a:cxnLst/>
              <a:rect l="l" t="t" r="r" b="b"/>
              <a:pathLst>
                <a:path w="1938020" h="401320">
                  <a:moveTo>
                    <a:pt x="1938023" y="0"/>
                  </a:moveTo>
                  <a:lnTo>
                    <a:pt x="1903418" y="33432"/>
                  </a:lnTo>
                  <a:lnTo>
                    <a:pt x="1867948" y="65412"/>
                  </a:lnTo>
                  <a:lnTo>
                    <a:pt x="1831652" y="95938"/>
                  </a:lnTo>
                  <a:lnTo>
                    <a:pt x="1794568" y="125010"/>
                  </a:lnTo>
                  <a:lnTo>
                    <a:pt x="1756735" y="152628"/>
                  </a:lnTo>
                  <a:lnTo>
                    <a:pt x="1718191" y="178793"/>
                  </a:lnTo>
                  <a:lnTo>
                    <a:pt x="1678974" y="203505"/>
                  </a:lnTo>
                  <a:lnTo>
                    <a:pt x="1639123" y="226762"/>
                  </a:lnTo>
                  <a:lnTo>
                    <a:pt x="1598676" y="248566"/>
                  </a:lnTo>
                  <a:lnTo>
                    <a:pt x="1557672" y="268917"/>
                  </a:lnTo>
                  <a:lnTo>
                    <a:pt x="1516150" y="287814"/>
                  </a:lnTo>
                  <a:lnTo>
                    <a:pt x="1474146" y="305257"/>
                  </a:lnTo>
                  <a:lnTo>
                    <a:pt x="1431701" y="321247"/>
                  </a:lnTo>
                  <a:lnTo>
                    <a:pt x="1388853" y="335783"/>
                  </a:lnTo>
                  <a:lnTo>
                    <a:pt x="1345639" y="348865"/>
                  </a:lnTo>
                  <a:lnTo>
                    <a:pt x="1302098" y="360494"/>
                  </a:lnTo>
                  <a:lnTo>
                    <a:pt x="1258270" y="370670"/>
                  </a:lnTo>
                  <a:lnTo>
                    <a:pt x="1214191" y="379391"/>
                  </a:lnTo>
                  <a:lnTo>
                    <a:pt x="1169901" y="386659"/>
                  </a:lnTo>
                  <a:lnTo>
                    <a:pt x="1125438" y="392474"/>
                  </a:lnTo>
                  <a:lnTo>
                    <a:pt x="1080841" y="396835"/>
                  </a:lnTo>
                  <a:lnTo>
                    <a:pt x="1036148" y="399742"/>
                  </a:lnTo>
                  <a:lnTo>
                    <a:pt x="991396" y="401195"/>
                  </a:lnTo>
                  <a:lnTo>
                    <a:pt x="946626" y="401195"/>
                  </a:lnTo>
                  <a:lnTo>
                    <a:pt x="901875" y="399742"/>
                  </a:lnTo>
                  <a:lnTo>
                    <a:pt x="857182" y="396835"/>
                  </a:lnTo>
                  <a:lnTo>
                    <a:pt x="812584" y="392474"/>
                  </a:lnTo>
                  <a:lnTo>
                    <a:pt x="768121" y="386659"/>
                  </a:lnTo>
                  <a:lnTo>
                    <a:pt x="723832" y="379391"/>
                  </a:lnTo>
                  <a:lnTo>
                    <a:pt x="679753" y="370670"/>
                  </a:lnTo>
                  <a:lnTo>
                    <a:pt x="635924" y="360494"/>
                  </a:lnTo>
                  <a:lnTo>
                    <a:pt x="592384" y="348866"/>
                  </a:lnTo>
                  <a:lnTo>
                    <a:pt x="549170" y="335783"/>
                  </a:lnTo>
                  <a:lnTo>
                    <a:pt x="506321" y="321247"/>
                  </a:lnTo>
                  <a:lnTo>
                    <a:pt x="463876" y="305257"/>
                  </a:lnTo>
                  <a:lnTo>
                    <a:pt x="421873" y="287814"/>
                  </a:lnTo>
                  <a:lnTo>
                    <a:pt x="380350" y="268917"/>
                  </a:lnTo>
                  <a:lnTo>
                    <a:pt x="339346" y="248567"/>
                  </a:lnTo>
                  <a:lnTo>
                    <a:pt x="298899" y="226762"/>
                  </a:lnTo>
                  <a:lnTo>
                    <a:pt x="259049" y="203505"/>
                  </a:lnTo>
                  <a:lnTo>
                    <a:pt x="219832" y="178793"/>
                  </a:lnTo>
                  <a:lnTo>
                    <a:pt x="181287" y="152628"/>
                  </a:lnTo>
                  <a:lnTo>
                    <a:pt x="143454" y="125010"/>
                  </a:lnTo>
                  <a:lnTo>
                    <a:pt x="106370" y="95938"/>
                  </a:lnTo>
                  <a:lnTo>
                    <a:pt x="70074" y="65412"/>
                  </a:lnTo>
                  <a:lnTo>
                    <a:pt x="34604" y="33433"/>
                  </a:lnTo>
                  <a:lnTo>
                    <a:pt x="0" y="0"/>
                  </a:lnTo>
                </a:path>
              </a:pathLst>
            </a:custGeom>
            <a:ln w="270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0656" y="3974592"/>
              <a:ext cx="1371599" cy="19964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60436" y="4001469"/>
              <a:ext cx="1264285" cy="1891030"/>
            </a:xfrm>
            <a:custGeom>
              <a:avLst/>
              <a:gdLst/>
              <a:ahLst/>
              <a:cxnLst/>
              <a:rect l="l" t="t" r="r" b="b"/>
              <a:pathLst>
                <a:path w="1264285" h="1891029">
                  <a:moveTo>
                    <a:pt x="1263931" y="1890429"/>
                  </a:moveTo>
                  <a:lnTo>
                    <a:pt x="1214526" y="1875519"/>
                  </a:lnTo>
                  <a:lnTo>
                    <a:pt x="1165862" y="1859422"/>
                  </a:lnTo>
                  <a:lnTo>
                    <a:pt x="1117957" y="1842163"/>
                  </a:lnTo>
                  <a:lnTo>
                    <a:pt x="1070826" y="1823767"/>
                  </a:lnTo>
                  <a:lnTo>
                    <a:pt x="1024484" y="1804258"/>
                  </a:lnTo>
                  <a:lnTo>
                    <a:pt x="978947" y="1783660"/>
                  </a:lnTo>
                  <a:lnTo>
                    <a:pt x="934232" y="1762000"/>
                  </a:lnTo>
                  <a:lnTo>
                    <a:pt x="890354" y="1739301"/>
                  </a:lnTo>
                  <a:lnTo>
                    <a:pt x="847329" y="1715588"/>
                  </a:lnTo>
                  <a:lnTo>
                    <a:pt x="805173" y="1690887"/>
                  </a:lnTo>
                  <a:lnTo>
                    <a:pt x="763902" y="1665220"/>
                  </a:lnTo>
                  <a:lnTo>
                    <a:pt x="723531" y="1638614"/>
                  </a:lnTo>
                  <a:lnTo>
                    <a:pt x="684077" y="1611093"/>
                  </a:lnTo>
                  <a:lnTo>
                    <a:pt x="645555" y="1582682"/>
                  </a:lnTo>
                  <a:lnTo>
                    <a:pt x="607981" y="1553406"/>
                  </a:lnTo>
                  <a:lnTo>
                    <a:pt x="571371" y="1523288"/>
                  </a:lnTo>
                  <a:lnTo>
                    <a:pt x="535741" y="1492355"/>
                  </a:lnTo>
                  <a:lnTo>
                    <a:pt x="501107" y="1460630"/>
                  </a:lnTo>
                  <a:lnTo>
                    <a:pt x="467485" y="1428138"/>
                  </a:lnTo>
                  <a:lnTo>
                    <a:pt x="434890" y="1394905"/>
                  </a:lnTo>
                  <a:lnTo>
                    <a:pt x="403338" y="1360954"/>
                  </a:lnTo>
                  <a:lnTo>
                    <a:pt x="372845" y="1326311"/>
                  </a:lnTo>
                  <a:lnTo>
                    <a:pt x="343428" y="1291000"/>
                  </a:lnTo>
                  <a:lnTo>
                    <a:pt x="315101" y="1255046"/>
                  </a:lnTo>
                  <a:lnTo>
                    <a:pt x="287881" y="1218473"/>
                  </a:lnTo>
                  <a:lnTo>
                    <a:pt x="261784" y="1181307"/>
                  </a:lnTo>
                  <a:lnTo>
                    <a:pt x="236825" y="1143572"/>
                  </a:lnTo>
                  <a:lnTo>
                    <a:pt x="213020" y="1105293"/>
                  </a:lnTo>
                  <a:lnTo>
                    <a:pt x="190386" y="1066494"/>
                  </a:lnTo>
                  <a:lnTo>
                    <a:pt x="168937" y="1027201"/>
                  </a:lnTo>
                  <a:lnTo>
                    <a:pt x="148691" y="987438"/>
                  </a:lnTo>
                  <a:lnTo>
                    <a:pt x="129662" y="947229"/>
                  </a:lnTo>
                  <a:lnTo>
                    <a:pt x="111866" y="906600"/>
                  </a:lnTo>
                  <a:lnTo>
                    <a:pt x="95321" y="865574"/>
                  </a:lnTo>
                  <a:lnTo>
                    <a:pt x="80040" y="824178"/>
                  </a:lnTo>
                  <a:lnTo>
                    <a:pt x="66041" y="782435"/>
                  </a:lnTo>
                  <a:lnTo>
                    <a:pt x="53338" y="740371"/>
                  </a:lnTo>
                  <a:lnTo>
                    <a:pt x="41949" y="698009"/>
                  </a:lnTo>
                  <a:lnTo>
                    <a:pt x="31888" y="655375"/>
                  </a:lnTo>
                  <a:lnTo>
                    <a:pt x="23172" y="612494"/>
                  </a:lnTo>
                  <a:lnTo>
                    <a:pt x="15816" y="569389"/>
                  </a:lnTo>
                  <a:lnTo>
                    <a:pt x="9837" y="526087"/>
                  </a:lnTo>
                  <a:lnTo>
                    <a:pt x="5250" y="482611"/>
                  </a:lnTo>
                  <a:lnTo>
                    <a:pt x="2071" y="438986"/>
                  </a:lnTo>
                  <a:lnTo>
                    <a:pt x="315" y="395238"/>
                  </a:lnTo>
                  <a:lnTo>
                    <a:pt x="0" y="351390"/>
                  </a:lnTo>
                  <a:lnTo>
                    <a:pt x="1139" y="307468"/>
                  </a:lnTo>
                  <a:lnTo>
                    <a:pt x="3751" y="263495"/>
                  </a:lnTo>
                  <a:lnTo>
                    <a:pt x="7849" y="219498"/>
                  </a:lnTo>
                  <a:lnTo>
                    <a:pt x="13451" y="175500"/>
                  </a:lnTo>
                  <a:lnTo>
                    <a:pt x="20572" y="131527"/>
                  </a:lnTo>
                  <a:lnTo>
                    <a:pt x="29228" y="87602"/>
                  </a:lnTo>
                  <a:lnTo>
                    <a:pt x="39434" y="43752"/>
                  </a:lnTo>
                  <a:lnTo>
                    <a:pt x="51207" y="0"/>
                  </a:lnTo>
                </a:path>
              </a:pathLst>
            </a:custGeom>
            <a:ln w="27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0353" y="5155782"/>
              <a:ext cx="1482191" cy="13895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4399" y="6318503"/>
              <a:ext cx="2045207" cy="6461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77906" y="6351571"/>
              <a:ext cx="1938020" cy="401320"/>
            </a:xfrm>
            <a:custGeom>
              <a:avLst/>
              <a:gdLst/>
              <a:ahLst/>
              <a:cxnLst/>
              <a:rect l="l" t="t" r="r" b="b"/>
              <a:pathLst>
                <a:path w="1938020" h="401320">
                  <a:moveTo>
                    <a:pt x="1938023" y="0"/>
                  </a:moveTo>
                  <a:lnTo>
                    <a:pt x="1903418" y="33432"/>
                  </a:lnTo>
                  <a:lnTo>
                    <a:pt x="1867948" y="65412"/>
                  </a:lnTo>
                  <a:lnTo>
                    <a:pt x="1831652" y="95938"/>
                  </a:lnTo>
                  <a:lnTo>
                    <a:pt x="1794568" y="125010"/>
                  </a:lnTo>
                  <a:lnTo>
                    <a:pt x="1756735" y="152628"/>
                  </a:lnTo>
                  <a:lnTo>
                    <a:pt x="1718191" y="178793"/>
                  </a:lnTo>
                  <a:lnTo>
                    <a:pt x="1678974" y="203505"/>
                  </a:lnTo>
                  <a:lnTo>
                    <a:pt x="1639123" y="226762"/>
                  </a:lnTo>
                  <a:lnTo>
                    <a:pt x="1598676" y="248566"/>
                  </a:lnTo>
                  <a:lnTo>
                    <a:pt x="1557672" y="268917"/>
                  </a:lnTo>
                  <a:lnTo>
                    <a:pt x="1516150" y="287814"/>
                  </a:lnTo>
                  <a:lnTo>
                    <a:pt x="1474146" y="305257"/>
                  </a:lnTo>
                  <a:lnTo>
                    <a:pt x="1431701" y="321247"/>
                  </a:lnTo>
                  <a:lnTo>
                    <a:pt x="1388853" y="335783"/>
                  </a:lnTo>
                  <a:lnTo>
                    <a:pt x="1345639" y="348865"/>
                  </a:lnTo>
                  <a:lnTo>
                    <a:pt x="1302098" y="360494"/>
                  </a:lnTo>
                  <a:lnTo>
                    <a:pt x="1258270" y="370670"/>
                  </a:lnTo>
                  <a:lnTo>
                    <a:pt x="1214191" y="379391"/>
                  </a:lnTo>
                  <a:lnTo>
                    <a:pt x="1169901" y="386659"/>
                  </a:lnTo>
                  <a:lnTo>
                    <a:pt x="1125438" y="392474"/>
                  </a:lnTo>
                  <a:lnTo>
                    <a:pt x="1080841" y="396835"/>
                  </a:lnTo>
                  <a:lnTo>
                    <a:pt x="1036148" y="399742"/>
                  </a:lnTo>
                  <a:lnTo>
                    <a:pt x="991396" y="401195"/>
                  </a:lnTo>
                  <a:lnTo>
                    <a:pt x="946626" y="401195"/>
                  </a:lnTo>
                  <a:lnTo>
                    <a:pt x="901875" y="399742"/>
                  </a:lnTo>
                  <a:lnTo>
                    <a:pt x="857182" y="396835"/>
                  </a:lnTo>
                  <a:lnTo>
                    <a:pt x="812584" y="392474"/>
                  </a:lnTo>
                  <a:lnTo>
                    <a:pt x="768121" y="386659"/>
                  </a:lnTo>
                  <a:lnTo>
                    <a:pt x="723832" y="379391"/>
                  </a:lnTo>
                  <a:lnTo>
                    <a:pt x="679753" y="370670"/>
                  </a:lnTo>
                  <a:lnTo>
                    <a:pt x="635924" y="360494"/>
                  </a:lnTo>
                  <a:lnTo>
                    <a:pt x="592384" y="348866"/>
                  </a:lnTo>
                  <a:lnTo>
                    <a:pt x="549170" y="335783"/>
                  </a:lnTo>
                  <a:lnTo>
                    <a:pt x="506321" y="321247"/>
                  </a:lnTo>
                  <a:lnTo>
                    <a:pt x="463876" y="305257"/>
                  </a:lnTo>
                  <a:lnTo>
                    <a:pt x="421873" y="287814"/>
                  </a:lnTo>
                  <a:lnTo>
                    <a:pt x="380350" y="268917"/>
                  </a:lnTo>
                  <a:lnTo>
                    <a:pt x="339346" y="248567"/>
                  </a:lnTo>
                  <a:lnTo>
                    <a:pt x="298899" y="226762"/>
                  </a:lnTo>
                  <a:lnTo>
                    <a:pt x="259049" y="203505"/>
                  </a:lnTo>
                  <a:lnTo>
                    <a:pt x="219832" y="178793"/>
                  </a:lnTo>
                  <a:lnTo>
                    <a:pt x="181287" y="152628"/>
                  </a:lnTo>
                  <a:lnTo>
                    <a:pt x="143454" y="125010"/>
                  </a:lnTo>
                  <a:lnTo>
                    <a:pt x="106370" y="95938"/>
                  </a:lnTo>
                  <a:lnTo>
                    <a:pt x="70074" y="65412"/>
                  </a:lnTo>
                  <a:lnTo>
                    <a:pt x="34604" y="33433"/>
                  </a:lnTo>
                  <a:lnTo>
                    <a:pt x="0" y="0"/>
                  </a:lnTo>
                </a:path>
              </a:pathLst>
            </a:custGeom>
            <a:ln w="270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1055" y="1313688"/>
              <a:ext cx="1344168" cy="14752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87" y="1343526"/>
              <a:ext cx="1246347" cy="11279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48942" y="2576475"/>
              <a:ext cx="101508" cy="1408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35097" y="2435655"/>
              <a:ext cx="152249" cy="1522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39711" y="1344105"/>
              <a:ext cx="1247140" cy="1128395"/>
            </a:xfrm>
            <a:custGeom>
              <a:avLst/>
              <a:gdLst/>
              <a:ahLst/>
              <a:cxnLst/>
              <a:rect l="l" t="t" r="r" b="b"/>
              <a:pathLst>
                <a:path w="1247139" h="1128395">
                  <a:moveTo>
                    <a:pt x="61921" y="734909"/>
                  </a:moveTo>
                  <a:lnTo>
                    <a:pt x="39409" y="695852"/>
                  </a:lnTo>
                  <a:lnTo>
                    <a:pt x="27594" y="653629"/>
                  </a:lnTo>
                  <a:lnTo>
                    <a:pt x="26143" y="609927"/>
                  </a:lnTo>
                  <a:lnTo>
                    <a:pt x="34725" y="566430"/>
                  </a:lnTo>
                  <a:lnTo>
                    <a:pt x="53007" y="524824"/>
                  </a:lnTo>
                  <a:lnTo>
                    <a:pt x="80656" y="486797"/>
                  </a:lnTo>
                  <a:lnTo>
                    <a:pt x="117339" y="454034"/>
                  </a:lnTo>
                  <a:lnTo>
                    <a:pt x="180493" y="421792"/>
                  </a:lnTo>
                  <a:lnTo>
                    <a:pt x="249677" y="410175"/>
                  </a:lnTo>
                  <a:lnTo>
                    <a:pt x="256715" y="367951"/>
                  </a:lnTo>
                  <a:lnTo>
                    <a:pt x="274433" y="329453"/>
                  </a:lnTo>
                  <a:lnTo>
                    <a:pt x="301212" y="296260"/>
                  </a:lnTo>
                  <a:lnTo>
                    <a:pt x="335430" y="269954"/>
                  </a:lnTo>
                  <a:lnTo>
                    <a:pt x="375467" y="252115"/>
                  </a:lnTo>
                  <a:lnTo>
                    <a:pt x="419703" y="244325"/>
                  </a:lnTo>
                  <a:lnTo>
                    <a:pt x="431680" y="244152"/>
                  </a:lnTo>
                  <a:lnTo>
                    <a:pt x="443557" y="244803"/>
                  </a:lnTo>
                  <a:lnTo>
                    <a:pt x="455287" y="246275"/>
                  </a:lnTo>
                  <a:lnTo>
                    <a:pt x="466825" y="248564"/>
                  </a:lnTo>
                  <a:lnTo>
                    <a:pt x="473742" y="207330"/>
                  </a:lnTo>
                  <a:lnTo>
                    <a:pt x="493011" y="170546"/>
                  </a:lnTo>
                  <a:lnTo>
                    <a:pt x="522397" y="140498"/>
                  </a:lnTo>
                  <a:lnTo>
                    <a:pt x="559663" y="119472"/>
                  </a:lnTo>
                  <a:lnTo>
                    <a:pt x="602575" y="109756"/>
                  </a:lnTo>
                  <a:lnTo>
                    <a:pt x="618063" y="109461"/>
                  </a:lnTo>
                  <a:lnTo>
                    <a:pt x="633301" y="110845"/>
                  </a:lnTo>
                  <a:lnTo>
                    <a:pt x="648140" y="113886"/>
                  </a:lnTo>
                  <a:lnTo>
                    <a:pt x="662433" y="118563"/>
                  </a:lnTo>
                  <a:lnTo>
                    <a:pt x="681319" y="74985"/>
                  </a:lnTo>
                  <a:lnTo>
                    <a:pt x="712042" y="39398"/>
                  </a:lnTo>
                  <a:lnTo>
                    <a:pt x="751591" y="13752"/>
                  </a:lnTo>
                  <a:lnTo>
                    <a:pt x="796959" y="0"/>
                  </a:lnTo>
                  <a:lnTo>
                    <a:pt x="845135" y="91"/>
                  </a:lnTo>
                  <a:lnTo>
                    <a:pt x="869830" y="6186"/>
                  </a:lnTo>
                  <a:lnTo>
                    <a:pt x="892551" y="16239"/>
                  </a:lnTo>
                  <a:lnTo>
                    <a:pt x="912815" y="29982"/>
                  </a:lnTo>
                  <a:lnTo>
                    <a:pt x="930140" y="47149"/>
                  </a:lnTo>
                  <a:lnTo>
                    <a:pt x="983222" y="41417"/>
                  </a:lnTo>
                  <a:lnTo>
                    <a:pt x="1032505" y="51304"/>
                  </a:lnTo>
                  <a:lnTo>
                    <a:pt x="1074770" y="75007"/>
                  </a:lnTo>
                  <a:lnTo>
                    <a:pt x="1106804" y="110722"/>
                  </a:lnTo>
                  <a:lnTo>
                    <a:pt x="1125388" y="156646"/>
                  </a:lnTo>
                  <a:lnTo>
                    <a:pt x="1128333" y="178178"/>
                  </a:lnTo>
                  <a:lnTo>
                    <a:pt x="1169326" y="199967"/>
                  </a:lnTo>
                  <a:lnTo>
                    <a:pt x="1202252" y="229476"/>
                  </a:lnTo>
                  <a:lnTo>
                    <a:pt x="1226527" y="265146"/>
                  </a:lnTo>
                  <a:lnTo>
                    <a:pt x="1241570" y="305416"/>
                  </a:lnTo>
                  <a:lnTo>
                    <a:pt x="1246797" y="348724"/>
                  </a:lnTo>
                  <a:lnTo>
                    <a:pt x="1241624" y="393510"/>
                  </a:lnTo>
                  <a:lnTo>
                    <a:pt x="1225469" y="438213"/>
                  </a:lnTo>
                  <a:lnTo>
                    <a:pt x="1195868" y="483113"/>
                  </a:lnTo>
                  <a:lnTo>
                    <a:pt x="1155812" y="520266"/>
                  </a:lnTo>
                  <a:lnTo>
                    <a:pt x="1171018" y="562552"/>
                  </a:lnTo>
                  <a:lnTo>
                    <a:pt x="1173576" y="606518"/>
                  </a:lnTo>
                  <a:lnTo>
                    <a:pt x="1164274" y="649930"/>
                  </a:lnTo>
                  <a:lnTo>
                    <a:pt x="1143900" y="690556"/>
                  </a:lnTo>
                  <a:lnTo>
                    <a:pt x="1113243" y="726163"/>
                  </a:lnTo>
                  <a:lnTo>
                    <a:pt x="1073092" y="754518"/>
                  </a:lnTo>
                  <a:lnTo>
                    <a:pt x="1026228" y="772567"/>
                  </a:lnTo>
                  <a:lnTo>
                    <a:pt x="976955" y="778181"/>
                  </a:lnTo>
                  <a:lnTo>
                    <a:pt x="979619" y="823999"/>
                  </a:lnTo>
                  <a:lnTo>
                    <a:pt x="971507" y="868534"/>
                  </a:lnTo>
                  <a:lnTo>
                    <a:pt x="953648" y="910329"/>
                  </a:lnTo>
                  <a:lnTo>
                    <a:pt x="927073" y="947927"/>
                  </a:lnTo>
                  <a:lnTo>
                    <a:pt x="892811" y="979870"/>
                  </a:lnTo>
                  <a:lnTo>
                    <a:pt x="851893" y="1004702"/>
                  </a:lnTo>
                  <a:lnTo>
                    <a:pt x="805348" y="1020964"/>
                  </a:lnTo>
                  <a:lnTo>
                    <a:pt x="769276" y="1026415"/>
                  </a:lnTo>
                  <a:lnTo>
                    <a:pt x="733481" y="1025963"/>
                  </a:lnTo>
                  <a:lnTo>
                    <a:pt x="698750" y="1019683"/>
                  </a:lnTo>
                  <a:lnTo>
                    <a:pt x="665872" y="1007650"/>
                  </a:lnTo>
                  <a:lnTo>
                    <a:pt x="635802" y="1046162"/>
                  </a:lnTo>
                  <a:lnTo>
                    <a:pt x="599814" y="1077784"/>
                  </a:lnTo>
                  <a:lnTo>
                    <a:pt x="559241" y="1102138"/>
                  </a:lnTo>
                  <a:lnTo>
                    <a:pt x="515418" y="1118847"/>
                  </a:lnTo>
                  <a:lnTo>
                    <a:pt x="469677" y="1127532"/>
                  </a:lnTo>
                  <a:lnTo>
                    <a:pt x="423352" y="1127814"/>
                  </a:lnTo>
                  <a:lnTo>
                    <a:pt x="377777" y="1119317"/>
                  </a:lnTo>
                  <a:lnTo>
                    <a:pt x="334284" y="1101662"/>
                  </a:lnTo>
                  <a:lnTo>
                    <a:pt x="332873" y="1100911"/>
                  </a:lnTo>
                  <a:lnTo>
                    <a:pt x="331470" y="1100145"/>
                  </a:lnTo>
                  <a:lnTo>
                    <a:pt x="330077" y="1099364"/>
                  </a:lnTo>
                  <a:lnTo>
                    <a:pt x="290432" y="1119066"/>
                  </a:lnTo>
                  <a:lnTo>
                    <a:pt x="248765" y="1126226"/>
                  </a:lnTo>
                  <a:lnTo>
                    <a:pt x="208164" y="1121225"/>
                  </a:lnTo>
                  <a:lnTo>
                    <a:pt x="171720" y="1104444"/>
                  </a:lnTo>
                  <a:lnTo>
                    <a:pt x="142522" y="1076262"/>
                  </a:lnTo>
                  <a:lnTo>
                    <a:pt x="129160" y="1052304"/>
                  </a:lnTo>
                  <a:lnTo>
                    <a:pt x="121882" y="1026052"/>
                  </a:lnTo>
                  <a:lnTo>
                    <a:pt x="120839" y="998472"/>
                  </a:lnTo>
                  <a:lnTo>
                    <a:pt x="126178" y="970533"/>
                  </a:lnTo>
                  <a:lnTo>
                    <a:pt x="74329" y="960794"/>
                  </a:lnTo>
                  <a:lnTo>
                    <a:pt x="33311" y="933463"/>
                  </a:lnTo>
                  <a:lnTo>
                    <a:pt x="7181" y="892658"/>
                  </a:lnTo>
                  <a:lnTo>
                    <a:pt x="0" y="842499"/>
                  </a:lnTo>
                  <a:lnTo>
                    <a:pt x="5803" y="812273"/>
                  </a:lnTo>
                  <a:lnTo>
                    <a:pt x="18562" y="784031"/>
                  </a:lnTo>
                  <a:lnTo>
                    <a:pt x="37610" y="758890"/>
                  </a:lnTo>
                  <a:lnTo>
                    <a:pt x="62280" y="737972"/>
                  </a:lnTo>
                  <a:lnTo>
                    <a:pt x="61921" y="734909"/>
                  </a:lnTo>
                  <a:close/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29674" y="2431118"/>
              <a:ext cx="162442" cy="29184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01640" y="1388368"/>
              <a:ext cx="1092200" cy="1051560"/>
            </a:xfrm>
            <a:custGeom>
              <a:avLst/>
              <a:gdLst/>
              <a:ahLst/>
              <a:cxnLst/>
              <a:rect l="l" t="t" r="r" b="b"/>
              <a:pathLst>
                <a:path w="1092200" h="1051560">
                  <a:moveTo>
                    <a:pt x="142448" y="898740"/>
                  </a:moveTo>
                  <a:lnTo>
                    <a:pt x="124062" y="908828"/>
                  </a:lnTo>
                  <a:lnTo>
                    <a:pt x="104599" y="916208"/>
                  </a:lnTo>
                  <a:lnTo>
                    <a:pt x="84404" y="920776"/>
                  </a:lnTo>
                  <a:lnTo>
                    <a:pt x="63823" y="922428"/>
                  </a:lnTo>
                </a:path>
                <a:path w="1092200" h="1051560">
                  <a:moveTo>
                    <a:pt x="293581" y="1027363"/>
                  </a:moveTo>
                  <a:lnTo>
                    <a:pt x="287425" y="1033935"/>
                  </a:lnTo>
                  <a:lnTo>
                    <a:pt x="280866" y="1040136"/>
                  </a:lnTo>
                  <a:lnTo>
                    <a:pt x="273926" y="1045944"/>
                  </a:lnTo>
                  <a:lnTo>
                    <a:pt x="266626" y="1051342"/>
                  </a:lnTo>
                </a:path>
                <a:path w="1092200" h="1051560">
                  <a:moveTo>
                    <a:pt x="602098" y="960177"/>
                  </a:moveTo>
                  <a:lnTo>
                    <a:pt x="592501" y="955342"/>
                  </a:lnTo>
                  <a:lnTo>
                    <a:pt x="583235" y="950009"/>
                  </a:lnTo>
                  <a:lnTo>
                    <a:pt x="574319" y="944189"/>
                  </a:lnTo>
                  <a:lnTo>
                    <a:pt x="565772" y="937894"/>
                  </a:lnTo>
                </a:path>
                <a:path w="1092200" h="1051560">
                  <a:moveTo>
                    <a:pt x="901540" y="691340"/>
                  </a:moveTo>
                  <a:lnTo>
                    <a:pt x="905394" y="700957"/>
                  </a:lnTo>
                  <a:lnTo>
                    <a:pt x="908690" y="710786"/>
                  </a:lnTo>
                  <a:lnTo>
                    <a:pt x="911423" y="720807"/>
                  </a:lnTo>
                  <a:lnTo>
                    <a:pt x="913586" y="730999"/>
                  </a:lnTo>
                </a:path>
                <a:path w="1092200" h="1051560">
                  <a:moveTo>
                    <a:pt x="928815" y="390678"/>
                  </a:moveTo>
                  <a:lnTo>
                    <a:pt x="979290" y="393325"/>
                  </a:lnTo>
                  <a:lnTo>
                    <a:pt x="1025028" y="409009"/>
                  </a:lnTo>
                  <a:lnTo>
                    <a:pt x="1063470" y="436421"/>
                  </a:lnTo>
                  <a:lnTo>
                    <a:pt x="1092061" y="474253"/>
                  </a:lnTo>
                </a:path>
                <a:path w="1092200" h="1051560">
                  <a:moveTo>
                    <a:pt x="1064758" y="132255"/>
                  </a:moveTo>
                  <a:lnTo>
                    <a:pt x="1064768" y="150448"/>
                  </a:lnTo>
                  <a:lnTo>
                    <a:pt x="1062581" y="168621"/>
                  </a:lnTo>
                  <a:lnTo>
                    <a:pt x="1058229" y="186592"/>
                  </a:lnTo>
                  <a:lnTo>
                    <a:pt x="1051747" y="204181"/>
                  </a:lnTo>
                </a:path>
                <a:path w="1092200" h="1051560">
                  <a:moveTo>
                    <a:pt x="866845" y="0"/>
                  </a:moveTo>
                  <a:lnTo>
                    <a:pt x="871044" y="5304"/>
                  </a:lnTo>
                  <a:lnTo>
                    <a:pt x="874950" y="10811"/>
                  </a:lnTo>
                  <a:lnTo>
                    <a:pt x="878557" y="16513"/>
                  </a:lnTo>
                  <a:lnTo>
                    <a:pt x="881857" y="22399"/>
                  </a:lnTo>
                </a:path>
                <a:path w="1092200" h="1051560">
                  <a:moveTo>
                    <a:pt x="594493" y="113222"/>
                  </a:moveTo>
                  <a:lnTo>
                    <a:pt x="594367" y="102888"/>
                  </a:lnTo>
                  <a:lnTo>
                    <a:pt x="595030" y="92527"/>
                  </a:lnTo>
                  <a:lnTo>
                    <a:pt x="596476" y="82179"/>
                  </a:lnTo>
                  <a:lnTo>
                    <a:pt x="598702" y="71885"/>
                  </a:lnTo>
                </a:path>
                <a:path w="1092200" h="1051560">
                  <a:moveTo>
                    <a:pt x="409261" y="233111"/>
                  </a:moveTo>
                  <a:lnTo>
                    <a:pt x="407440" y="225426"/>
                  </a:lnTo>
                  <a:lnTo>
                    <a:pt x="406135" y="217619"/>
                  </a:lnTo>
                  <a:lnTo>
                    <a:pt x="405350" y="209712"/>
                  </a:lnTo>
                  <a:lnTo>
                    <a:pt x="405087" y="201729"/>
                  </a:lnTo>
                </a:path>
                <a:path w="1092200" h="1051560">
                  <a:moveTo>
                    <a:pt x="187503" y="365804"/>
                  </a:moveTo>
                  <a:lnTo>
                    <a:pt x="200184" y="366048"/>
                  </a:lnTo>
                  <a:lnTo>
                    <a:pt x="212755" y="367025"/>
                  </a:lnTo>
                  <a:lnTo>
                    <a:pt x="225181" y="368732"/>
                  </a:lnTo>
                  <a:lnTo>
                    <a:pt x="237427" y="371165"/>
                  </a:lnTo>
                </a:path>
                <a:path w="1092200" h="1051560">
                  <a:moveTo>
                    <a:pt x="20778" y="713652"/>
                  </a:moveTo>
                  <a:lnTo>
                    <a:pt x="15203" y="708226"/>
                  </a:lnTo>
                  <a:lnTo>
                    <a:pt x="9877" y="702579"/>
                  </a:lnTo>
                  <a:lnTo>
                    <a:pt x="4807" y="696719"/>
                  </a:lnTo>
                  <a:lnTo>
                    <a:pt x="0" y="690651"/>
                  </a:lnTo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8504" y="1776984"/>
              <a:ext cx="1347216" cy="14752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59367" y="1807444"/>
              <a:ext cx="1246342" cy="11279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68417" y="3040393"/>
              <a:ext cx="101501" cy="1408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54565" y="2899568"/>
              <a:ext cx="152261" cy="15225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59183" y="1808023"/>
              <a:ext cx="1247140" cy="1128395"/>
            </a:xfrm>
            <a:custGeom>
              <a:avLst/>
              <a:gdLst/>
              <a:ahLst/>
              <a:cxnLst/>
              <a:rect l="l" t="t" r="r" b="b"/>
              <a:pathLst>
                <a:path w="1247139" h="1128395">
                  <a:moveTo>
                    <a:pt x="61921" y="734909"/>
                  </a:moveTo>
                  <a:lnTo>
                    <a:pt x="39409" y="695852"/>
                  </a:lnTo>
                  <a:lnTo>
                    <a:pt x="27594" y="653629"/>
                  </a:lnTo>
                  <a:lnTo>
                    <a:pt x="26143" y="609927"/>
                  </a:lnTo>
                  <a:lnTo>
                    <a:pt x="34725" y="566430"/>
                  </a:lnTo>
                  <a:lnTo>
                    <a:pt x="53007" y="524824"/>
                  </a:lnTo>
                  <a:lnTo>
                    <a:pt x="80656" y="486797"/>
                  </a:lnTo>
                  <a:lnTo>
                    <a:pt x="117339" y="454034"/>
                  </a:lnTo>
                  <a:lnTo>
                    <a:pt x="180493" y="421792"/>
                  </a:lnTo>
                  <a:lnTo>
                    <a:pt x="249677" y="410175"/>
                  </a:lnTo>
                  <a:lnTo>
                    <a:pt x="256715" y="367951"/>
                  </a:lnTo>
                  <a:lnTo>
                    <a:pt x="274433" y="329453"/>
                  </a:lnTo>
                  <a:lnTo>
                    <a:pt x="301212" y="296260"/>
                  </a:lnTo>
                  <a:lnTo>
                    <a:pt x="335430" y="269954"/>
                  </a:lnTo>
                  <a:lnTo>
                    <a:pt x="375467" y="252115"/>
                  </a:lnTo>
                  <a:lnTo>
                    <a:pt x="419703" y="244325"/>
                  </a:lnTo>
                  <a:lnTo>
                    <a:pt x="431680" y="244152"/>
                  </a:lnTo>
                  <a:lnTo>
                    <a:pt x="443557" y="244803"/>
                  </a:lnTo>
                  <a:lnTo>
                    <a:pt x="455287" y="246275"/>
                  </a:lnTo>
                  <a:lnTo>
                    <a:pt x="466825" y="248564"/>
                  </a:lnTo>
                  <a:lnTo>
                    <a:pt x="473742" y="207330"/>
                  </a:lnTo>
                  <a:lnTo>
                    <a:pt x="493011" y="170546"/>
                  </a:lnTo>
                  <a:lnTo>
                    <a:pt x="522397" y="140498"/>
                  </a:lnTo>
                  <a:lnTo>
                    <a:pt x="559663" y="119472"/>
                  </a:lnTo>
                  <a:lnTo>
                    <a:pt x="602575" y="109756"/>
                  </a:lnTo>
                  <a:lnTo>
                    <a:pt x="618063" y="109461"/>
                  </a:lnTo>
                  <a:lnTo>
                    <a:pt x="633301" y="110845"/>
                  </a:lnTo>
                  <a:lnTo>
                    <a:pt x="648140" y="113886"/>
                  </a:lnTo>
                  <a:lnTo>
                    <a:pt x="662433" y="118563"/>
                  </a:lnTo>
                  <a:lnTo>
                    <a:pt x="681319" y="74985"/>
                  </a:lnTo>
                  <a:lnTo>
                    <a:pt x="712042" y="39398"/>
                  </a:lnTo>
                  <a:lnTo>
                    <a:pt x="751591" y="13752"/>
                  </a:lnTo>
                  <a:lnTo>
                    <a:pt x="796959" y="0"/>
                  </a:lnTo>
                  <a:lnTo>
                    <a:pt x="845135" y="91"/>
                  </a:lnTo>
                  <a:lnTo>
                    <a:pt x="869830" y="6186"/>
                  </a:lnTo>
                  <a:lnTo>
                    <a:pt x="892551" y="16239"/>
                  </a:lnTo>
                  <a:lnTo>
                    <a:pt x="912815" y="29982"/>
                  </a:lnTo>
                  <a:lnTo>
                    <a:pt x="930140" y="47149"/>
                  </a:lnTo>
                  <a:lnTo>
                    <a:pt x="983222" y="41417"/>
                  </a:lnTo>
                  <a:lnTo>
                    <a:pt x="1032505" y="51304"/>
                  </a:lnTo>
                  <a:lnTo>
                    <a:pt x="1074770" y="75007"/>
                  </a:lnTo>
                  <a:lnTo>
                    <a:pt x="1106804" y="110722"/>
                  </a:lnTo>
                  <a:lnTo>
                    <a:pt x="1125388" y="156646"/>
                  </a:lnTo>
                  <a:lnTo>
                    <a:pt x="1128333" y="178178"/>
                  </a:lnTo>
                  <a:lnTo>
                    <a:pt x="1169326" y="199967"/>
                  </a:lnTo>
                  <a:lnTo>
                    <a:pt x="1202252" y="229476"/>
                  </a:lnTo>
                  <a:lnTo>
                    <a:pt x="1226527" y="265146"/>
                  </a:lnTo>
                  <a:lnTo>
                    <a:pt x="1241570" y="305416"/>
                  </a:lnTo>
                  <a:lnTo>
                    <a:pt x="1246797" y="348724"/>
                  </a:lnTo>
                  <a:lnTo>
                    <a:pt x="1241624" y="393510"/>
                  </a:lnTo>
                  <a:lnTo>
                    <a:pt x="1225469" y="438213"/>
                  </a:lnTo>
                  <a:lnTo>
                    <a:pt x="1195868" y="483113"/>
                  </a:lnTo>
                  <a:lnTo>
                    <a:pt x="1155812" y="520266"/>
                  </a:lnTo>
                  <a:lnTo>
                    <a:pt x="1171018" y="562552"/>
                  </a:lnTo>
                  <a:lnTo>
                    <a:pt x="1173576" y="606518"/>
                  </a:lnTo>
                  <a:lnTo>
                    <a:pt x="1164274" y="649930"/>
                  </a:lnTo>
                  <a:lnTo>
                    <a:pt x="1143900" y="690556"/>
                  </a:lnTo>
                  <a:lnTo>
                    <a:pt x="1113243" y="726163"/>
                  </a:lnTo>
                  <a:lnTo>
                    <a:pt x="1073092" y="754518"/>
                  </a:lnTo>
                  <a:lnTo>
                    <a:pt x="1026228" y="772567"/>
                  </a:lnTo>
                  <a:lnTo>
                    <a:pt x="976955" y="778181"/>
                  </a:lnTo>
                  <a:lnTo>
                    <a:pt x="979619" y="823999"/>
                  </a:lnTo>
                  <a:lnTo>
                    <a:pt x="971507" y="868534"/>
                  </a:lnTo>
                  <a:lnTo>
                    <a:pt x="953648" y="910329"/>
                  </a:lnTo>
                  <a:lnTo>
                    <a:pt x="927073" y="947927"/>
                  </a:lnTo>
                  <a:lnTo>
                    <a:pt x="892811" y="979870"/>
                  </a:lnTo>
                  <a:lnTo>
                    <a:pt x="851893" y="1004702"/>
                  </a:lnTo>
                  <a:lnTo>
                    <a:pt x="805348" y="1020964"/>
                  </a:lnTo>
                  <a:lnTo>
                    <a:pt x="769276" y="1026415"/>
                  </a:lnTo>
                  <a:lnTo>
                    <a:pt x="733481" y="1025963"/>
                  </a:lnTo>
                  <a:lnTo>
                    <a:pt x="698750" y="1019683"/>
                  </a:lnTo>
                  <a:lnTo>
                    <a:pt x="665872" y="1007650"/>
                  </a:lnTo>
                  <a:lnTo>
                    <a:pt x="635802" y="1046162"/>
                  </a:lnTo>
                  <a:lnTo>
                    <a:pt x="599814" y="1077784"/>
                  </a:lnTo>
                  <a:lnTo>
                    <a:pt x="559241" y="1102138"/>
                  </a:lnTo>
                  <a:lnTo>
                    <a:pt x="515418" y="1118847"/>
                  </a:lnTo>
                  <a:lnTo>
                    <a:pt x="469677" y="1127532"/>
                  </a:lnTo>
                  <a:lnTo>
                    <a:pt x="423352" y="1127814"/>
                  </a:lnTo>
                  <a:lnTo>
                    <a:pt x="377777" y="1119317"/>
                  </a:lnTo>
                  <a:lnTo>
                    <a:pt x="334284" y="1101662"/>
                  </a:lnTo>
                  <a:lnTo>
                    <a:pt x="332873" y="1100911"/>
                  </a:lnTo>
                  <a:lnTo>
                    <a:pt x="331470" y="1100145"/>
                  </a:lnTo>
                  <a:lnTo>
                    <a:pt x="330077" y="1099364"/>
                  </a:lnTo>
                  <a:lnTo>
                    <a:pt x="290432" y="1119066"/>
                  </a:lnTo>
                  <a:lnTo>
                    <a:pt x="248765" y="1126226"/>
                  </a:lnTo>
                  <a:lnTo>
                    <a:pt x="208164" y="1121225"/>
                  </a:lnTo>
                  <a:lnTo>
                    <a:pt x="171720" y="1104444"/>
                  </a:lnTo>
                  <a:lnTo>
                    <a:pt x="142522" y="1076262"/>
                  </a:lnTo>
                  <a:lnTo>
                    <a:pt x="129160" y="1052304"/>
                  </a:lnTo>
                  <a:lnTo>
                    <a:pt x="121882" y="1026052"/>
                  </a:lnTo>
                  <a:lnTo>
                    <a:pt x="120839" y="998472"/>
                  </a:lnTo>
                  <a:lnTo>
                    <a:pt x="126178" y="970533"/>
                  </a:lnTo>
                  <a:lnTo>
                    <a:pt x="74329" y="960794"/>
                  </a:lnTo>
                  <a:lnTo>
                    <a:pt x="33311" y="933463"/>
                  </a:lnTo>
                  <a:lnTo>
                    <a:pt x="7181" y="892658"/>
                  </a:lnTo>
                  <a:lnTo>
                    <a:pt x="0" y="842499"/>
                  </a:lnTo>
                  <a:lnTo>
                    <a:pt x="5803" y="812273"/>
                  </a:lnTo>
                  <a:lnTo>
                    <a:pt x="18562" y="784031"/>
                  </a:lnTo>
                  <a:lnTo>
                    <a:pt x="37610" y="758890"/>
                  </a:lnTo>
                  <a:lnTo>
                    <a:pt x="62280" y="737972"/>
                  </a:lnTo>
                  <a:lnTo>
                    <a:pt x="61921" y="734909"/>
                  </a:lnTo>
                  <a:close/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49146" y="2895035"/>
              <a:ext cx="162442" cy="29184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621113" y="1852285"/>
              <a:ext cx="1092200" cy="1051560"/>
            </a:xfrm>
            <a:custGeom>
              <a:avLst/>
              <a:gdLst/>
              <a:ahLst/>
              <a:cxnLst/>
              <a:rect l="l" t="t" r="r" b="b"/>
              <a:pathLst>
                <a:path w="1092200" h="1051560">
                  <a:moveTo>
                    <a:pt x="142448" y="898740"/>
                  </a:moveTo>
                  <a:lnTo>
                    <a:pt x="124062" y="908828"/>
                  </a:lnTo>
                  <a:lnTo>
                    <a:pt x="104599" y="916208"/>
                  </a:lnTo>
                  <a:lnTo>
                    <a:pt x="84404" y="920776"/>
                  </a:lnTo>
                  <a:lnTo>
                    <a:pt x="63823" y="922428"/>
                  </a:lnTo>
                </a:path>
                <a:path w="1092200" h="1051560">
                  <a:moveTo>
                    <a:pt x="293581" y="1027363"/>
                  </a:moveTo>
                  <a:lnTo>
                    <a:pt x="287425" y="1033935"/>
                  </a:lnTo>
                  <a:lnTo>
                    <a:pt x="280866" y="1040136"/>
                  </a:lnTo>
                  <a:lnTo>
                    <a:pt x="273926" y="1045944"/>
                  </a:lnTo>
                  <a:lnTo>
                    <a:pt x="266626" y="1051342"/>
                  </a:lnTo>
                </a:path>
                <a:path w="1092200" h="1051560">
                  <a:moveTo>
                    <a:pt x="602098" y="960177"/>
                  </a:moveTo>
                  <a:lnTo>
                    <a:pt x="592501" y="955342"/>
                  </a:lnTo>
                  <a:lnTo>
                    <a:pt x="583235" y="950009"/>
                  </a:lnTo>
                  <a:lnTo>
                    <a:pt x="574319" y="944189"/>
                  </a:lnTo>
                  <a:lnTo>
                    <a:pt x="565772" y="937894"/>
                  </a:lnTo>
                </a:path>
                <a:path w="1092200" h="1051560">
                  <a:moveTo>
                    <a:pt x="901540" y="691340"/>
                  </a:moveTo>
                  <a:lnTo>
                    <a:pt x="905394" y="700957"/>
                  </a:lnTo>
                  <a:lnTo>
                    <a:pt x="908690" y="710786"/>
                  </a:lnTo>
                  <a:lnTo>
                    <a:pt x="911423" y="720807"/>
                  </a:lnTo>
                  <a:lnTo>
                    <a:pt x="913586" y="730999"/>
                  </a:lnTo>
                </a:path>
                <a:path w="1092200" h="1051560">
                  <a:moveTo>
                    <a:pt x="928815" y="390678"/>
                  </a:moveTo>
                  <a:lnTo>
                    <a:pt x="979290" y="393325"/>
                  </a:lnTo>
                  <a:lnTo>
                    <a:pt x="1025028" y="409009"/>
                  </a:lnTo>
                  <a:lnTo>
                    <a:pt x="1063470" y="436421"/>
                  </a:lnTo>
                  <a:lnTo>
                    <a:pt x="1092061" y="474253"/>
                  </a:lnTo>
                </a:path>
                <a:path w="1092200" h="1051560">
                  <a:moveTo>
                    <a:pt x="1064758" y="132255"/>
                  </a:moveTo>
                  <a:lnTo>
                    <a:pt x="1064768" y="150448"/>
                  </a:lnTo>
                  <a:lnTo>
                    <a:pt x="1062581" y="168621"/>
                  </a:lnTo>
                  <a:lnTo>
                    <a:pt x="1058229" y="186592"/>
                  </a:lnTo>
                  <a:lnTo>
                    <a:pt x="1051747" y="204181"/>
                  </a:lnTo>
                </a:path>
                <a:path w="1092200" h="1051560">
                  <a:moveTo>
                    <a:pt x="866845" y="0"/>
                  </a:moveTo>
                  <a:lnTo>
                    <a:pt x="871044" y="5304"/>
                  </a:lnTo>
                  <a:lnTo>
                    <a:pt x="874950" y="10811"/>
                  </a:lnTo>
                  <a:lnTo>
                    <a:pt x="878557" y="16513"/>
                  </a:lnTo>
                  <a:lnTo>
                    <a:pt x="881857" y="22399"/>
                  </a:lnTo>
                </a:path>
                <a:path w="1092200" h="1051560">
                  <a:moveTo>
                    <a:pt x="594493" y="113222"/>
                  </a:moveTo>
                  <a:lnTo>
                    <a:pt x="594367" y="102888"/>
                  </a:lnTo>
                  <a:lnTo>
                    <a:pt x="595030" y="92527"/>
                  </a:lnTo>
                  <a:lnTo>
                    <a:pt x="596476" y="82179"/>
                  </a:lnTo>
                  <a:lnTo>
                    <a:pt x="598702" y="71885"/>
                  </a:lnTo>
                </a:path>
                <a:path w="1092200" h="1051560">
                  <a:moveTo>
                    <a:pt x="409261" y="233111"/>
                  </a:moveTo>
                  <a:lnTo>
                    <a:pt x="407440" y="225426"/>
                  </a:lnTo>
                  <a:lnTo>
                    <a:pt x="406135" y="217619"/>
                  </a:lnTo>
                  <a:lnTo>
                    <a:pt x="405350" y="209712"/>
                  </a:lnTo>
                  <a:lnTo>
                    <a:pt x="405087" y="201729"/>
                  </a:lnTo>
                </a:path>
                <a:path w="1092200" h="1051560">
                  <a:moveTo>
                    <a:pt x="187503" y="365804"/>
                  </a:moveTo>
                  <a:lnTo>
                    <a:pt x="200184" y="366048"/>
                  </a:lnTo>
                  <a:lnTo>
                    <a:pt x="212755" y="367025"/>
                  </a:lnTo>
                  <a:lnTo>
                    <a:pt x="225181" y="368732"/>
                  </a:lnTo>
                  <a:lnTo>
                    <a:pt x="237427" y="371165"/>
                  </a:lnTo>
                </a:path>
                <a:path w="1092200" h="1051560">
                  <a:moveTo>
                    <a:pt x="20778" y="713652"/>
                  </a:moveTo>
                  <a:lnTo>
                    <a:pt x="15203" y="708226"/>
                  </a:lnTo>
                  <a:lnTo>
                    <a:pt x="9877" y="702579"/>
                  </a:lnTo>
                  <a:lnTo>
                    <a:pt x="4807" y="696719"/>
                  </a:lnTo>
                  <a:lnTo>
                    <a:pt x="0" y="690651"/>
                  </a:lnTo>
                </a:path>
              </a:pathLst>
            </a:custGeom>
            <a:ln w="10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85824" y="4513770"/>
              <a:ext cx="442620" cy="44260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685789" y="4513753"/>
              <a:ext cx="442595" cy="442595"/>
            </a:xfrm>
            <a:custGeom>
              <a:avLst/>
              <a:gdLst/>
              <a:ahLst/>
              <a:cxnLst/>
              <a:rect l="l" t="t" r="r" b="b"/>
              <a:pathLst>
                <a:path w="442595" h="442595">
                  <a:moveTo>
                    <a:pt x="53353" y="372915"/>
                  </a:moveTo>
                  <a:lnTo>
                    <a:pt x="0" y="268662"/>
                  </a:lnTo>
                  <a:lnTo>
                    <a:pt x="5909" y="151698"/>
                  </a:lnTo>
                  <a:lnTo>
                    <a:pt x="69519" y="53353"/>
                  </a:lnTo>
                  <a:lnTo>
                    <a:pt x="173772" y="0"/>
                  </a:lnTo>
                  <a:lnTo>
                    <a:pt x="290736" y="5909"/>
                  </a:lnTo>
                  <a:lnTo>
                    <a:pt x="389081" y="69519"/>
                  </a:lnTo>
                  <a:lnTo>
                    <a:pt x="442435" y="173772"/>
                  </a:lnTo>
                  <a:lnTo>
                    <a:pt x="436525" y="290736"/>
                  </a:lnTo>
                  <a:lnTo>
                    <a:pt x="372915" y="389081"/>
                  </a:lnTo>
                  <a:lnTo>
                    <a:pt x="268662" y="442435"/>
                  </a:lnTo>
                  <a:lnTo>
                    <a:pt x="151698" y="436525"/>
                  </a:lnTo>
                  <a:lnTo>
                    <a:pt x="53353" y="372915"/>
                  </a:lnTo>
                  <a:close/>
                </a:path>
              </a:pathLst>
            </a:custGeom>
            <a:ln w="10156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747218" y="4611499"/>
              <a:ext cx="306070" cy="258445"/>
            </a:xfrm>
            <a:custGeom>
              <a:avLst/>
              <a:gdLst/>
              <a:ahLst/>
              <a:cxnLst/>
              <a:rect l="l" t="t" r="r" b="b"/>
              <a:pathLst>
                <a:path w="306070" h="258445">
                  <a:moveTo>
                    <a:pt x="44703" y="0"/>
                  </a:moveTo>
                  <a:lnTo>
                    <a:pt x="0" y="69049"/>
                  </a:lnTo>
                  <a:lnTo>
                    <a:pt x="216230" y="258025"/>
                  </a:lnTo>
                  <a:lnTo>
                    <a:pt x="305638" y="119926"/>
                  </a:lnTo>
                  <a:lnTo>
                    <a:pt x="4470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747200" y="4611502"/>
              <a:ext cx="306070" cy="258445"/>
            </a:xfrm>
            <a:custGeom>
              <a:avLst/>
              <a:gdLst/>
              <a:ahLst/>
              <a:cxnLst/>
              <a:rect l="l" t="t" r="r" b="b"/>
              <a:pathLst>
                <a:path w="306070" h="258445">
                  <a:moveTo>
                    <a:pt x="216233" y="257874"/>
                  </a:moveTo>
                  <a:lnTo>
                    <a:pt x="0" y="69046"/>
                  </a:lnTo>
                  <a:lnTo>
                    <a:pt x="44659" y="0"/>
                  </a:lnTo>
                  <a:lnTo>
                    <a:pt x="305552" y="119781"/>
                  </a:lnTo>
                  <a:lnTo>
                    <a:pt x="216233" y="257874"/>
                  </a:lnTo>
                  <a:close/>
                </a:path>
              </a:pathLst>
            </a:custGeom>
            <a:ln w="135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90905" y="4734509"/>
              <a:ext cx="452285" cy="45228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190931" y="4734516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120841" y="25817"/>
                  </a:moveTo>
                  <a:lnTo>
                    <a:pt x="235127" y="0"/>
                  </a:lnTo>
                  <a:lnTo>
                    <a:pt x="347013" y="34772"/>
                  </a:lnTo>
                  <a:lnTo>
                    <a:pt x="426525" y="120841"/>
                  </a:lnTo>
                  <a:lnTo>
                    <a:pt x="452343" y="235127"/>
                  </a:lnTo>
                  <a:lnTo>
                    <a:pt x="417570" y="347013"/>
                  </a:lnTo>
                  <a:lnTo>
                    <a:pt x="331501" y="426525"/>
                  </a:lnTo>
                  <a:lnTo>
                    <a:pt x="217216" y="452343"/>
                  </a:lnTo>
                  <a:lnTo>
                    <a:pt x="105329" y="417570"/>
                  </a:lnTo>
                  <a:lnTo>
                    <a:pt x="25817" y="331501"/>
                  </a:lnTo>
                  <a:lnTo>
                    <a:pt x="0" y="217216"/>
                  </a:lnTo>
                  <a:lnTo>
                    <a:pt x="34772" y="105330"/>
                  </a:lnTo>
                  <a:lnTo>
                    <a:pt x="120841" y="25817"/>
                  </a:lnTo>
                  <a:close/>
                </a:path>
              </a:pathLst>
            </a:custGeom>
            <a:ln w="10161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72827" y="4819262"/>
              <a:ext cx="292735" cy="283845"/>
            </a:xfrm>
            <a:custGeom>
              <a:avLst/>
              <a:gdLst/>
              <a:ahLst/>
              <a:cxnLst/>
              <a:rect l="l" t="t" r="r" b="b"/>
              <a:pathLst>
                <a:path w="292734" h="283845">
                  <a:moveTo>
                    <a:pt x="236702" y="0"/>
                  </a:moveTo>
                  <a:lnTo>
                    <a:pt x="0" y="162598"/>
                  </a:lnTo>
                  <a:lnTo>
                    <a:pt x="111620" y="283463"/>
                  </a:lnTo>
                  <a:lnTo>
                    <a:pt x="292506" y="60426"/>
                  </a:lnTo>
                  <a:lnTo>
                    <a:pt x="23670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72840" y="4819257"/>
              <a:ext cx="292735" cy="283845"/>
            </a:xfrm>
            <a:custGeom>
              <a:avLst/>
              <a:gdLst/>
              <a:ahLst/>
              <a:cxnLst/>
              <a:rect l="l" t="t" r="r" b="b"/>
              <a:pathLst>
                <a:path w="292734" h="283845">
                  <a:moveTo>
                    <a:pt x="0" y="162666"/>
                  </a:moveTo>
                  <a:lnTo>
                    <a:pt x="236697" y="0"/>
                  </a:lnTo>
                  <a:lnTo>
                    <a:pt x="292522" y="60427"/>
                  </a:lnTo>
                  <a:lnTo>
                    <a:pt x="111649" y="283522"/>
                  </a:lnTo>
                  <a:lnTo>
                    <a:pt x="0" y="162666"/>
                  </a:lnTo>
                  <a:close/>
                </a:path>
              </a:pathLst>
            </a:custGeom>
            <a:ln w="135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63489" y="2141474"/>
              <a:ext cx="451484" cy="45147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163368" y="2141512"/>
              <a:ext cx="452120" cy="452120"/>
            </a:xfrm>
            <a:custGeom>
              <a:avLst/>
              <a:gdLst/>
              <a:ahLst/>
              <a:cxnLst/>
              <a:rect l="l" t="t" r="r" b="b"/>
              <a:pathLst>
                <a:path w="452120" h="452119">
                  <a:moveTo>
                    <a:pt x="429435" y="126921"/>
                  </a:moveTo>
                  <a:lnTo>
                    <a:pt x="451581" y="241986"/>
                  </a:lnTo>
                  <a:lnTo>
                    <a:pt x="413239" y="352712"/>
                  </a:lnTo>
                  <a:lnTo>
                    <a:pt x="324659" y="429435"/>
                  </a:lnTo>
                  <a:lnTo>
                    <a:pt x="209594" y="451581"/>
                  </a:lnTo>
                  <a:lnTo>
                    <a:pt x="98868" y="413239"/>
                  </a:lnTo>
                  <a:lnTo>
                    <a:pt x="22146" y="324659"/>
                  </a:lnTo>
                  <a:lnTo>
                    <a:pt x="0" y="209594"/>
                  </a:lnTo>
                  <a:lnTo>
                    <a:pt x="38341" y="98868"/>
                  </a:lnTo>
                  <a:lnTo>
                    <a:pt x="126921" y="22146"/>
                  </a:lnTo>
                  <a:lnTo>
                    <a:pt x="241986" y="0"/>
                  </a:lnTo>
                  <a:lnTo>
                    <a:pt x="352712" y="38342"/>
                  </a:lnTo>
                  <a:lnTo>
                    <a:pt x="429435" y="126921"/>
                  </a:lnTo>
                  <a:close/>
                </a:path>
              </a:pathLst>
            </a:custGeom>
            <a:ln w="10162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48285" y="2222385"/>
              <a:ext cx="279400" cy="295910"/>
            </a:xfrm>
            <a:custGeom>
              <a:avLst/>
              <a:gdLst/>
              <a:ahLst/>
              <a:cxnLst/>
              <a:rect l="l" t="t" r="r" b="b"/>
              <a:pathLst>
                <a:path w="279400" h="295910">
                  <a:moveTo>
                    <a:pt x="124383" y="0"/>
                  </a:moveTo>
                  <a:lnTo>
                    <a:pt x="0" y="107670"/>
                  </a:lnTo>
                  <a:lnTo>
                    <a:pt x="217093" y="295643"/>
                  </a:lnTo>
                  <a:lnTo>
                    <a:pt x="279298" y="241808"/>
                  </a:lnTo>
                  <a:lnTo>
                    <a:pt x="12438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48179" y="2222398"/>
              <a:ext cx="279400" cy="295910"/>
            </a:xfrm>
            <a:custGeom>
              <a:avLst/>
              <a:gdLst/>
              <a:ahLst/>
              <a:cxnLst/>
              <a:rect l="l" t="t" r="r" b="b"/>
              <a:pathLst>
                <a:path w="279400" h="295910">
                  <a:moveTo>
                    <a:pt x="124381" y="0"/>
                  </a:moveTo>
                  <a:lnTo>
                    <a:pt x="279399" y="241809"/>
                  </a:lnTo>
                  <a:lnTo>
                    <a:pt x="217208" y="295675"/>
                  </a:lnTo>
                  <a:lnTo>
                    <a:pt x="0" y="107732"/>
                  </a:lnTo>
                  <a:lnTo>
                    <a:pt x="124381" y="0"/>
                  </a:lnTo>
                  <a:close/>
                </a:path>
              </a:pathLst>
            </a:custGeom>
            <a:ln w="135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58637" y="1747215"/>
              <a:ext cx="448157" cy="44815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558391" y="1747131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402405" y="363699"/>
                  </a:moveTo>
                  <a:lnTo>
                    <a:pt x="308750" y="434125"/>
                  </a:lnTo>
                  <a:lnTo>
                    <a:pt x="192430" y="448299"/>
                  </a:lnTo>
                  <a:lnTo>
                    <a:pt x="84599" y="402405"/>
                  </a:lnTo>
                  <a:lnTo>
                    <a:pt x="14174" y="308750"/>
                  </a:lnTo>
                  <a:lnTo>
                    <a:pt x="0" y="192430"/>
                  </a:lnTo>
                  <a:lnTo>
                    <a:pt x="45894" y="84599"/>
                  </a:lnTo>
                  <a:lnTo>
                    <a:pt x="139549" y="14174"/>
                  </a:lnTo>
                  <a:lnTo>
                    <a:pt x="255869" y="0"/>
                  </a:lnTo>
                  <a:lnTo>
                    <a:pt x="363699" y="45894"/>
                  </a:lnTo>
                  <a:lnTo>
                    <a:pt x="434125" y="139550"/>
                  </a:lnTo>
                  <a:lnTo>
                    <a:pt x="448299" y="255869"/>
                  </a:lnTo>
                  <a:lnTo>
                    <a:pt x="402405" y="363699"/>
                  </a:lnTo>
                  <a:close/>
                </a:path>
              </a:pathLst>
            </a:custGeom>
            <a:ln w="10162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80631" y="1828337"/>
              <a:ext cx="225425" cy="309880"/>
            </a:xfrm>
            <a:custGeom>
              <a:avLst/>
              <a:gdLst/>
              <a:ahLst/>
              <a:cxnLst/>
              <a:rect l="l" t="t" r="r" b="b"/>
              <a:pathLst>
                <a:path w="225425" h="309880">
                  <a:moveTo>
                    <a:pt x="73596" y="0"/>
                  </a:moveTo>
                  <a:lnTo>
                    <a:pt x="0" y="277571"/>
                  </a:lnTo>
                  <a:lnTo>
                    <a:pt x="75666" y="309829"/>
                  </a:lnTo>
                  <a:lnTo>
                    <a:pt x="224942" y="64503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80578" y="1828276"/>
              <a:ext cx="225425" cy="310515"/>
            </a:xfrm>
            <a:custGeom>
              <a:avLst/>
              <a:gdLst/>
              <a:ahLst/>
              <a:cxnLst/>
              <a:rect l="l" t="t" r="r" b="b"/>
              <a:pathLst>
                <a:path w="225425" h="310514">
                  <a:moveTo>
                    <a:pt x="224889" y="64443"/>
                  </a:moveTo>
                  <a:lnTo>
                    <a:pt x="75706" y="309906"/>
                  </a:lnTo>
                  <a:lnTo>
                    <a:pt x="0" y="277684"/>
                  </a:lnTo>
                  <a:lnTo>
                    <a:pt x="73476" y="0"/>
                  </a:lnTo>
                  <a:lnTo>
                    <a:pt x="224889" y="64443"/>
                  </a:lnTo>
                  <a:close/>
                </a:path>
              </a:pathLst>
            </a:custGeom>
            <a:ln w="135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94510" y="2131073"/>
              <a:ext cx="442607" cy="44262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994470" y="2131065"/>
              <a:ext cx="442595" cy="442595"/>
            </a:xfrm>
            <a:custGeom>
              <a:avLst/>
              <a:gdLst/>
              <a:ahLst/>
              <a:cxnLst/>
              <a:rect l="l" t="t" r="r" b="b"/>
              <a:pathLst>
                <a:path w="442595" h="442594">
                  <a:moveTo>
                    <a:pt x="53353" y="372915"/>
                  </a:moveTo>
                  <a:lnTo>
                    <a:pt x="0" y="268662"/>
                  </a:lnTo>
                  <a:lnTo>
                    <a:pt x="5909" y="151698"/>
                  </a:lnTo>
                  <a:lnTo>
                    <a:pt x="69519" y="53353"/>
                  </a:lnTo>
                  <a:lnTo>
                    <a:pt x="173772" y="0"/>
                  </a:lnTo>
                  <a:lnTo>
                    <a:pt x="290736" y="5909"/>
                  </a:lnTo>
                  <a:lnTo>
                    <a:pt x="389081" y="69519"/>
                  </a:lnTo>
                  <a:lnTo>
                    <a:pt x="442435" y="173772"/>
                  </a:lnTo>
                  <a:lnTo>
                    <a:pt x="436525" y="290736"/>
                  </a:lnTo>
                  <a:lnTo>
                    <a:pt x="372915" y="389081"/>
                  </a:lnTo>
                  <a:lnTo>
                    <a:pt x="268662" y="442435"/>
                  </a:lnTo>
                  <a:lnTo>
                    <a:pt x="151698" y="436525"/>
                  </a:lnTo>
                  <a:lnTo>
                    <a:pt x="53353" y="372915"/>
                  </a:lnTo>
                  <a:close/>
                </a:path>
              </a:pathLst>
            </a:custGeom>
            <a:ln w="10156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055898" y="2228811"/>
              <a:ext cx="306070" cy="258445"/>
            </a:xfrm>
            <a:custGeom>
              <a:avLst/>
              <a:gdLst/>
              <a:ahLst/>
              <a:cxnLst/>
              <a:rect l="l" t="t" r="r" b="b"/>
              <a:pathLst>
                <a:path w="306070" h="258444">
                  <a:moveTo>
                    <a:pt x="44703" y="0"/>
                  </a:moveTo>
                  <a:lnTo>
                    <a:pt x="0" y="69049"/>
                  </a:lnTo>
                  <a:lnTo>
                    <a:pt x="216230" y="258025"/>
                  </a:lnTo>
                  <a:lnTo>
                    <a:pt x="305638" y="119926"/>
                  </a:lnTo>
                  <a:lnTo>
                    <a:pt x="4470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055881" y="2228814"/>
              <a:ext cx="306070" cy="258445"/>
            </a:xfrm>
            <a:custGeom>
              <a:avLst/>
              <a:gdLst/>
              <a:ahLst/>
              <a:cxnLst/>
              <a:rect l="l" t="t" r="r" b="b"/>
              <a:pathLst>
                <a:path w="306070" h="258444">
                  <a:moveTo>
                    <a:pt x="216233" y="257874"/>
                  </a:moveTo>
                  <a:lnTo>
                    <a:pt x="0" y="69046"/>
                  </a:lnTo>
                  <a:lnTo>
                    <a:pt x="44659" y="0"/>
                  </a:lnTo>
                  <a:lnTo>
                    <a:pt x="305552" y="119781"/>
                  </a:lnTo>
                  <a:lnTo>
                    <a:pt x="216233" y="257874"/>
                  </a:lnTo>
                  <a:close/>
                </a:path>
              </a:pathLst>
            </a:custGeom>
            <a:ln w="135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07857" y="1774113"/>
              <a:ext cx="452285" cy="45228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407891" y="1774120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5">
                  <a:moveTo>
                    <a:pt x="120841" y="25817"/>
                  </a:moveTo>
                  <a:lnTo>
                    <a:pt x="235127" y="0"/>
                  </a:lnTo>
                  <a:lnTo>
                    <a:pt x="347013" y="34772"/>
                  </a:lnTo>
                  <a:lnTo>
                    <a:pt x="426525" y="120841"/>
                  </a:lnTo>
                  <a:lnTo>
                    <a:pt x="452343" y="235127"/>
                  </a:lnTo>
                  <a:lnTo>
                    <a:pt x="417570" y="347013"/>
                  </a:lnTo>
                  <a:lnTo>
                    <a:pt x="331501" y="426525"/>
                  </a:lnTo>
                  <a:lnTo>
                    <a:pt x="217216" y="452343"/>
                  </a:lnTo>
                  <a:lnTo>
                    <a:pt x="105329" y="417570"/>
                  </a:lnTo>
                  <a:lnTo>
                    <a:pt x="25817" y="331501"/>
                  </a:lnTo>
                  <a:lnTo>
                    <a:pt x="0" y="217216"/>
                  </a:lnTo>
                  <a:lnTo>
                    <a:pt x="34772" y="105330"/>
                  </a:lnTo>
                  <a:lnTo>
                    <a:pt x="120841" y="25817"/>
                  </a:lnTo>
                  <a:close/>
                </a:path>
              </a:pathLst>
            </a:custGeom>
            <a:ln w="10161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89788" y="1858867"/>
              <a:ext cx="292735" cy="283845"/>
            </a:xfrm>
            <a:custGeom>
              <a:avLst/>
              <a:gdLst/>
              <a:ahLst/>
              <a:cxnLst/>
              <a:rect l="l" t="t" r="r" b="b"/>
              <a:pathLst>
                <a:path w="292734" h="283844">
                  <a:moveTo>
                    <a:pt x="236702" y="0"/>
                  </a:moveTo>
                  <a:lnTo>
                    <a:pt x="0" y="162598"/>
                  </a:lnTo>
                  <a:lnTo>
                    <a:pt x="111620" y="283463"/>
                  </a:lnTo>
                  <a:lnTo>
                    <a:pt x="292506" y="60426"/>
                  </a:lnTo>
                  <a:lnTo>
                    <a:pt x="23670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89801" y="1858861"/>
              <a:ext cx="292735" cy="283845"/>
            </a:xfrm>
            <a:custGeom>
              <a:avLst/>
              <a:gdLst/>
              <a:ahLst/>
              <a:cxnLst/>
              <a:rect l="l" t="t" r="r" b="b"/>
              <a:pathLst>
                <a:path w="292734" h="283844">
                  <a:moveTo>
                    <a:pt x="0" y="162666"/>
                  </a:moveTo>
                  <a:lnTo>
                    <a:pt x="236697" y="0"/>
                  </a:lnTo>
                  <a:lnTo>
                    <a:pt x="292522" y="60427"/>
                  </a:lnTo>
                  <a:lnTo>
                    <a:pt x="111649" y="283522"/>
                  </a:lnTo>
                  <a:lnTo>
                    <a:pt x="0" y="162666"/>
                  </a:lnTo>
                  <a:close/>
                </a:path>
              </a:pathLst>
            </a:custGeom>
            <a:ln w="135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76259" y="1250734"/>
              <a:ext cx="448157" cy="44815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8576017" y="1250657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402405" y="363699"/>
                  </a:moveTo>
                  <a:lnTo>
                    <a:pt x="308750" y="434125"/>
                  </a:lnTo>
                  <a:lnTo>
                    <a:pt x="192430" y="448299"/>
                  </a:lnTo>
                  <a:lnTo>
                    <a:pt x="84599" y="402405"/>
                  </a:lnTo>
                  <a:lnTo>
                    <a:pt x="14174" y="308750"/>
                  </a:lnTo>
                  <a:lnTo>
                    <a:pt x="0" y="192430"/>
                  </a:lnTo>
                  <a:lnTo>
                    <a:pt x="45894" y="84599"/>
                  </a:lnTo>
                  <a:lnTo>
                    <a:pt x="139549" y="14174"/>
                  </a:lnTo>
                  <a:lnTo>
                    <a:pt x="255869" y="0"/>
                  </a:lnTo>
                  <a:lnTo>
                    <a:pt x="363699" y="45894"/>
                  </a:lnTo>
                  <a:lnTo>
                    <a:pt x="434125" y="139550"/>
                  </a:lnTo>
                  <a:lnTo>
                    <a:pt x="448299" y="255869"/>
                  </a:lnTo>
                  <a:lnTo>
                    <a:pt x="402405" y="363699"/>
                  </a:lnTo>
                  <a:close/>
                </a:path>
              </a:pathLst>
            </a:custGeom>
            <a:ln w="10162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698257" y="1331862"/>
              <a:ext cx="225425" cy="309880"/>
            </a:xfrm>
            <a:custGeom>
              <a:avLst/>
              <a:gdLst/>
              <a:ahLst/>
              <a:cxnLst/>
              <a:rect l="l" t="t" r="r" b="b"/>
              <a:pathLst>
                <a:path w="225425" h="309880">
                  <a:moveTo>
                    <a:pt x="73596" y="0"/>
                  </a:moveTo>
                  <a:lnTo>
                    <a:pt x="0" y="277571"/>
                  </a:lnTo>
                  <a:lnTo>
                    <a:pt x="75666" y="309829"/>
                  </a:lnTo>
                  <a:lnTo>
                    <a:pt x="224942" y="64503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698203" y="1331801"/>
              <a:ext cx="225425" cy="310515"/>
            </a:xfrm>
            <a:custGeom>
              <a:avLst/>
              <a:gdLst/>
              <a:ahLst/>
              <a:cxnLst/>
              <a:rect l="l" t="t" r="r" b="b"/>
              <a:pathLst>
                <a:path w="225425" h="310514">
                  <a:moveTo>
                    <a:pt x="224889" y="64443"/>
                  </a:moveTo>
                  <a:lnTo>
                    <a:pt x="75706" y="309906"/>
                  </a:lnTo>
                  <a:lnTo>
                    <a:pt x="0" y="277684"/>
                  </a:lnTo>
                  <a:lnTo>
                    <a:pt x="73476" y="0"/>
                  </a:lnTo>
                  <a:lnTo>
                    <a:pt x="224889" y="64443"/>
                  </a:lnTo>
                  <a:close/>
                </a:path>
              </a:pathLst>
            </a:custGeom>
            <a:ln w="135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68991" y="4655223"/>
              <a:ext cx="442620" cy="44260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968955" y="4655206"/>
              <a:ext cx="442595" cy="442595"/>
            </a:xfrm>
            <a:custGeom>
              <a:avLst/>
              <a:gdLst/>
              <a:ahLst/>
              <a:cxnLst/>
              <a:rect l="l" t="t" r="r" b="b"/>
              <a:pathLst>
                <a:path w="442595" h="442595">
                  <a:moveTo>
                    <a:pt x="53353" y="372915"/>
                  </a:moveTo>
                  <a:lnTo>
                    <a:pt x="0" y="268662"/>
                  </a:lnTo>
                  <a:lnTo>
                    <a:pt x="5909" y="151698"/>
                  </a:lnTo>
                  <a:lnTo>
                    <a:pt x="69519" y="53353"/>
                  </a:lnTo>
                  <a:lnTo>
                    <a:pt x="173772" y="0"/>
                  </a:lnTo>
                  <a:lnTo>
                    <a:pt x="290736" y="5909"/>
                  </a:lnTo>
                  <a:lnTo>
                    <a:pt x="389081" y="69519"/>
                  </a:lnTo>
                  <a:lnTo>
                    <a:pt x="442435" y="173772"/>
                  </a:lnTo>
                  <a:lnTo>
                    <a:pt x="436525" y="290736"/>
                  </a:lnTo>
                  <a:lnTo>
                    <a:pt x="372915" y="389081"/>
                  </a:lnTo>
                  <a:lnTo>
                    <a:pt x="268662" y="442435"/>
                  </a:lnTo>
                  <a:lnTo>
                    <a:pt x="151698" y="436525"/>
                  </a:lnTo>
                  <a:lnTo>
                    <a:pt x="53353" y="372915"/>
                  </a:lnTo>
                  <a:close/>
                </a:path>
              </a:pathLst>
            </a:custGeom>
            <a:ln w="10156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030384" y="4752952"/>
              <a:ext cx="306070" cy="258445"/>
            </a:xfrm>
            <a:custGeom>
              <a:avLst/>
              <a:gdLst/>
              <a:ahLst/>
              <a:cxnLst/>
              <a:rect l="l" t="t" r="r" b="b"/>
              <a:pathLst>
                <a:path w="306070" h="258445">
                  <a:moveTo>
                    <a:pt x="44704" y="0"/>
                  </a:moveTo>
                  <a:lnTo>
                    <a:pt x="0" y="69049"/>
                  </a:lnTo>
                  <a:lnTo>
                    <a:pt x="216230" y="258025"/>
                  </a:lnTo>
                  <a:lnTo>
                    <a:pt x="305638" y="119926"/>
                  </a:lnTo>
                  <a:lnTo>
                    <a:pt x="4470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030366" y="4752954"/>
              <a:ext cx="306070" cy="258445"/>
            </a:xfrm>
            <a:custGeom>
              <a:avLst/>
              <a:gdLst/>
              <a:ahLst/>
              <a:cxnLst/>
              <a:rect l="l" t="t" r="r" b="b"/>
              <a:pathLst>
                <a:path w="306070" h="258445">
                  <a:moveTo>
                    <a:pt x="216233" y="257874"/>
                  </a:moveTo>
                  <a:lnTo>
                    <a:pt x="0" y="69046"/>
                  </a:lnTo>
                  <a:lnTo>
                    <a:pt x="44659" y="0"/>
                  </a:lnTo>
                  <a:lnTo>
                    <a:pt x="305552" y="119781"/>
                  </a:lnTo>
                  <a:lnTo>
                    <a:pt x="216233" y="257874"/>
                  </a:lnTo>
                  <a:close/>
                </a:path>
              </a:pathLst>
            </a:custGeom>
            <a:ln w="135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41655" y="4597108"/>
              <a:ext cx="452297" cy="452285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641690" y="4597118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120841" y="25817"/>
                  </a:moveTo>
                  <a:lnTo>
                    <a:pt x="235127" y="0"/>
                  </a:lnTo>
                  <a:lnTo>
                    <a:pt x="347013" y="34772"/>
                  </a:lnTo>
                  <a:lnTo>
                    <a:pt x="426525" y="120841"/>
                  </a:lnTo>
                  <a:lnTo>
                    <a:pt x="452343" y="235127"/>
                  </a:lnTo>
                  <a:lnTo>
                    <a:pt x="417570" y="347013"/>
                  </a:lnTo>
                  <a:lnTo>
                    <a:pt x="331501" y="426525"/>
                  </a:lnTo>
                  <a:lnTo>
                    <a:pt x="217216" y="452343"/>
                  </a:lnTo>
                  <a:lnTo>
                    <a:pt x="105329" y="417570"/>
                  </a:lnTo>
                  <a:lnTo>
                    <a:pt x="25817" y="331501"/>
                  </a:lnTo>
                  <a:lnTo>
                    <a:pt x="0" y="217216"/>
                  </a:lnTo>
                  <a:lnTo>
                    <a:pt x="34772" y="105330"/>
                  </a:lnTo>
                  <a:lnTo>
                    <a:pt x="120841" y="25817"/>
                  </a:lnTo>
                  <a:close/>
                </a:path>
              </a:pathLst>
            </a:custGeom>
            <a:ln w="10161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23586" y="4681864"/>
              <a:ext cx="292735" cy="283845"/>
            </a:xfrm>
            <a:custGeom>
              <a:avLst/>
              <a:gdLst/>
              <a:ahLst/>
              <a:cxnLst/>
              <a:rect l="l" t="t" r="r" b="b"/>
              <a:pathLst>
                <a:path w="292734" h="283845">
                  <a:moveTo>
                    <a:pt x="236702" y="0"/>
                  </a:moveTo>
                  <a:lnTo>
                    <a:pt x="0" y="162598"/>
                  </a:lnTo>
                  <a:lnTo>
                    <a:pt x="111607" y="283463"/>
                  </a:lnTo>
                  <a:lnTo>
                    <a:pt x="292506" y="60426"/>
                  </a:lnTo>
                  <a:lnTo>
                    <a:pt x="23670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23600" y="4681859"/>
              <a:ext cx="292735" cy="283845"/>
            </a:xfrm>
            <a:custGeom>
              <a:avLst/>
              <a:gdLst/>
              <a:ahLst/>
              <a:cxnLst/>
              <a:rect l="l" t="t" r="r" b="b"/>
              <a:pathLst>
                <a:path w="292734" h="283845">
                  <a:moveTo>
                    <a:pt x="0" y="162666"/>
                  </a:moveTo>
                  <a:lnTo>
                    <a:pt x="236697" y="0"/>
                  </a:lnTo>
                  <a:lnTo>
                    <a:pt x="292522" y="60427"/>
                  </a:lnTo>
                  <a:lnTo>
                    <a:pt x="111649" y="283522"/>
                  </a:lnTo>
                  <a:lnTo>
                    <a:pt x="0" y="162666"/>
                  </a:lnTo>
                  <a:close/>
                </a:path>
              </a:pathLst>
            </a:custGeom>
            <a:ln w="135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14087" y="4399076"/>
              <a:ext cx="451472" cy="45147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513963" y="4399110"/>
              <a:ext cx="452120" cy="452120"/>
            </a:xfrm>
            <a:custGeom>
              <a:avLst/>
              <a:gdLst/>
              <a:ahLst/>
              <a:cxnLst/>
              <a:rect l="l" t="t" r="r" b="b"/>
              <a:pathLst>
                <a:path w="452120" h="452120">
                  <a:moveTo>
                    <a:pt x="429435" y="126921"/>
                  </a:moveTo>
                  <a:lnTo>
                    <a:pt x="451581" y="241986"/>
                  </a:lnTo>
                  <a:lnTo>
                    <a:pt x="413239" y="352712"/>
                  </a:lnTo>
                  <a:lnTo>
                    <a:pt x="324659" y="429435"/>
                  </a:lnTo>
                  <a:lnTo>
                    <a:pt x="209594" y="451581"/>
                  </a:lnTo>
                  <a:lnTo>
                    <a:pt x="98868" y="413239"/>
                  </a:lnTo>
                  <a:lnTo>
                    <a:pt x="22146" y="324659"/>
                  </a:lnTo>
                  <a:lnTo>
                    <a:pt x="0" y="209594"/>
                  </a:lnTo>
                  <a:lnTo>
                    <a:pt x="38341" y="98868"/>
                  </a:lnTo>
                  <a:lnTo>
                    <a:pt x="126921" y="22146"/>
                  </a:lnTo>
                  <a:lnTo>
                    <a:pt x="241986" y="0"/>
                  </a:lnTo>
                  <a:lnTo>
                    <a:pt x="352712" y="38342"/>
                  </a:lnTo>
                  <a:lnTo>
                    <a:pt x="429435" y="126921"/>
                  </a:lnTo>
                  <a:close/>
                </a:path>
              </a:pathLst>
            </a:custGeom>
            <a:ln w="10162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598879" y="4479983"/>
              <a:ext cx="279400" cy="295910"/>
            </a:xfrm>
            <a:custGeom>
              <a:avLst/>
              <a:gdLst/>
              <a:ahLst/>
              <a:cxnLst/>
              <a:rect l="l" t="t" r="r" b="b"/>
              <a:pathLst>
                <a:path w="279400" h="295910">
                  <a:moveTo>
                    <a:pt x="124383" y="0"/>
                  </a:moveTo>
                  <a:lnTo>
                    <a:pt x="0" y="107670"/>
                  </a:lnTo>
                  <a:lnTo>
                    <a:pt x="217093" y="295643"/>
                  </a:lnTo>
                  <a:lnTo>
                    <a:pt x="279298" y="241808"/>
                  </a:lnTo>
                  <a:lnTo>
                    <a:pt x="12438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598773" y="4479996"/>
              <a:ext cx="279400" cy="295910"/>
            </a:xfrm>
            <a:custGeom>
              <a:avLst/>
              <a:gdLst/>
              <a:ahLst/>
              <a:cxnLst/>
              <a:rect l="l" t="t" r="r" b="b"/>
              <a:pathLst>
                <a:path w="279400" h="295910">
                  <a:moveTo>
                    <a:pt x="124381" y="0"/>
                  </a:moveTo>
                  <a:lnTo>
                    <a:pt x="279399" y="241809"/>
                  </a:lnTo>
                  <a:lnTo>
                    <a:pt x="217208" y="295675"/>
                  </a:lnTo>
                  <a:lnTo>
                    <a:pt x="0" y="107732"/>
                  </a:lnTo>
                  <a:lnTo>
                    <a:pt x="124381" y="0"/>
                  </a:lnTo>
                  <a:close/>
                </a:path>
              </a:pathLst>
            </a:custGeom>
            <a:ln w="135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51971" y="4416171"/>
              <a:ext cx="448157" cy="44815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151725" y="4416088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402405" y="363699"/>
                  </a:moveTo>
                  <a:lnTo>
                    <a:pt x="308750" y="434125"/>
                  </a:lnTo>
                  <a:lnTo>
                    <a:pt x="192430" y="448299"/>
                  </a:lnTo>
                  <a:lnTo>
                    <a:pt x="84599" y="402405"/>
                  </a:lnTo>
                  <a:lnTo>
                    <a:pt x="14174" y="308750"/>
                  </a:lnTo>
                  <a:lnTo>
                    <a:pt x="0" y="192430"/>
                  </a:lnTo>
                  <a:lnTo>
                    <a:pt x="45894" y="84599"/>
                  </a:lnTo>
                  <a:lnTo>
                    <a:pt x="139549" y="14174"/>
                  </a:lnTo>
                  <a:lnTo>
                    <a:pt x="255869" y="0"/>
                  </a:lnTo>
                  <a:lnTo>
                    <a:pt x="363699" y="45894"/>
                  </a:lnTo>
                  <a:lnTo>
                    <a:pt x="434125" y="139550"/>
                  </a:lnTo>
                  <a:lnTo>
                    <a:pt x="448299" y="255869"/>
                  </a:lnTo>
                  <a:lnTo>
                    <a:pt x="402405" y="363699"/>
                  </a:lnTo>
                  <a:close/>
                </a:path>
              </a:pathLst>
            </a:custGeom>
            <a:ln w="10162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273966" y="4497294"/>
              <a:ext cx="225425" cy="309880"/>
            </a:xfrm>
            <a:custGeom>
              <a:avLst/>
              <a:gdLst/>
              <a:ahLst/>
              <a:cxnLst/>
              <a:rect l="l" t="t" r="r" b="b"/>
              <a:pathLst>
                <a:path w="225425" h="309879">
                  <a:moveTo>
                    <a:pt x="73596" y="0"/>
                  </a:moveTo>
                  <a:lnTo>
                    <a:pt x="0" y="277571"/>
                  </a:lnTo>
                  <a:lnTo>
                    <a:pt x="75666" y="309829"/>
                  </a:lnTo>
                  <a:lnTo>
                    <a:pt x="224942" y="64503"/>
                  </a:lnTo>
                  <a:lnTo>
                    <a:pt x="7359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73912" y="4497233"/>
              <a:ext cx="225425" cy="310515"/>
            </a:xfrm>
            <a:custGeom>
              <a:avLst/>
              <a:gdLst/>
              <a:ahLst/>
              <a:cxnLst/>
              <a:rect l="l" t="t" r="r" b="b"/>
              <a:pathLst>
                <a:path w="225425" h="310514">
                  <a:moveTo>
                    <a:pt x="224889" y="64443"/>
                  </a:moveTo>
                  <a:lnTo>
                    <a:pt x="75706" y="309906"/>
                  </a:lnTo>
                  <a:lnTo>
                    <a:pt x="0" y="277684"/>
                  </a:lnTo>
                  <a:lnTo>
                    <a:pt x="73476" y="0"/>
                  </a:lnTo>
                  <a:lnTo>
                    <a:pt x="224889" y="64443"/>
                  </a:lnTo>
                  <a:close/>
                </a:path>
              </a:pathLst>
            </a:custGeom>
            <a:ln w="135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6760" y="1514957"/>
              <a:ext cx="447916" cy="44792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126776" y="1515219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447675" h="447675">
                  <a:moveTo>
                    <a:pt x="256478" y="447677"/>
                  </a:moveTo>
                  <a:lnTo>
                    <a:pt x="140191" y="434004"/>
                  </a:lnTo>
                  <a:lnTo>
                    <a:pt x="46312" y="364030"/>
                  </a:lnTo>
                  <a:lnTo>
                    <a:pt x="0" y="256478"/>
                  </a:lnTo>
                  <a:lnTo>
                    <a:pt x="13672" y="140191"/>
                  </a:lnTo>
                  <a:lnTo>
                    <a:pt x="83647" y="46312"/>
                  </a:lnTo>
                  <a:lnTo>
                    <a:pt x="191198" y="0"/>
                  </a:lnTo>
                  <a:lnTo>
                    <a:pt x="307485" y="13672"/>
                  </a:lnTo>
                  <a:lnTo>
                    <a:pt x="401364" y="83647"/>
                  </a:lnTo>
                  <a:lnTo>
                    <a:pt x="447677" y="191198"/>
                  </a:lnTo>
                  <a:lnTo>
                    <a:pt x="434004" y="307485"/>
                  </a:lnTo>
                  <a:lnTo>
                    <a:pt x="364030" y="401364"/>
                  </a:lnTo>
                  <a:lnTo>
                    <a:pt x="256478" y="447677"/>
                  </a:lnTo>
                  <a:close/>
                </a:path>
              </a:pathLst>
            </a:custGeom>
            <a:ln w="1015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83932" y="1615791"/>
              <a:ext cx="309880" cy="226060"/>
            </a:xfrm>
            <a:custGeom>
              <a:avLst/>
              <a:gdLst/>
              <a:ahLst/>
              <a:cxnLst/>
              <a:rect l="l" t="t" r="r" b="b"/>
              <a:pathLst>
                <a:path w="309879" h="226060">
                  <a:moveTo>
                    <a:pt x="244792" y="0"/>
                  </a:moveTo>
                  <a:lnTo>
                    <a:pt x="0" y="150139"/>
                  </a:lnTo>
                  <a:lnTo>
                    <a:pt x="32524" y="225691"/>
                  </a:lnTo>
                  <a:lnTo>
                    <a:pt x="309841" y="151104"/>
                  </a:lnTo>
                  <a:lnTo>
                    <a:pt x="24479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183948" y="1615900"/>
              <a:ext cx="309880" cy="226060"/>
            </a:xfrm>
            <a:custGeom>
              <a:avLst/>
              <a:gdLst/>
              <a:ahLst/>
              <a:cxnLst/>
              <a:rect l="l" t="t" r="r" b="b"/>
              <a:pathLst>
                <a:path w="309879" h="226060">
                  <a:moveTo>
                    <a:pt x="309670" y="151020"/>
                  </a:moveTo>
                  <a:lnTo>
                    <a:pt x="32515" y="225610"/>
                  </a:lnTo>
                  <a:lnTo>
                    <a:pt x="0" y="150099"/>
                  </a:lnTo>
                  <a:lnTo>
                    <a:pt x="244639" y="0"/>
                  </a:lnTo>
                  <a:lnTo>
                    <a:pt x="309670" y="151020"/>
                  </a:lnTo>
                  <a:close/>
                </a:path>
              </a:pathLst>
            </a:custGeom>
            <a:ln w="135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240369" y="5922745"/>
            <a:ext cx="139700" cy="1496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3142" y="54051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4492" y="1447800"/>
            <a:ext cx="2438398" cy="2438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88386" y="1381759"/>
            <a:ext cx="40703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0070C0"/>
                </a:solidFill>
              </a:rPr>
              <a:t>Christopher</a:t>
            </a:r>
            <a:r>
              <a:rPr sz="2100" spc="70" dirty="0">
                <a:solidFill>
                  <a:srgbClr val="0070C0"/>
                </a:solidFill>
              </a:rPr>
              <a:t> </a:t>
            </a:r>
            <a:r>
              <a:rPr sz="2100" dirty="0">
                <a:solidFill>
                  <a:srgbClr val="0070C0"/>
                </a:solidFill>
              </a:rPr>
              <a:t>B.</a:t>
            </a:r>
            <a:r>
              <a:rPr sz="2100" spc="80" dirty="0">
                <a:solidFill>
                  <a:srgbClr val="0070C0"/>
                </a:solidFill>
              </a:rPr>
              <a:t> </a:t>
            </a:r>
            <a:r>
              <a:rPr sz="2100" dirty="0">
                <a:solidFill>
                  <a:srgbClr val="0070C0"/>
                </a:solidFill>
              </a:rPr>
              <a:t>Hurt,</a:t>
            </a:r>
            <a:r>
              <a:rPr sz="2100" spc="75" dirty="0">
                <a:solidFill>
                  <a:srgbClr val="0070C0"/>
                </a:solidFill>
              </a:rPr>
              <a:t> </a:t>
            </a:r>
            <a:r>
              <a:rPr sz="2100" dirty="0">
                <a:solidFill>
                  <a:srgbClr val="0070C0"/>
                </a:solidFill>
              </a:rPr>
              <a:t>MD,</a:t>
            </a:r>
            <a:r>
              <a:rPr sz="2100" spc="80" dirty="0">
                <a:solidFill>
                  <a:srgbClr val="0070C0"/>
                </a:solidFill>
              </a:rPr>
              <a:t> </a:t>
            </a:r>
            <a:r>
              <a:rPr sz="2100" spc="-10" dirty="0">
                <a:solidFill>
                  <a:srgbClr val="0070C0"/>
                </a:solidFill>
              </a:rPr>
              <a:t>FIDSA</a:t>
            </a:r>
            <a:endParaRPr sz="2100"/>
          </a:p>
        </p:txBody>
      </p:sp>
      <p:sp>
        <p:nvSpPr>
          <p:cNvPr id="5" name="object 5"/>
          <p:cNvSpPr txBox="1"/>
          <p:nvPr/>
        </p:nvSpPr>
        <p:spPr>
          <a:xfrm>
            <a:off x="800703" y="1700784"/>
            <a:ext cx="8387715" cy="4580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035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595959"/>
                </a:solidFill>
                <a:latin typeface="Arial"/>
                <a:cs typeface="Arial"/>
              </a:rPr>
              <a:t>Associate</a:t>
            </a:r>
            <a:r>
              <a:rPr sz="1700" b="1" spc="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595959"/>
                </a:solidFill>
                <a:latin typeface="Arial"/>
                <a:cs typeface="Arial"/>
              </a:rPr>
              <a:t>Professor</a:t>
            </a:r>
            <a:r>
              <a:rPr sz="1700" b="1" spc="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700" b="1" spc="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595959"/>
                </a:solidFill>
                <a:latin typeface="Arial"/>
                <a:cs typeface="Arial"/>
              </a:rPr>
              <a:t>Medicine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2800350" marR="57150">
              <a:lnSpc>
                <a:spcPct val="101899"/>
              </a:lnSpc>
              <a:spcBef>
                <a:spcPts val="5"/>
              </a:spcBef>
            </a:pP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Associate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Chief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Clinical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Operations,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UNC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Division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ID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Director,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North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Carolina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HIV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Training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&amp;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Education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Center</a:t>
            </a:r>
            <a:r>
              <a:rPr sz="1600" spc="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Site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PI,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Ryan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White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HIV/AIDS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Program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Part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D,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UNC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ID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Clinic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Arial"/>
              <a:cs typeface="Arial"/>
            </a:endParaRPr>
          </a:p>
          <a:p>
            <a:pPr marL="2800350" marR="1273175">
              <a:lnSpc>
                <a:spcPct val="101299"/>
              </a:lnSpc>
            </a:pP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Institute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Global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Health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&amp;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Infectious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Diseases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University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North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Carolina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at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Chapel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Hill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School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 Medicine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21400"/>
              </a:lnSpc>
            </a:pPr>
            <a:r>
              <a:rPr sz="1900" dirty="0">
                <a:latin typeface="Arial"/>
                <a:cs typeface="Arial"/>
              </a:rPr>
              <a:t>Dr.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Hurt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is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supported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by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Health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Resources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Services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Administration </a:t>
            </a:r>
            <a:r>
              <a:rPr sz="1900" dirty="0">
                <a:latin typeface="Arial"/>
                <a:cs typeface="Arial"/>
              </a:rPr>
              <a:t>(HRSA-17-039,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U1OHA30535),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National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Institute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on</a:t>
            </a:r>
            <a:r>
              <a:rPr sz="1900" spc="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Drug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Abuse </a:t>
            </a:r>
            <a:r>
              <a:rPr sz="1900" dirty="0">
                <a:latin typeface="Arial"/>
                <a:cs typeface="Arial"/>
              </a:rPr>
              <a:t>(UH3DA044823),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National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Institute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Allergy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Infectious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Diseases </a:t>
            </a:r>
            <a:r>
              <a:rPr sz="1900" dirty="0">
                <a:latin typeface="Arial"/>
                <a:cs typeface="Arial"/>
              </a:rPr>
              <a:t>(P30AI50410,</a:t>
            </a:r>
            <a:r>
              <a:rPr sz="1900" spc="114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R61AI174285,</a:t>
            </a:r>
            <a:r>
              <a:rPr sz="1900" spc="114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UM1AI069423,</a:t>
            </a:r>
            <a:r>
              <a:rPr sz="1900" spc="114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UM1AI068619).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views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expressed</a:t>
            </a:r>
            <a:r>
              <a:rPr sz="2000" b="1" spc="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are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not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necessarily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those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HRSA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NIH.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24601" y="7173976"/>
            <a:ext cx="8896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65" dirty="0">
                <a:solidFill>
                  <a:srgbClr val="BFBFBF"/>
                </a:solidFill>
                <a:latin typeface="Arial"/>
                <a:cs typeface="Arial"/>
              </a:rPr>
              <a:t>11</a:t>
            </a:r>
            <a:r>
              <a:rPr sz="1300" spc="-10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BFBFBF"/>
                </a:solidFill>
                <a:latin typeface="Arial"/>
                <a:cs typeface="Arial"/>
              </a:rPr>
              <a:t>Apr</a:t>
            </a:r>
            <a:r>
              <a:rPr sz="1300" spc="-3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BFBFBF"/>
                </a:solidFill>
                <a:latin typeface="Arial"/>
                <a:cs typeface="Arial"/>
              </a:rPr>
              <a:t>2023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How</a:t>
            </a:r>
            <a:r>
              <a:rPr sz="3000" spc="-75" dirty="0"/>
              <a:t> </a:t>
            </a:r>
            <a:r>
              <a:rPr sz="3000" dirty="0"/>
              <a:t>does</a:t>
            </a:r>
            <a:r>
              <a:rPr sz="3000" spc="-55" dirty="0"/>
              <a:t> </a:t>
            </a:r>
            <a:r>
              <a:rPr sz="3000" dirty="0"/>
              <a:t>antiretroviral</a:t>
            </a:r>
            <a:r>
              <a:rPr sz="3000" spc="-60" dirty="0"/>
              <a:t> </a:t>
            </a:r>
            <a:r>
              <a:rPr sz="3000" dirty="0"/>
              <a:t>therapy</a:t>
            </a:r>
            <a:r>
              <a:rPr sz="3000" spc="-50" dirty="0"/>
              <a:t> </a:t>
            </a:r>
            <a:r>
              <a:rPr sz="3000" spc="-10" dirty="0"/>
              <a:t>work?</a:t>
            </a:r>
            <a:endParaRPr sz="3000"/>
          </a:p>
        </p:txBody>
      </p:sp>
      <p:grpSp>
        <p:nvGrpSpPr>
          <p:cNvPr id="4" name="object 4"/>
          <p:cNvGrpSpPr/>
          <p:nvPr/>
        </p:nvGrpSpPr>
        <p:grpSpPr>
          <a:xfrm>
            <a:off x="381761" y="1812886"/>
            <a:ext cx="8618855" cy="5152390"/>
            <a:chOff x="381761" y="1812886"/>
            <a:chExt cx="8618855" cy="51523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4831" y="5155782"/>
              <a:ext cx="1482199" cy="13895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8082" y="2682356"/>
              <a:ext cx="1482199" cy="13895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054" y="2293324"/>
              <a:ext cx="2708104" cy="18459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8311" y="3837431"/>
              <a:ext cx="2045208" cy="6461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10467" y="3870019"/>
              <a:ext cx="1938020" cy="401320"/>
            </a:xfrm>
            <a:custGeom>
              <a:avLst/>
              <a:gdLst/>
              <a:ahLst/>
              <a:cxnLst/>
              <a:rect l="l" t="t" r="r" b="b"/>
              <a:pathLst>
                <a:path w="1938020" h="401320">
                  <a:moveTo>
                    <a:pt x="1938023" y="0"/>
                  </a:moveTo>
                  <a:lnTo>
                    <a:pt x="1903418" y="33432"/>
                  </a:lnTo>
                  <a:lnTo>
                    <a:pt x="1867948" y="65412"/>
                  </a:lnTo>
                  <a:lnTo>
                    <a:pt x="1831652" y="95938"/>
                  </a:lnTo>
                  <a:lnTo>
                    <a:pt x="1794568" y="125010"/>
                  </a:lnTo>
                  <a:lnTo>
                    <a:pt x="1756735" y="152628"/>
                  </a:lnTo>
                  <a:lnTo>
                    <a:pt x="1718191" y="178793"/>
                  </a:lnTo>
                  <a:lnTo>
                    <a:pt x="1678974" y="203505"/>
                  </a:lnTo>
                  <a:lnTo>
                    <a:pt x="1639123" y="226762"/>
                  </a:lnTo>
                  <a:lnTo>
                    <a:pt x="1598676" y="248566"/>
                  </a:lnTo>
                  <a:lnTo>
                    <a:pt x="1557672" y="268917"/>
                  </a:lnTo>
                  <a:lnTo>
                    <a:pt x="1516150" y="287814"/>
                  </a:lnTo>
                  <a:lnTo>
                    <a:pt x="1474146" y="305257"/>
                  </a:lnTo>
                  <a:lnTo>
                    <a:pt x="1431701" y="321247"/>
                  </a:lnTo>
                  <a:lnTo>
                    <a:pt x="1388853" y="335783"/>
                  </a:lnTo>
                  <a:lnTo>
                    <a:pt x="1345639" y="348865"/>
                  </a:lnTo>
                  <a:lnTo>
                    <a:pt x="1302098" y="360494"/>
                  </a:lnTo>
                  <a:lnTo>
                    <a:pt x="1258270" y="370670"/>
                  </a:lnTo>
                  <a:lnTo>
                    <a:pt x="1214191" y="379391"/>
                  </a:lnTo>
                  <a:lnTo>
                    <a:pt x="1169901" y="386659"/>
                  </a:lnTo>
                  <a:lnTo>
                    <a:pt x="1125438" y="392474"/>
                  </a:lnTo>
                  <a:lnTo>
                    <a:pt x="1080841" y="396835"/>
                  </a:lnTo>
                  <a:lnTo>
                    <a:pt x="1036148" y="399742"/>
                  </a:lnTo>
                  <a:lnTo>
                    <a:pt x="991396" y="401195"/>
                  </a:lnTo>
                  <a:lnTo>
                    <a:pt x="946626" y="401195"/>
                  </a:lnTo>
                  <a:lnTo>
                    <a:pt x="901875" y="399742"/>
                  </a:lnTo>
                  <a:lnTo>
                    <a:pt x="857182" y="396835"/>
                  </a:lnTo>
                  <a:lnTo>
                    <a:pt x="812584" y="392474"/>
                  </a:lnTo>
                  <a:lnTo>
                    <a:pt x="768121" y="386659"/>
                  </a:lnTo>
                  <a:lnTo>
                    <a:pt x="723832" y="379391"/>
                  </a:lnTo>
                  <a:lnTo>
                    <a:pt x="679753" y="370670"/>
                  </a:lnTo>
                  <a:lnTo>
                    <a:pt x="635924" y="360494"/>
                  </a:lnTo>
                  <a:lnTo>
                    <a:pt x="592384" y="348866"/>
                  </a:lnTo>
                  <a:lnTo>
                    <a:pt x="549170" y="335783"/>
                  </a:lnTo>
                  <a:lnTo>
                    <a:pt x="506321" y="321247"/>
                  </a:lnTo>
                  <a:lnTo>
                    <a:pt x="463876" y="305257"/>
                  </a:lnTo>
                  <a:lnTo>
                    <a:pt x="421873" y="287814"/>
                  </a:lnTo>
                  <a:lnTo>
                    <a:pt x="380350" y="268917"/>
                  </a:lnTo>
                  <a:lnTo>
                    <a:pt x="339346" y="248567"/>
                  </a:lnTo>
                  <a:lnTo>
                    <a:pt x="298899" y="226762"/>
                  </a:lnTo>
                  <a:lnTo>
                    <a:pt x="259049" y="203505"/>
                  </a:lnTo>
                  <a:lnTo>
                    <a:pt x="219832" y="178793"/>
                  </a:lnTo>
                  <a:lnTo>
                    <a:pt x="181287" y="152628"/>
                  </a:lnTo>
                  <a:lnTo>
                    <a:pt x="143454" y="125010"/>
                  </a:lnTo>
                  <a:lnTo>
                    <a:pt x="106370" y="95938"/>
                  </a:lnTo>
                  <a:lnTo>
                    <a:pt x="70074" y="65412"/>
                  </a:lnTo>
                  <a:lnTo>
                    <a:pt x="34604" y="33433"/>
                  </a:lnTo>
                  <a:lnTo>
                    <a:pt x="0" y="0"/>
                  </a:lnTo>
                </a:path>
              </a:pathLst>
            </a:custGeom>
            <a:ln w="270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8107" y="2699771"/>
              <a:ext cx="1482200" cy="13895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4559" y="3837431"/>
              <a:ext cx="2045208" cy="6461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57607" y="3870020"/>
              <a:ext cx="1938020" cy="401320"/>
            </a:xfrm>
            <a:custGeom>
              <a:avLst/>
              <a:gdLst/>
              <a:ahLst/>
              <a:cxnLst/>
              <a:rect l="l" t="t" r="r" b="b"/>
              <a:pathLst>
                <a:path w="1938020" h="401320">
                  <a:moveTo>
                    <a:pt x="1938023" y="0"/>
                  </a:moveTo>
                  <a:lnTo>
                    <a:pt x="1903418" y="33432"/>
                  </a:lnTo>
                  <a:lnTo>
                    <a:pt x="1867948" y="65412"/>
                  </a:lnTo>
                  <a:lnTo>
                    <a:pt x="1831652" y="95938"/>
                  </a:lnTo>
                  <a:lnTo>
                    <a:pt x="1794568" y="125010"/>
                  </a:lnTo>
                  <a:lnTo>
                    <a:pt x="1756735" y="152628"/>
                  </a:lnTo>
                  <a:lnTo>
                    <a:pt x="1718191" y="178793"/>
                  </a:lnTo>
                  <a:lnTo>
                    <a:pt x="1678974" y="203505"/>
                  </a:lnTo>
                  <a:lnTo>
                    <a:pt x="1639123" y="226762"/>
                  </a:lnTo>
                  <a:lnTo>
                    <a:pt x="1598676" y="248566"/>
                  </a:lnTo>
                  <a:lnTo>
                    <a:pt x="1557672" y="268917"/>
                  </a:lnTo>
                  <a:lnTo>
                    <a:pt x="1516150" y="287814"/>
                  </a:lnTo>
                  <a:lnTo>
                    <a:pt x="1474146" y="305257"/>
                  </a:lnTo>
                  <a:lnTo>
                    <a:pt x="1431701" y="321247"/>
                  </a:lnTo>
                  <a:lnTo>
                    <a:pt x="1388853" y="335783"/>
                  </a:lnTo>
                  <a:lnTo>
                    <a:pt x="1345639" y="348865"/>
                  </a:lnTo>
                  <a:lnTo>
                    <a:pt x="1302098" y="360494"/>
                  </a:lnTo>
                  <a:lnTo>
                    <a:pt x="1258270" y="370670"/>
                  </a:lnTo>
                  <a:lnTo>
                    <a:pt x="1214191" y="379391"/>
                  </a:lnTo>
                  <a:lnTo>
                    <a:pt x="1169901" y="386659"/>
                  </a:lnTo>
                  <a:lnTo>
                    <a:pt x="1125438" y="392474"/>
                  </a:lnTo>
                  <a:lnTo>
                    <a:pt x="1080841" y="396835"/>
                  </a:lnTo>
                  <a:lnTo>
                    <a:pt x="1036148" y="399742"/>
                  </a:lnTo>
                  <a:lnTo>
                    <a:pt x="991396" y="401195"/>
                  </a:lnTo>
                  <a:lnTo>
                    <a:pt x="946626" y="401195"/>
                  </a:lnTo>
                  <a:lnTo>
                    <a:pt x="901875" y="399742"/>
                  </a:lnTo>
                  <a:lnTo>
                    <a:pt x="857182" y="396835"/>
                  </a:lnTo>
                  <a:lnTo>
                    <a:pt x="812584" y="392474"/>
                  </a:lnTo>
                  <a:lnTo>
                    <a:pt x="768121" y="386659"/>
                  </a:lnTo>
                  <a:lnTo>
                    <a:pt x="723832" y="379391"/>
                  </a:lnTo>
                  <a:lnTo>
                    <a:pt x="679753" y="370670"/>
                  </a:lnTo>
                  <a:lnTo>
                    <a:pt x="635924" y="360494"/>
                  </a:lnTo>
                  <a:lnTo>
                    <a:pt x="592384" y="348866"/>
                  </a:lnTo>
                  <a:lnTo>
                    <a:pt x="549170" y="335783"/>
                  </a:lnTo>
                  <a:lnTo>
                    <a:pt x="506321" y="321247"/>
                  </a:lnTo>
                  <a:lnTo>
                    <a:pt x="463876" y="305257"/>
                  </a:lnTo>
                  <a:lnTo>
                    <a:pt x="421873" y="287814"/>
                  </a:lnTo>
                  <a:lnTo>
                    <a:pt x="380350" y="268917"/>
                  </a:lnTo>
                  <a:lnTo>
                    <a:pt x="339346" y="248567"/>
                  </a:lnTo>
                  <a:lnTo>
                    <a:pt x="298899" y="226762"/>
                  </a:lnTo>
                  <a:lnTo>
                    <a:pt x="259049" y="203505"/>
                  </a:lnTo>
                  <a:lnTo>
                    <a:pt x="219832" y="178793"/>
                  </a:lnTo>
                  <a:lnTo>
                    <a:pt x="181287" y="152628"/>
                  </a:lnTo>
                  <a:lnTo>
                    <a:pt x="143454" y="125010"/>
                  </a:lnTo>
                  <a:lnTo>
                    <a:pt x="106370" y="95938"/>
                  </a:lnTo>
                  <a:lnTo>
                    <a:pt x="70074" y="65412"/>
                  </a:lnTo>
                  <a:lnTo>
                    <a:pt x="34604" y="33433"/>
                  </a:lnTo>
                  <a:lnTo>
                    <a:pt x="0" y="0"/>
                  </a:lnTo>
                </a:path>
              </a:pathLst>
            </a:custGeom>
            <a:ln w="270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0656" y="3974591"/>
              <a:ext cx="1371599" cy="19964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60436" y="4001469"/>
              <a:ext cx="1264285" cy="1891030"/>
            </a:xfrm>
            <a:custGeom>
              <a:avLst/>
              <a:gdLst/>
              <a:ahLst/>
              <a:cxnLst/>
              <a:rect l="l" t="t" r="r" b="b"/>
              <a:pathLst>
                <a:path w="1264285" h="1891029">
                  <a:moveTo>
                    <a:pt x="1263931" y="1890429"/>
                  </a:moveTo>
                  <a:lnTo>
                    <a:pt x="1214526" y="1875519"/>
                  </a:lnTo>
                  <a:lnTo>
                    <a:pt x="1165862" y="1859422"/>
                  </a:lnTo>
                  <a:lnTo>
                    <a:pt x="1117957" y="1842163"/>
                  </a:lnTo>
                  <a:lnTo>
                    <a:pt x="1070826" y="1823767"/>
                  </a:lnTo>
                  <a:lnTo>
                    <a:pt x="1024484" y="1804258"/>
                  </a:lnTo>
                  <a:lnTo>
                    <a:pt x="978947" y="1783660"/>
                  </a:lnTo>
                  <a:lnTo>
                    <a:pt x="934232" y="1762000"/>
                  </a:lnTo>
                  <a:lnTo>
                    <a:pt x="890354" y="1739301"/>
                  </a:lnTo>
                  <a:lnTo>
                    <a:pt x="847329" y="1715588"/>
                  </a:lnTo>
                  <a:lnTo>
                    <a:pt x="805173" y="1690887"/>
                  </a:lnTo>
                  <a:lnTo>
                    <a:pt x="763902" y="1665220"/>
                  </a:lnTo>
                  <a:lnTo>
                    <a:pt x="723531" y="1638614"/>
                  </a:lnTo>
                  <a:lnTo>
                    <a:pt x="684077" y="1611093"/>
                  </a:lnTo>
                  <a:lnTo>
                    <a:pt x="645555" y="1582682"/>
                  </a:lnTo>
                  <a:lnTo>
                    <a:pt x="607981" y="1553406"/>
                  </a:lnTo>
                  <a:lnTo>
                    <a:pt x="571371" y="1523288"/>
                  </a:lnTo>
                  <a:lnTo>
                    <a:pt x="535741" y="1492355"/>
                  </a:lnTo>
                  <a:lnTo>
                    <a:pt x="501107" y="1460630"/>
                  </a:lnTo>
                  <a:lnTo>
                    <a:pt x="467485" y="1428138"/>
                  </a:lnTo>
                  <a:lnTo>
                    <a:pt x="434890" y="1394905"/>
                  </a:lnTo>
                  <a:lnTo>
                    <a:pt x="403338" y="1360954"/>
                  </a:lnTo>
                  <a:lnTo>
                    <a:pt x="372845" y="1326311"/>
                  </a:lnTo>
                  <a:lnTo>
                    <a:pt x="343428" y="1291000"/>
                  </a:lnTo>
                  <a:lnTo>
                    <a:pt x="315101" y="1255046"/>
                  </a:lnTo>
                  <a:lnTo>
                    <a:pt x="287881" y="1218473"/>
                  </a:lnTo>
                  <a:lnTo>
                    <a:pt x="261784" y="1181307"/>
                  </a:lnTo>
                  <a:lnTo>
                    <a:pt x="236825" y="1143572"/>
                  </a:lnTo>
                  <a:lnTo>
                    <a:pt x="213020" y="1105293"/>
                  </a:lnTo>
                  <a:lnTo>
                    <a:pt x="190386" y="1066494"/>
                  </a:lnTo>
                  <a:lnTo>
                    <a:pt x="168937" y="1027201"/>
                  </a:lnTo>
                  <a:lnTo>
                    <a:pt x="148691" y="987438"/>
                  </a:lnTo>
                  <a:lnTo>
                    <a:pt x="129662" y="947229"/>
                  </a:lnTo>
                  <a:lnTo>
                    <a:pt x="111866" y="906600"/>
                  </a:lnTo>
                  <a:lnTo>
                    <a:pt x="95321" y="865574"/>
                  </a:lnTo>
                  <a:lnTo>
                    <a:pt x="80040" y="824178"/>
                  </a:lnTo>
                  <a:lnTo>
                    <a:pt x="66041" y="782435"/>
                  </a:lnTo>
                  <a:lnTo>
                    <a:pt x="53338" y="740371"/>
                  </a:lnTo>
                  <a:lnTo>
                    <a:pt x="41949" y="698009"/>
                  </a:lnTo>
                  <a:lnTo>
                    <a:pt x="31888" y="655375"/>
                  </a:lnTo>
                  <a:lnTo>
                    <a:pt x="23172" y="612494"/>
                  </a:lnTo>
                  <a:lnTo>
                    <a:pt x="15816" y="569389"/>
                  </a:lnTo>
                  <a:lnTo>
                    <a:pt x="9837" y="526087"/>
                  </a:lnTo>
                  <a:lnTo>
                    <a:pt x="5250" y="482611"/>
                  </a:lnTo>
                  <a:lnTo>
                    <a:pt x="2071" y="438986"/>
                  </a:lnTo>
                  <a:lnTo>
                    <a:pt x="315" y="395238"/>
                  </a:lnTo>
                  <a:lnTo>
                    <a:pt x="0" y="351390"/>
                  </a:lnTo>
                  <a:lnTo>
                    <a:pt x="1139" y="307468"/>
                  </a:lnTo>
                  <a:lnTo>
                    <a:pt x="3751" y="263495"/>
                  </a:lnTo>
                  <a:lnTo>
                    <a:pt x="7849" y="219498"/>
                  </a:lnTo>
                  <a:lnTo>
                    <a:pt x="13451" y="175500"/>
                  </a:lnTo>
                  <a:lnTo>
                    <a:pt x="20572" y="131527"/>
                  </a:lnTo>
                  <a:lnTo>
                    <a:pt x="29228" y="87602"/>
                  </a:lnTo>
                  <a:lnTo>
                    <a:pt x="39434" y="43752"/>
                  </a:lnTo>
                  <a:lnTo>
                    <a:pt x="51207" y="0"/>
                  </a:lnTo>
                </a:path>
              </a:pathLst>
            </a:custGeom>
            <a:ln w="27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0353" y="5155782"/>
              <a:ext cx="1482191" cy="13895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4400" y="6318503"/>
              <a:ext cx="2045207" cy="6461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77906" y="6351571"/>
              <a:ext cx="1938020" cy="401320"/>
            </a:xfrm>
            <a:custGeom>
              <a:avLst/>
              <a:gdLst/>
              <a:ahLst/>
              <a:cxnLst/>
              <a:rect l="l" t="t" r="r" b="b"/>
              <a:pathLst>
                <a:path w="1938020" h="401320">
                  <a:moveTo>
                    <a:pt x="1938023" y="0"/>
                  </a:moveTo>
                  <a:lnTo>
                    <a:pt x="1903418" y="33432"/>
                  </a:lnTo>
                  <a:lnTo>
                    <a:pt x="1867948" y="65412"/>
                  </a:lnTo>
                  <a:lnTo>
                    <a:pt x="1831652" y="95938"/>
                  </a:lnTo>
                  <a:lnTo>
                    <a:pt x="1794568" y="125010"/>
                  </a:lnTo>
                  <a:lnTo>
                    <a:pt x="1756735" y="152628"/>
                  </a:lnTo>
                  <a:lnTo>
                    <a:pt x="1718191" y="178793"/>
                  </a:lnTo>
                  <a:lnTo>
                    <a:pt x="1678974" y="203505"/>
                  </a:lnTo>
                  <a:lnTo>
                    <a:pt x="1639123" y="226762"/>
                  </a:lnTo>
                  <a:lnTo>
                    <a:pt x="1598676" y="248566"/>
                  </a:lnTo>
                  <a:lnTo>
                    <a:pt x="1557672" y="268917"/>
                  </a:lnTo>
                  <a:lnTo>
                    <a:pt x="1516150" y="287814"/>
                  </a:lnTo>
                  <a:lnTo>
                    <a:pt x="1474146" y="305257"/>
                  </a:lnTo>
                  <a:lnTo>
                    <a:pt x="1431701" y="321247"/>
                  </a:lnTo>
                  <a:lnTo>
                    <a:pt x="1388853" y="335783"/>
                  </a:lnTo>
                  <a:lnTo>
                    <a:pt x="1345639" y="348865"/>
                  </a:lnTo>
                  <a:lnTo>
                    <a:pt x="1302098" y="360494"/>
                  </a:lnTo>
                  <a:lnTo>
                    <a:pt x="1258270" y="370670"/>
                  </a:lnTo>
                  <a:lnTo>
                    <a:pt x="1214191" y="379391"/>
                  </a:lnTo>
                  <a:lnTo>
                    <a:pt x="1169901" y="386659"/>
                  </a:lnTo>
                  <a:lnTo>
                    <a:pt x="1125438" y="392474"/>
                  </a:lnTo>
                  <a:lnTo>
                    <a:pt x="1080841" y="396835"/>
                  </a:lnTo>
                  <a:lnTo>
                    <a:pt x="1036148" y="399742"/>
                  </a:lnTo>
                  <a:lnTo>
                    <a:pt x="991396" y="401195"/>
                  </a:lnTo>
                  <a:lnTo>
                    <a:pt x="946626" y="401195"/>
                  </a:lnTo>
                  <a:lnTo>
                    <a:pt x="901875" y="399742"/>
                  </a:lnTo>
                  <a:lnTo>
                    <a:pt x="857182" y="396835"/>
                  </a:lnTo>
                  <a:lnTo>
                    <a:pt x="812584" y="392474"/>
                  </a:lnTo>
                  <a:lnTo>
                    <a:pt x="768121" y="386659"/>
                  </a:lnTo>
                  <a:lnTo>
                    <a:pt x="723832" y="379391"/>
                  </a:lnTo>
                  <a:lnTo>
                    <a:pt x="679753" y="370670"/>
                  </a:lnTo>
                  <a:lnTo>
                    <a:pt x="635924" y="360494"/>
                  </a:lnTo>
                  <a:lnTo>
                    <a:pt x="592384" y="348866"/>
                  </a:lnTo>
                  <a:lnTo>
                    <a:pt x="549170" y="335783"/>
                  </a:lnTo>
                  <a:lnTo>
                    <a:pt x="506321" y="321247"/>
                  </a:lnTo>
                  <a:lnTo>
                    <a:pt x="463876" y="305257"/>
                  </a:lnTo>
                  <a:lnTo>
                    <a:pt x="421873" y="287814"/>
                  </a:lnTo>
                  <a:lnTo>
                    <a:pt x="380350" y="268917"/>
                  </a:lnTo>
                  <a:lnTo>
                    <a:pt x="339346" y="248567"/>
                  </a:lnTo>
                  <a:lnTo>
                    <a:pt x="298899" y="226762"/>
                  </a:lnTo>
                  <a:lnTo>
                    <a:pt x="259049" y="203505"/>
                  </a:lnTo>
                  <a:lnTo>
                    <a:pt x="219832" y="178793"/>
                  </a:lnTo>
                  <a:lnTo>
                    <a:pt x="181287" y="152628"/>
                  </a:lnTo>
                  <a:lnTo>
                    <a:pt x="143454" y="125010"/>
                  </a:lnTo>
                  <a:lnTo>
                    <a:pt x="106370" y="95938"/>
                  </a:lnTo>
                  <a:lnTo>
                    <a:pt x="70074" y="65412"/>
                  </a:lnTo>
                  <a:lnTo>
                    <a:pt x="34604" y="33433"/>
                  </a:lnTo>
                  <a:lnTo>
                    <a:pt x="0" y="0"/>
                  </a:lnTo>
                </a:path>
              </a:pathLst>
            </a:custGeom>
            <a:ln w="270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761" y="1812886"/>
              <a:ext cx="908211" cy="134790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075235" y="1363979"/>
            <a:ext cx="6003925" cy="815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43255" marR="5080" indent="-631190">
              <a:lnSpc>
                <a:spcPts val="3100"/>
              </a:lnSpc>
              <a:spcBef>
                <a:spcPts val="215"/>
              </a:spcBef>
            </a:pPr>
            <a:r>
              <a:rPr sz="2600" dirty="0">
                <a:latin typeface="Arial"/>
                <a:cs typeface="Arial"/>
              </a:rPr>
              <a:t>Good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adherence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to</a:t>
            </a:r>
            <a:r>
              <a:rPr sz="2600" spc="-17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ART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keeps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power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factories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reliably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turned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off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369" y="5922745"/>
            <a:ext cx="139700" cy="1496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How</a:t>
            </a:r>
            <a:r>
              <a:rPr sz="3000" spc="-75" dirty="0"/>
              <a:t> </a:t>
            </a:r>
            <a:r>
              <a:rPr sz="3000" dirty="0"/>
              <a:t>does</a:t>
            </a:r>
            <a:r>
              <a:rPr sz="3000" spc="-55" dirty="0"/>
              <a:t> </a:t>
            </a:r>
            <a:r>
              <a:rPr sz="3000" dirty="0"/>
              <a:t>antiretroviral</a:t>
            </a:r>
            <a:r>
              <a:rPr sz="3000" spc="-60" dirty="0"/>
              <a:t> </a:t>
            </a:r>
            <a:r>
              <a:rPr sz="3000" dirty="0"/>
              <a:t>therapy</a:t>
            </a:r>
            <a:r>
              <a:rPr sz="3000" spc="-50" dirty="0"/>
              <a:t> </a:t>
            </a:r>
            <a:r>
              <a:rPr sz="3000" spc="-10" dirty="0"/>
              <a:t>work?</a:t>
            </a:r>
            <a:endParaRPr sz="3000"/>
          </a:p>
        </p:txBody>
      </p:sp>
      <p:grpSp>
        <p:nvGrpSpPr>
          <p:cNvPr id="4" name="object 4"/>
          <p:cNvGrpSpPr/>
          <p:nvPr/>
        </p:nvGrpSpPr>
        <p:grpSpPr>
          <a:xfrm>
            <a:off x="381761" y="1812886"/>
            <a:ext cx="8618855" cy="5152390"/>
            <a:chOff x="381761" y="1812886"/>
            <a:chExt cx="8618855" cy="51523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4831" y="5155782"/>
              <a:ext cx="1482199" cy="13895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8082" y="2682356"/>
              <a:ext cx="1482199" cy="13895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054" y="2293324"/>
              <a:ext cx="2708104" cy="18459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8311" y="3837431"/>
              <a:ext cx="2045208" cy="6461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10467" y="3870019"/>
              <a:ext cx="1938020" cy="401320"/>
            </a:xfrm>
            <a:custGeom>
              <a:avLst/>
              <a:gdLst/>
              <a:ahLst/>
              <a:cxnLst/>
              <a:rect l="l" t="t" r="r" b="b"/>
              <a:pathLst>
                <a:path w="1938020" h="401320">
                  <a:moveTo>
                    <a:pt x="1938023" y="0"/>
                  </a:moveTo>
                  <a:lnTo>
                    <a:pt x="1903418" y="33432"/>
                  </a:lnTo>
                  <a:lnTo>
                    <a:pt x="1867948" y="65412"/>
                  </a:lnTo>
                  <a:lnTo>
                    <a:pt x="1831652" y="95938"/>
                  </a:lnTo>
                  <a:lnTo>
                    <a:pt x="1794568" y="125010"/>
                  </a:lnTo>
                  <a:lnTo>
                    <a:pt x="1756735" y="152628"/>
                  </a:lnTo>
                  <a:lnTo>
                    <a:pt x="1718191" y="178793"/>
                  </a:lnTo>
                  <a:lnTo>
                    <a:pt x="1678974" y="203505"/>
                  </a:lnTo>
                  <a:lnTo>
                    <a:pt x="1639123" y="226762"/>
                  </a:lnTo>
                  <a:lnTo>
                    <a:pt x="1598676" y="248566"/>
                  </a:lnTo>
                  <a:lnTo>
                    <a:pt x="1557672" y="268917"/>
                  </a:lnTo>
                  <a:lnTo>
                    <a:pt x="1516150" y="287814"/>
                  </a:lnTo>
                  <a:lnTo>
                    <a:pt x="1474146" y="305257"/>
                  </a:lnTo>
                  <a:lnTo>
                    <a:pt x="1431701" y="321247"/>
                  </a:lnTo>
                  <a:lnTo>
                    <a:pt x="1388853" y="335783"/>
                  </a:lnTo>
                  <a:lnTo>
                    <a:pt x="1345639" y="348865"/>
                  </a:lnTo>
                  <a:lnTo>
                    <a:pt x="1302098" y="360494"/>
                  </a:lnTo>
                  <a:lnTo>
                    <a:pt x="1258270" y="370670"/>
                  </a:lnTo>
                  <a:lnTo>
                    <a:pt x="1214191" y="379391"/>
                  </a:lnTo>
                  <a:lnTo>
                    <a:pt x="1169901" y="386659"/>
                  </a:lnTo>
                  <a:lnTo>
                    <a:pt x="1125438" y="392474"/>
                  </a:lnTo>
                  <a:lnTo>
                    <a:pt x="1080841" y="396835"/>
                  </a:lnTo>
                  <a:lnTo>
                    <a:pt x="1036148" y="399742"/>
                  </a:lnTo>
                  <a:lnTo>
                    <a:pt x="991396" y="401195"/>
                  </a:lnTo>
                  <a:lnTo>
                    <a:pt x="946626" y="401195"/>
                  </a:lnTo>
                  <a:lnTo>
                    <a:pt x="901875" y="399742"/>
                  </a:lnTo>
                  <a:lnTo>
                    <a:pt x="857182" y="396835"/>
                  </a:lnTo>
                  <a:lnTo>
                    <a:pt x="812584" y="392474"/>
                  </a:lnTo>
                  <a:lnTo>
                    <a:pt x="768121" y="386659"/>
                  </a:lnTo>
                  <a:lnTo>
                    <a:pt x="723832" y="379391"/>
                  </a:lnTo>
                  <a:lnTo>
                    <a:pt x="679753" y="370670"/>
                  </a:lnTo>
                  <a:lnTo>
                    <a:pt x="635924" y="360494"/>
                  </a:lnTo>
                  <a:lnTo>
                    <a:pt x="592384" y="348866"/>
                  </a:lnTo>
                  <a:lnTo>
                    <a:pt x="549170" y="335783"/>
                  </a:lnTo>
                  <a:lnTo>
                    <a:pt x="506321" y="321247"/>
                  </a:lnTo>
                  <a:lnTo>
                    <a:pt x="463876" y="305257"/>
                  </a:lnTo>
                  <a:lnTo>
                    <a:pt x="421873" y="287814"/>
                  </a:lnTo>
                  <a:lnTo>
                    <a:pt x="380350" y="268917"/>
                  </a:lnTo>
                  <a:lnTo>
                    <a:pt x="339346" y="248567"/>
                  </a:lnTo>
                  <a:lnTo>
                    <a:pt x="298899" y="226762"/>
                  </a:lnTo>
                  <a:lnTo>
                    <a:pt x="259049" y="203505"/>
                  </a:lnTo>
                  <a:lnTo>
                    <a:pt x="219832" y="178793"/>
                  </a:lnTo>
                  <a:lnTo>
                    <a:pt x="181287" y="152628"/>
                  </a:lnTo>
                  <a:lnTo>
                    <a:pt x="143454" y="125010"/>
                  </a:lnTo>
                  <a:lnTo>
                    <a:pt x="106370" y="95938"/>
                  </a:lnTo>
                  <a:lnTo>
                    <a:pt x="70074" y="65412"/>
                  </a:lnTo>
                  <a:lnTo>
                    <a:pt x="34604" y="33433"/>
                  </a:lnTo>
                  <a:lnTo>
                    <a:pt x="0" y="0"/>
                  </a:lnTo>
                </a:path>
              </a:pathLst>
            </a:custGeom>
            <a:ln w="270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8107" y="2699771"/>
              <a:ext cx="1482200" cy="13895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4559" y="3837431"/>
              <a:ext cx="2045208" cy="6461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57607" y="3870020"/>
              <a:ext cx="1938020" cy="401320"/>
            </a:xfrm>
            <a:custGeom>
              <a:avLst/>
              <a:gdLst/>
              <a:ahLst/>
              <a:cxnLst/>
              <a:rect l="l" t="t" r="r" b="b"/>
              <a:pathLst>
                <a:path w="1938020" h="401320">
                  <a:moveTo>
                    <a:pt x="1938023" y="0"/>
                  </a:moveTo>
                  <a:lnTo>
                    <a:pt x="1903418" y="33432"/>
                  </a:lnTo>
                  <a:lnTo>
                    <a:pt x="1867948" y="65412"/>
                  </a:lnTo>
                  <a:lnTo>
                    <a:pt x="1831652" y="95938"/>
                  </a:lnTo>
                  <a:lnTo>
                    <a:pt x="1794568" y="125010"/>
                  </a:lnTo>
                  <a:lnTo>
                    <a:pt x="1756735" y="152628"/>
                  </a:lnTo>
                  <a:lnTo>
                    <a:pt x="1718191" y="178793"/>
                  </a:lnTo>
                  <a:lnTo>
                    <a:pt x="1678974" y="203505"/>
                  </a:lnTo>
                  <a:lnTo>
                    <a:pt x="1639123" y="226762"/>
                  </a:lnTo>
                  <a:lnTo>
                    <a:pt x="1598676" y="248566"/>
                  </a:lnTo>
                  <a:lnTo>
                    <a:pt x="1557672" y="268917"/>
                  </a:lnTo>
                  <a:lnTo>
                    <a:pt x="1516150" y="287814"/>
                  </a:lnTo>
                  <a:lnTo>
                    <a:pt x="1474146" y="305257"/>
                  </a:lnTo>
                  <a:lnTo>
                    <a:pt x="1431701" y="321247"/>
                  </a:lnTo>
                  <a:lnTo>
                    <a:pt x="1388853" y="335783"/>
                  </a:lnTo>
                  <a:lnTo>
                    <a:pt x="1345639" y="348865"/>
                  </a:lnTo>
                  <a:lnTo>
                    <a:pt x="1302098" y="360494"/>
                  </a:lnTo>
                  <a:lnTo>
                    <a:pt x="1258270" y="370670"/>
                  </a:lnTo>
                  <a:lnTo>
                    <a:pt x="1214191" y="379391"/>
                  </a:lnTo>
                  <a:lnTo>
                    <a:pt x="1169901" y="386659"/>
                  </a:lnTo>
                  <a:lnTo>
                    <a:pt x="1125438" y="392474"/>
                  </a:lnTo>
                  <a:lnTo>
                    <a:pt x="1080841" y="396835"/>
                  </a:lnTo>
                  <a:lnTo>
                    <a:pt x="1036148" y="399742"/>
                  </a:lnTo>
                  <a:lnTo>
                    <a:pt x="991396" y="401195"/>
                  </a:lnTo>
                  <a:lnTo>
                    <a:pt x="946626" y="401195"/>
                  </a:lnTo>
                  <a:lnTo>
                    <a:pt x="901875" y="399742"/>
                  </a:lnTo>
                  <a:lnTo>
                    <a:pt x="857182" y="396835"/>
                  </a:lnTo>
                  <a:lnTo>
                    <a:pt x="812584" y="392474"/>
                  </a:lnTo>
                  <a:lnTo>
                    <a:pt x="768121" y="386659"/>
                  </a:lnTo>
                  <a:lnTo>
                    <a:pt x="723832" y="379391"/>
                  </a:lnTo>
                  <a:lnTo>
                    <a:pt x="679753" y="370670"/>
                  </a:lnTo>
                  <a:lnTo>
                    <a:pt x="635924" y="360494"/>
                  </a:lnTo>
                  <a:lnTo>
                    <a:pt x="592384" y="348866"/>
                  </a:lnTo>
                  <a:lnTo>
                    <a:pt x="549170" y="335783"/>
                  </a:lnTo>
                  <a:lnTo>
                    <a:pt x="506321" y="321247"/>
                  </a:lnTo>
                  <a:lnTo>
                    <a:pt x="463876" y="305257"/>
                  </a:lnTo>
                  <a:lnTo>
                    <a:pt x="421873" y="287814"/>
                  </a:lnTo>
                  <a:lnTo>
                    <a:pt x="380350" y="268917"/>
                  </a:lnTo>
                  <a:lnTo>
                    <a:pt x="339346" y="248567"/>
                  </a:lnTo>
                  <a:lnTo>
                    <a:pt x="298899" y="226762"/>
                  </a:lnTo>
                  <a:lnTo>
                    <a:pt x="259049" y="203505"/>
                  </a:lnTo>
                  <a:lnTo>
                    <a:pt x="219832" y="178793"/>
                  </a:lnTo>
                  <a:lnTo>
                    <a:pt x="181287" y="152628"/>
                  </a:lnTo>
                  <a:lnTo>
                    <a:pt x="143454" y="125010"/>
                  </a:lnTo>
                  <a:lnTo>
                    <a:pt x="106370" y="95938"/>
                  </a:lnTo>
                  <a:lnTo>
                    <a:pt x="70074" y="65412"/>
                  </a:lnTo>
                  <a:lnTo>
                    <a:pt x="34604" y="33433"/>
                  </a:lnTo>
                  <a:lnTo>
                    <a:pt x="0" y="0"/>
                  </a:lnTo>
                </a:path>
              </a:pathLst>
            </a:custGeom>
            <a:ln w="270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0656" y="3974591"/>
              <a:ext cx="1371599" cy="19964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60436" y="4001469"/>
              <a:ext cx="1264285" cy="1891030"/>
            </a:xfrm>
            <a:custGeom>
              <a:avLst/>
              <a:gdLst/>
              <a:ahLst/>
              <a:cxnLst/>
              <a:rect l="l" t="t" r="r" b="b"/>
              <a:pathLst>
                <a:path w="1264285" h="1891029">
                  <a:moveTo>
                    <a:pt x="1263931" y="1890429"/>
                  </a:moveTo>
                  <a:lnTo>
                    <a:pt x="1214526" y="1875519"/>
                  </a:lnTo>
                  <a:lnTo>
                    <a:pt x="1165862" y="1859422"/>
                  </a:lnTo>
                  <a:lnTo>
                    <a:pt x="1117957" y="1842163"/>
                  </a:lnTo>
                  <a:lnTo>
                    <a:pt x="1070826" y="1823767"/>
                  </a:lnTo>
                  <a:lnTo>
                    <a:pt x="1024484" y="1804258"/>
                  </a:lnTo>
                  <a:lnTo>
                    <a:pt x="978947" y="1783660"/>
                  </a:lnTo>
                  <a:lnTo>
                    <a:pt x="934232" y="1762000"/>
                  </a:lnTo>
                  <a:lnTo>
                    <a:pt x="890354" y="1739301"/>
                  </a:lnTo>
                  <a:lnTo>
                    <a:pt x="847329" y="1715588"/>
                  </a:lnTo>
                  <a:lnTo>
                    <a:pt x="805173" y="1690887"/>
                  </a:lnTo>
                  <a:lnTo>
                    <a:pt x="763902" y="1665220"/>
                  </a:lnTo>
                  <a:lnTo>
                    <a:pt x="723531" y="1638614"/>
                  </a:lnTo>
                  <a:lnTo>
                    <a:pt x="684077" y="1611093"/>
                  </a:lnTo>
                  <a:lnTo>
                    <a:pt x="645555" y="1582682"/>
                  </a:lnTo>
                  <a:lnTo>
                    <a:pt x="607981" y="1553406"/>
                  </a:lnTo>
                  <a:lnTo>
                    <a:pt x="571371" y="1523288"/>
                  </a:lnTo>
                  <a:lnTo>
                    <a:pt x="535741" y="1492355"/>
                  </a:lnTo>
                  <a:lnTo>
                    <a:pt x="501107" y="1460630"/>
                  </a:lnTo>
                  <a:lnTo>
                    <a:pt x="467485" y="1428138"/>
                  </a:lnTo>
                  <a:lnTo>
                    <a:pt x="434890" y="1394905"/>
                  </a:lnTo>
                  <a:lnTo>
                    <a:pt x="403338" y="1360954"/>
                  </a:lnTo>
                  <a:lnTo>
                    <a:pt x="372845" y="1326311"/>
                  </a:lnTo>
                  <a:lnTo>
                    <a:pt x="343428" y="1291000"/>
                  </a:lnTo>
                  <a:lnTo>
                    <a:pt x="315101" y="1255046"/>
                  </a:lnTo>
                  <a:lnTo>
                    <a:pt x="287881" y="1218473"/>
                  </a:lnTo>
                  <a:lnTo>
                    <a:pt x="261784" y="1181307"/>
                  </a:lnTo>
                  <a:lnTo>
                    <a:pt x="236825" y="1143572"/>
                  </a:lnTo>
                  <a:lnTo>
                    <a:pt x="213020" y="1105293"/>
                  </a:lnTo>
                  <a:lnTo>
                    <a:pt x="190386" y="1066494"/>
                  </a:lnTo>
                  <a:lnTo>
                    <a:pt x="168937" y="1027201"/>
                  </a:lnTo>
                  <a:lnTo>
                    <a:pt x="148691" y="987438"/>
                  </a:lnTo>
                  <a:lnTo>
                    <a:pt x="129662" y="947229"/>
                  </a:lnTo>
                  <a:lnTo>
                    <a:pt x="111866" y="906600"/>
                  </a:lnTo>
                  <a:lnTo>
                    <a:pt x="95321" y="865574"/>
                  </a:lnTo>
                  <a:lnTo>
                    <a:pt x="80040" y="824178"/>
                  </a:lnTo>
                  <a:lnTo>
                    <a:pt x="66041" y="782435"/>
                  </a:lnTo>
                  <a:lnTo>
                    <a:pt x="53338" y="740371"/>
                  </a:lnTo>
                  <a:lnTo>
                    <a:pt x="41949" y="698009"/>
                  </a:lnTo>
                  <a:lnTo>
                    <a:pt x="31888" y="655375"/>
                  </a:lnTo>
                  <a:lnTo>
                    <a:pt x="23172" y="612494"/>
                  </a:lnTo>
                  <a:lnTo>
                    <a:pt x="15816" y="569389"/>
                  </a:lnTo>
                  <a:lnTo>
                    <a:pt x="9837" y="526087"/>
                  </a:lnTo>
                  <a:lnTo>
                    <a:pt x="5250" y="482611"/>
                  </a:lnTo>
                  <a:lnTo>
                    <a:pt x="2071" y="438986"/>
                  </a:lnTo>
                  <a:lnTo>
                    <a:pt x="315" y="395238"/>
                  </a:lnTo>
                  <a:lnTo>
                    <a:pt x="0" y="351390"/>
                  </a:lnTo>
                  <a:lnTo>
                    <a:pt x="1139" y="307468"/>
                  </a:lnTo>
                  <a:lnTo>
                    <a:pt x="3751" y="263495"/>
                  </a:lnTo>
                  <a:lnTo>
                    <a:pt x="7849" y="219498"/>
                  </a:lnTo>
                  <a:lnTo>
                    <a:pt x="13451" y="175500"/>
                  </a:lnTo>
                  <a:lnTo>
                    <a:pt x="20572" y="131527"/>
                  </a:lnTo>
                  <a:lnTo>
                    <a:pt x="29228" y="87602"/>
                  </a:lnTo>
                  <a:lnTo>
                    <a:pt x="39434" y="43752"/>
                  </a:lnTo>
                  <a:lnTo>
                    <a:pt x="51207" y="0"/>
                  </a:lnTo>
                </a:path>
              </a:pathLst>
            </a:custGeom>
            <a:ln w="27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0353" y="5155782"/>
              <a:ext cx="1482191" cy="13895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4400" y="6318503"/>
              <a:ext cx="2045207" cy="6461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77906" y="6351571"/>
              <a:ext cx="1938020" cy="401320"/>
            </a:xfrm>
            <a:custGeom>
              <a:avLst/>
              <a:gdLst/>
              <a:ahLst/>
              <a:cxnLst/>
              <a:rect l="l" t="t" r="r" b="b"/>
              <a:pathLst>
                <a:path w="1938020" h="401320">
                  <a:moveTo>
                    <a:pt x="1938023" y="0"/>
                  </a:moveTo>
                  <a:lnTo>
                    <a:pt x="1903418" y="33432"/>
                  </a:lnTo>
                  <a:lnTo>
                    <a:pt x="1867948" y="65412"/>
                  </a:lnTo>
                  <a:lnTo>
                    <a:pt x="1831652" y="95938"/>
                  </a:lnTo>
                  <a:lnTo>
                    <a:pt x="1794568" y="125010"/>
                  </a:lnTo>
                  <a:lnTo>
                    <a:pt x="1756735" y="152628"/>
                  </a:lnTo>
                  <a:lnTo>
                    <a:pt x="1718191" y="178793"/>
                  </a:lnTo>
                  <a:lnTo>
                    <a:pt x="1678974" y="203505"/>
                  </a:lnTo>
                  <a:lnTo>
                    <a:pt x="1639123" y="226762"/>
                  </a:lnTo>
                  <a:lnTo>
                    <a:pt x="1598676" y="248566"/>
                  </a:lnTo>
                  <a:lnTo>
                    <a:pt x="1557672" y="268917"/>
                  </a:lnTo>
                  <a:lnTo>
                    <a:pt x="1516150" y="287814"/>
                  </a:lnTo>
                  <a:lnTo>
                    <a:pt x="1474146" y="305257"/>
                  </a:lnTo>
                  <a:lnTo>
                    <a:pt x="1431701" y="321247"/>
                  </a:lnTo>
                  <a:lnTo>
                    <a:pt x="1388853" y="335783"/>
                  </a:lnTo>
                  <a:lnTo>
                    <a:pt x="1345639" y="348865"/>
                  </a:lnTo>
                  <a:lnTo>
                    <a:pt x="1302098" y="360494"/>
                  </a:lnTo>
                  <a:lnTo>
                    <a:pt x="1258270" y="370670"/>
                  </a:lnTo>
                  <a:lnTo>
                    <a:pt x="1214191" y="379391"/>
                  </a:lnTo>
                  <a:lnTo>
                    <a:pt x="1169901" y="386659"/>
                  </a:lnTo>
                  <a:lnTo>
                    <a:pt x="1125438" y="392474"/>
                  </a:lnTo>
                  <a:lnTo>
                    <a:pt x="1080841" y="396835"/>
                  </a:lnTo>
                  <a:lnTo>
                    <a:pt x="1036148" y="399742"/>
                  </a:lnTo>
                  <a:lnTo>
                    <a:pt x="991396" y="401195"/>
                  </a:lnTo>
                  <a:lnTo>
                    <a:pt x="946626" y="401195"/>
                  </a:lnTo>
                  <a:lnTo>
                    <a:pt x="901875" y="399742"/>
                  </a:lnTo>
                  <a:lnTo>
                    <a:pt x="857182" y="396835"/>
                  </a:lnTo>
                  <a:lnTo>
                    <a:pt x="812584" y="392474"/>
                  </a:lnTo>
                  <a:lnTo>
                    <a:pt x="768121" y="386659"/>
                  </a:lnTo>
                  <a:lnTo>
                    <a:pt x="723832" y="379391"/>
                  </a:lnTo>
                  <a:lnTo>
                    <a:pt x="679753" y="370670"/>
                  </a:lnTo>
                  <a:lnTo>
                    <a:pt x="635924" y="360494"/>
                  </a:lnTo>
                  <a:lnTo>
                    <a:pt x="592384" y="348866"/>
                  </a:lnTo>
                  <a:lnTo>
                    <a:pt x="549170" y="335783"/>
                  </a:lnTo>
                  <a:lnTo>
                    <a:pt x="506321" y="321247"/>
                  </a:lnTo>
                  <a:lnTo>
                    <a:pt x="463876" y="305257"/>
                  </a:lnTo>
                  <a:lnTo>
                    <a:pt x="421873" y="287814"/>
                  </a:lnTo>
                  <a:lnTo>
                    <a:pt x="380350" y="268917"/>
                  </a:lnTo>
                  <a:lnTo>
                    <a:pt x="339346" y="248567"/>
                  </a:lnTo>
                  <a:lnTo>
                    <a:pt x="298899" y="226762"/>
                  </a:lnTo>
                  <a:lnTo>
                    <a:pt x="259049" y="203505"/>
                  </a:lnTo>
                  <a:lnTo>
                    <a:pt x="219832" y="178793"/>
                  </a:lnTo>
                  <a:lnTo>
                    <a:pt x="181287" y="152628"/>
                  </a:lnTo>
                  <a:lnTo>
                    <a:pt x="143454" y="125010"/>
                  </a:lnTo>
                  <a:lnTo>
                    <a:pt x="106370" y="95938"/>
                  </a:lnTo>
                  <a:lnTo>
                    <a:pt x="70074" y="65412"/>
                  </a:lnTo>
                  <a:lnTo>
                    <a:pt x="34604" y="33433"/>
                  </a:lnTo>
                  <a:lnTo>
                    <a:pt x="0" y="0"/>
                  </a:lnTo>
                </a:path>
              </a:pathLst>
            </a:custGeom>
            <a:ln w="270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761" y="1812886"/>
              <a:ext cx="908211" cy="134790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707579" y="1363979"/>
            <a:ext cx="6741159" cy="815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56235" marR="5080" indent="-344170">
              <a:lnSpc>
                <a:spcPts val="3100"/>
              </a:lnSpc>
              <a:spcBef>
                <a:spcPts val="215"/>
              </a:spcBef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factories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still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there…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will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definitely </a:t>
            </a:r>
            <a:r>
              <a:rPr sz="2600" dirty="0">
                <a:latin typeface="Arial"/>
                <a:cs typeface="Arial"/>
              </a:rPr>
              <a:t>come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back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on-</a:t>
            </a:r>
            <a:r>
              <a:rPr sz="2600" dirty="0">
                <a:latin typeface="Arial"/>
                <a:cs typeface="Arial"/>
              </a:rPr>
              <a:t>line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power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restored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369" y="5922745"/>
            <a:ext cx="139700" cy="1496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5" dirty="0"/>
              <a:t> </a:t>
            </a:r>
            <a:r>
              <a:rPr dirty="0"/>
              <a:t>is</a:t>
            </a:r>
            <a:r>
              <a:rPr spc="10" dirty="0"/>
              <a:t> </a:t>
            </a:r>
            <a:r>
              <a:rPr dirty="0"/>
              <a:t>“virological</a:t>
            </a:r>
            <a:r>
              <a:rPr spc="10" dirty="0"/>
              <a:t> </a:t>
            </a:r>
            <a:r>
              <a:rPr spc="-10" dirty="0"/>
              <a:t>suppression”?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73608" y="2240279"/>
            <a:ext cx="8067675" cy="3530600"/>
            <a:chOff x="673608" y="2240279"/>
            <a:chExt cx="8067675" cy="3530600"/>
          </a:xfrm>
        </p:grpSpPr>
        <p:sp>
          <p:nvSpPr>
            <p:cNvPr id="5" name="object 5"/>
            <p:cNvSpPr/>
            <p:nvPr/>
          </p:nvSpPr>
          <p:spPr>
            <a:xfrm>
              <a:off x="4307180" y="3810890"/>
              <a:ext cx="4422140" cy="0"/>
            </a:xfrm>
            <a:custGeom>
              <a:avLst/>
              <a:gdLst/>
              <a:ahLst/>
              <a:cxnLst/>
              <a:rect l="l" t="t" r="r" b="b"/>
              <a:pathLst>
                <a:path w="4422140">
                  <a:moveTo>
                    <a:pt x="4421837" y="0"/>
                  </a:moveTo>
                  <a:lnTo>
                    <a:pt x="0" y="1"/>
                  </a:lnTo>
                </a:path>
              </a:pathLst>
            </a:custGeom>
            <a:ln w="2370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07180" y="4659236"/>
              <a:ext cx="4422140" cy="0"/>
            </a:xfrm>
            <a:custGeom>
              <a:avLst/>
              <a:gdLst/>
              <a:ahLst/>
              <a:cxnLst/>
              <a:rect l="l" t="t" r="r" b="b"/>
              <a:pathLst>
                <a:path w="4422140">
                  <a:moveTo>
                    <a:pt x="4421837" y="0"/>
                  </a:moveTo>
                  <a:lnTo>
                    <a:pt x="0" y="1"/>
                  </a:lnTo>
                </a:path>
              </a:pathLst>
            </a:custGeom>
            <a:ln w="2370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82277" y="3896290"/>
              <a:ext cx="2522855" cy="697865"/>
            </a:xfrm>
            <a:custGeom>
              <a:avLst/>
              <a:gdLst/>
              <a:ahLst/>
              <a:cxnLst/>
              <a:rect l="l" t="t" r="r" b="b"/>
              <a:pathLst>
                <a:path w="2522854" h="697864">
                  <a:moveTo>
                    <a:pt x="2173732" y="0"/>
                  </a:moveTo>
                  <a:lnTo>
                    <a:pt x="2173732" y="174472"/>
                  </a:lnTo>
                  <a:lnTo>
                    <a:pt x="348932" y="174472"/>
                  </a:lnTo>
                  <a:lnTo>
                    <a:pt x="348932" y="0"/>
                  </a:lnTo>
                  <a:lnTo>
                    <a:pt x="0" y="348932"/>
                  </a:lnTo>
                  <a:lnTo>
                    <a:pt x="348932" y="697865"/>
                  </a:lnTo>
                  <a:lnTo>
                    <a:pt x="348932" y="523392"/>
                  </a:lnTo>
                  <a:lnTo>
                    <a:pt x="2173732" y="523392"/>
                  </a:lnTo>
                  <a:lnTo>
                    <a:pt x="2173732" y="697865"/>
                  </a:lnTo>
                  <a:lnTo>
                    <a:pt x="2522664" y="348932"/>
                  </a:lnTo>
                  <a:lnTo>
                    <a:pt x="2173732" y="0"/>
                  </a:lnTo>
                  <a:close/>
                </a:path>
              </a:pathLst>
            </a:custGeom>
            <a:solidFill>
              <a:srgbClr val="CB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2277" y="3896291"/>
              <a:ext cx="2523490" cy="698500"/>
            </a:xfrm>
            <a:custGeom>
              <a:avLst/>
              <a:gdLst/>
              <a:ahLst/>
              <a:cxnLst/>
              <a:rect l="l" t="t" r="r" b="b"/>
              <a:pathLst>
                <a:path w="2523490" h="698500">
                  <a:moveTo>
                    <a:pt x="0" y="348974"/>
                  </a:moveTo>
                  <a:lnTo>
                    <a:pt x="348974" y="0"/>
                  </a:lnTo>
                  <a:lnTo>
                    <a:pt x="348974" y="174487"/>
                  </a:lnTo>
                  <a:lnTo>
                    <a:pt x="2174009" y="174487"/>
                  </a:lnTo>
                  <a:lnTo>
                    <a:pt x="2174009" y="0"/>
                  </a:lnTo>
                  <a:lnTo>
                    <a:pt x="2522983" y="348974"/>
                  </a:lnTo>
                  <a:lnTo>
                    <a:pt x="2174009" y="697948"/>
                  </a:lnTo>
                  <a:lnTo>
                    <a:pt x="2174009" y="523461"/>
                  </a:lnTo>
                  <a:lnTo>
                    <a:pt x="348974" y="523461"/>
                  </a:lnTo>
                  <a:lnTo>
                    <a:pt x="348974" y="697948"/>
                  </a:lnTo>
                  <a:lnTo>
                    <a:pt x="0" y="348974"/>
                  </a:lnTo>
                  <a:close/>
                </a:path>
              </a:pathLst>
            </a:custGeom>
            <a:ln w="27096">
              <a:solidFill>
                <a:srgbClr val="95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07180" y="5223324"/>
              <a:ext cx="4422140" cy="0"/>
            </a:xfrm>
            <a:custGeom>
              <a:avLst/>
              <a:gdLst/>
              <a:ahLst/>
              <a:cxnLst/>
              <a:rect l="l" t="t" r="r" b="b"/>
              <a:pathLst>
                <a:path w="4422140">
                  <a:moveTo>
                    <a:pt x="4421837" y="0"/>
                  </a:moveTo>
                  <a:lnTo>
                    <a:pt x="0" y="1"/>
                  </a:lnTo>
                </a:path>
              </a:pathLst>
            </a:custGeom>
            <a:ln w="2370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8592" y="2679421"/>
              <a:ext cx="812800" cy="3087370"/>
            </a:xfrm>
            <a:custGeom>
              <a:avLst/>
              <a:gdLst/>
              <a:ahLst/>
              <a:cxnLst/>
              <a:rect l="l" t="t" r="r" b="b"/>
              <a:pathLst>
                <a:path w="812800" h="3087370">
                  <a:moveTo>
                    <a:pt x="812495" y="0"/>
                  </a:moveTo>
                  <a:lnTo>
                    <a:pt x="17284" y="0"/>
                  </a:lnTo>
                  <a:lnTo>
                    <a:pt x="0" y="2678607"/>
                  </a:lnTo>
                  <a:lnTo>
                    <a:pt x="34569" y="2890481"/>
                  </a:lnTo>
                  <a:lnTo>
                    <a:pt x="172872" y="3056953"/>
                  </a:lnTo>
                  <a:lnTo>
                    <a:pt x="414896" y="3087217"/>
                  </a:lnTo>
                  <a:lnTo>
                    <a:pt x="622338" y="3041815"/>
                  </a:lnTo>
                  <a:lnTo>
                    <a:pt x="760628" y="2905607"/>
                  </a:lnTo>
                  <a:lnTo>
                    <a:pt x="812495" y="2678607"/>
                  </a:lnTo>
                  <a:lnTo>
                    <a:pt x="812495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8589" y="2679421"/>
              <a:ext cx="812800" cy="3088005"/>
            </a:xfrm>
            <a:custGeom>
              <a:avLst/>
              <a:gdLst/>
              <a:ahLst/>
              <a:cxnLst/>
              <a:rect l="l" t="t" r="r" b="b"/>
              <a:pathLst>
                <a:path w="812800" h="3088004">
                  <a:moveTo>
                    <a:pt x="17289" y="0"/>
                  </a:moveTo>
                  <a:lnTo>
                    <a:pt x="812600" y="0"/>
                  </a:lnTo>
                  <a:lnTo>
                    <a:pt x="812600" y="2678948"/>
                  </a:lnTo>
                  <a:lnTo>
                    <a:pt x="760732" y="2905977"/>
                  </a:lnTo>
                  <a:lnTo>
                    <a:pt x="622417" y="3042194"/>
                  </a:lnTo>
                  <a:lnTo>
                    <a:pt x="414945" y="3087600"/>
                  </a:lnTo>
                  <a:lnTo>
                    <a:pt x="172894" y="3057330"/>
                  </a:lnTo>
                  <a:lnTo>
                    <a:pt x="34579" y="2890842"/>
                  </a:lnTo>
                  <a:lnTo>
                    <a:pt x="0" y="2678948"/>
                  </a:lnTo>
                  <a:lnTo>
                    <a:pt x="17289" y="0"/>
                  </a:lnTo>
                  <a:close/>
                </a:path>
              </a:pathLst>
            </a:custGeom>
            <a:ln w="6774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7769" y="3320319"/>
              <a:ext cx="643255" cy="2363470"/>
            </a:xfrm>
            <a:custGeom>
              <a:avLst/>
              <a:gdLst/>
              <a:ahLst/>
              <a:cxnLst/>
              <a:rect l="l" t="t" r="r" b="b"/>
              <a:pathLst>
                <a:path w="643255" h="2363470">
                  <a:moveTo>
                    <a:pt x="643001" y="0"/>
                  </a:moveTo>
                  <a:lnTo>
                    <a:pt x="13677" y="0"/>
                  </a:lnTo>
                  <a:lnTo>
                    <a:pt x="0" y="2050389"/>
                  </a:lnTo>
                  <a:lnTo>
                    <a:pt x="27355" y="2212568"/>
                  </a:lnTo>
                  <a:lnTo>
                    <a:pt x="136804" y="2339987"/>
                  </a:lnTo>
                  <a:lnTo>
                    <a:pt x="328333" y="2363165"/>
                  </a:lnTo>
                  <a:lnTo>
                    <a:pt x="492506" y="2328405"/>
                  </a:lnTo>
                  <a:lnTo>
                    <a:pt x="601954" y="2224151"/>
                  </a:lnTo>
                  <a:lnTo>
                    <a:pt x="643001" y="2050389"/>
                  </a:lnTo>
                  <a:lnTo>
                    <a:pt x="64300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608" y="2240279"/>
              <a:ext cx="1018032" cy="8717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45" y="2264473"/>
              <a:ext cx="917359" cy="7723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23652" y="2264470"/>
              <a:ext cx="917575" cy="772795"/>
            </a:xfrm>
            <a:custGeom>
              <a:avLst/>
              <a:gdLst/>
              <a:ahLst/>
              <a:cxnLst/>
              <a:rect l="l" t="t" r="r" b="b"/>
              <a:pathLst>
                <a:path w="917575" h="772794">
                  <a:moveTo>
                    <a:pt x="0" y="0"/>
                  </a:moveTo>
                  <a:lnTo>
                    <a:pt x="917467" y="0"/>
                  </a:lnTo>
                  <a:lnTo>
                    <a:pt x="917467" y="772454"/>
                  </a:lnTo>
                  <a:lnTo>
                    <a:pt x="0" y="772454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6112" y="3343655"/>
              <a:ext cx="289559" cy="2804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9729" y="3363066"/>
              <a:ext cx="202960" cy="1919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4712" y="3508247"/>
              <a:ext cx="292607" cy="2804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82328" y="3541468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695" y="6477"/>
                  </a:lnTo>
                  <a:lnTo>
                    <a:pt x="25749" y="24142"/>
                  </a:lnTo>
                  <a:lnTo>
                    <a:pt x="6908" y="50342"/>
                  </a:lnTo>
                  <a:lnTo>
                    <a:pt x="0" y="82423"/>
                  </a:lnTo>
                  <a:lnTo>
                    <a:pt x="6908" y="114503"/>
                  </a:lnTo>
                  <a:lnTo>
                    <a:pt x="25749" y="140703"/>
                  </a:lnTo>
                  <a:lnTo>
                    <a:pt x="53695" y="158368"/>
                  </a:lnTo>
                  <a:lnTo>
                    <a:pt x="87922" y="164846"/>
                  </a:lnTo>
                  <a:lnTo>
                    <a:pt x="122142" y="158368"/>
                  </a:lnTo>
                  <a:lnTo>
                    <a:pt x="150090" y="140703"/>
                  </a:lnTo>
                  <a:lnTo>
                    <a:pt x="168934" y="114503"/>
                  </a:lnTo>
                  <a:lnTo>
                    <a:pt x="175844" y="82423"/>
                  </a:lnTo>
                  <a:lnTo>
                    <a:pt x="168934" y="50342"/>
                  </a:lnTo>
                  <a:lnTo>
                    <a:pt x="150090" y="24142"/>
                  </a:lnTo>
                  <a:lnTo>
                    <a:pt x="122142" y="6477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82328" y="3541466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8784" y="3758183"/>
              <a:ext cx="289559" cy="28041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95735" y="3791567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695" y="6476"/>
                  </a:lnTo>
                  <a:lnTo>
                    <a:pt x="25749" y="24137"/>
                  </a:lnTo>
                  <a:lnTo>
                    <a:pt x="6908" y="50336"/>
                  </a:lnTo>
                  <a:lnTo>
                    <a:pt x="0" y="82423"/>
                  </a:lnTo>
                  <a:lnTo>
                    <a:pt x="6908" y="114503"/>
                  </a:lnTo>
                  <a:lnTo>
                    <a:pt x="25749" y="140703"/>
                  </a:lnTo>
                  <a:lnTo>
                    <a:pt x="53695" y="158368"/>
                  </a:lnTo>
                  <a:lnTo>
                    <a:pt x="87922" y="164846"/>
                  </a:lnTo>
                  <a:lnTo>
                    <a:pt x="122142" y="158368"/>
                  </a:lnTo>
                  <a:lnTo>
                    <a:pt x="150090" y="140703"/>
                  </a:lnTo>
                  <a:lnTo>
                    <a:pt x="168934" y="114503"/>
                  </a:lnTo>
                  <a:lnTo>
                    <a:pt x="175844" y="82423"/>
                  </a:lnTo>
                  <a:lnTo>
                    <a:pt x="168934" y="50336"/>
                  </a:lnTo>
                  <a:lnTo>
                    <a:pt x="150090" y="24137"/>
                  </a:lnTo>
                  <a:lnTo>
                    <a:pt x="122142" y="6476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5735" y="3791564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3104" y="4459223"/>
              <a:ext cx="289559" cy="28041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270024" y="4492467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701" y="6476"/>
                  </a:lnTo>
                  <a:lnTo>
                    <a:pt x="25754" y="24137"/>
                  </a:lnTo>
                  <a:lnTo>
                    <a:pt x="6910" y="50336"/>
                  </a:lnTo>
                  <a:lnTo>
                    <a:pt x="0" y="82423"/>
                  </a:lnTo>
                  <a:lnTo>
                    <a:pt x="6910" y="114503"/>
                  </a:lnTo>
                  <a:lnTo>
                    <a:pt x="25754" y="140703"/>
                  </a:lnTo>
                  <a:lnTo>
                    <a:pt x="53701" y="158368"/>
                  </a:lnTo>
                  <a:lnTo>
                    <a:pt x="87922" y="164846"/>
                  </a:lnTo>
                  <a:lnTo>
                    <a:pt x="122142" y="158368"/>
                  </a:lnTo>
                  <a:lnTo>
                    <a:pt x="150090" y="140703"/>
                  </a:lnTo>
                  <a:lnTo>
                    <a:pt x="168934" y="114503"/>
                  </a:lnTo>
                  <a:lnTo>
                    <a:pt x="175844" y="82423"/>
                  </a:lnTo>
                  <a:lnTo>
                    <a:pt x="168934" y="50336"/>
                  </a:lnTo>
                  <a:lnTo>
                    <a:pt x="150090" y="24137"/>
                  </a:lnTo>
                  <a:lnTo>
                    <a:pt x="122142" y="6476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70024" y="4492463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0872" y="4212335"/>
              <a:ext cx="289559" cy="28041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37338" y="4244746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701" y="6477"/>
                  </a:lnTo>
                  <a:lnTo>
                    <a:pt x="25754" y="24142"/>
                  </a:lnTo>
                  <a:lnTo>
                    <a:pt x="6910" y="50342"/>
                  </a:lnTo>
                  <a:lnTo>
                    <a:pt x="0" y="82423"/>
                  </a:lnTo>
                  <a:lnTo>
                    <a:pt x="6910" y="114509"/>
                  </a:lnTo>
                  <a:lnTo>
                    <a:pt x="25754" y="140708"/>
                  </a:lnTo>
                  <a:lnTo>
                    <a:pt x="53701" y="158369"/>
                  </a:lnTo>
                  <a:lnTo>
                    <a:pt x="87922" y="164846"/>
                  </a:lnTo>
                  <a:lnTo>
                    <a:pt x="122142" y="158369"/>
                  </a:lnTo>
                  <a:lnTo>
                    <a:pt x="150090" y="140708"/>
                  </a:lnTo>
                  <a:lnTo>
                    <a:pt x="168934" y="114509"/>
                  </a:lnTo>
                  <a:lnTo>
                    <a:pt x="175844" y="82423"/>
                  </a:lnTo>
                  <a:lnTo>
                    <a:pt x="168934" y="50342"/>
                  </a:lnTo>
                  <a:lnTo>
                    <a:pt x="150090" y="24142"/>
                  </a:lnTo>
                  <a:lnTo>
                    <a:pt x="122142" y="6477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7338" y="4244743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3480" y="4017263"/>
              <a:ext cx="292607" cy="28041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32235" y="4051769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695" y="6476"/>
                  </a:lnTo>
                  <a:lnTo>
                    <a:pt x="25749" y="24137"/>
                  </a:lnTo>
                  <a:lnTo>
                    <a:pt x="6908" y="50336"/>
                  </a:lnTo>
                  <a:lnTo>
                    <a:pt x="0" y="82423"/>
                  </a:lnTo>
                  <a:lnTo>
                    <a:pt x="6908" y="114503"/>
                  </a:lnTo>
                  <a:lnTo>
                    <a:pt x="25749" y="140703"/>
                  </a:lnTo>
                  <a:lnTo>
                    <a:pt x="53695" y="158368"/>
                  </a:lnTo>
                  <a:lnTo>
                    <a:pt x="87922" y="164846"/>
                  </a:lnTo>
                  <a:lnTo>
                    <a:pt x="122142" y="158368"/>
                  </a:lnTo>
                  <a:lnTo>
                    <a:pt x="150090" y="140703"/>
                  </a:lnTo>
                  <a:lnTo>
                    <a:pt x="168934" y="114503"/>
                  </a:lnTo>
                  <a:lnTo>
                    <a:pt x="175844" y="82423"/>
                  </a:lnTo>
                  <a:lnTo>
                    <a:pt x="168934" y="50336"/>
                  </a:lnTo>
                  <a:lnTo>
                    <a:pt x="150090" y="24137"/>
                  </a:lnTo>
                  <a:lnTo>
                    <a:pt x="122142" y="6476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32234" y="4051767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7824" y="4578095"/>
              <a:ext cx="289559" cy="28041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34325" y="4610662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701" y="6476"/>
                  </a:lnTo>
                  <a:lnTo>
                    <a:pt x="25754" y="24137"/>
                  </a:lnTo>
                  <a:lnTo>
                    <a:pt x="6910" y="50336"/>
                  </a:lnTo>
                  <a:lnTo>
                    <a:pt x="0" y="82422"/>
                  </a:lnTo>
                  <a:lnTo>
                    <a:pt x="6910" y="114503"/>
                  </a:lnTo>
                  <a:lnTo>
                    <a:pt x="25754" y="140703"/>
                  </a:lnTo>
                  <a:lnTo>
                    <a:pt x="53701" y="158368"/>
                  </a:lnTo>
                  <a:lnTo>
                    <a:pt x="87922" y="164845"/>
                  </a:lnTo>
                  <a:lnTo>
                    <a:pt x="122142" y="158368"/>
                  </a:lnTo>
                  <a:lnTo>
                    <a:pt x="150090" y="140703"/>
                  </a:lnTo>
                  <a:lnTo>
                    <a:pt x="168934" y="114503"/>
                  </a:lnTo>
                  <a:lnTo>
                    <a:pt x="175844" y="82422"/>
                  </a:lnTo>
                  <a:lnTo>
                    <a:pt x="168934" y="50336"/>
                  </a:lnTo>
                  <a:lnTo>
                    <a:pt x="150090" y="24137"/>
                  </a:lnTo>
                  <a:lnTo>
                    <a:pt x="122142" y="6476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4325" y="4610660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0600" y="4663439"/>
              <a:ext cx="292607" cy="2804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49191" y="4696495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695" y="6477"/>
                  </a:lnTo>
                  <a:lnTo>
                    <a:pt x="25749" y="24142"/>
                  </a:lnTo>
                  <a:lnTo>
                    <a:pt x="6908" y="50342"/>
                  </a:lnTo>
                  <a:lnTo>
                    <a:pt x="0" y="82423"/>
                  </a:lnTo>
                  <a:lnTo>
                    <a:pt x="6908" y="114509"/>
                  </a:lnTo>
                  <a:lnTo>
                    <a:pt x="25749" y="140708"/>
                  </a:lnTo>
                  <a:lnTo>
                    <a:pt x="53695" y="158369"/>
                  </a:lnTo>
                  <a:lnTo>
                    <a:pt x="87922" y="164846"/>
                  </a:lnTo>
                  <a:lnTo>
                    <a:pt x="122142" y="158369"/>
                  </a:lnTo>
                  <a:lnTo>
                    <a:pt x="150090" y="140708"/>
                  </a:lnTo>
                  <a:lnTo>
                    <a:pt x="168934" y="114509"/>
                  </a:lnTo>
                  <a:lnTo>
                    <a:pt x="175844" y="82423"/>
                  </a:lnTo>
                  <a:lnTo>
                    <a:pt x="168934" y="50342"/>
                  </a:lnTo>
                  <a:lnTo>
                    <a:pt x="150090" y="24142"/>
                  </a:lnTo>
                  <a:lnTo>
                    <a:pt x="122142" y="6477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49191" y="4696492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7863" y="3386327"/>
              <a:ext cx="289559" cy="28041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255158" y="3419866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701" y="6476"/>
                  </a:lnTo>
                  <a:lnTo>
                    <a:pt x="25754" y="24137"/>
                  </a:lnTo>
                  <a:lnTo>
                    <a:pt x="6910" y="50336"/>
                  </a:lnTo>
                  <a:lnTo>
                    <a:pt x="0" y="82423"/>
                  </a:lnTo>
                  <a:lnTo>
                    <a:pt x="6910" y="114503"/>
                  </a:lnTo>
                  <a:lnTo>
                    <a:pt x="25754" y="140703"/>
                  </a:lnTo>
                  <a:lnTo>
                    <a:pt x="53701" y="158368"/>
                  </a:lnTo>
                  <a:lnTo>
                    <a:pt x="87922" y="164846"/>
                  </a:lnTo>
                  <a:lnTo>
                    <a:pt x="122142" y="158368"/>
                  </a:lnTo>
                  <a:lnTo>
                    <a:pt x="150090" y="140703"/>
                  </a:lnTo>
                  <a:lnTo>
                    <a:pt x="168934" y="114503"/>
                  </a:lnTo>
                  <a:lnTo>
                    <a:pt x="175844" y="82423"/>
                  </a:lnTo>
                  <a:lnTo>
                    <a:pt x="168934" y="50336"/>
                  </a:lnTo>
                  <a:lnTo>
                    <a:pt x="150090" y="24137"/>
                  </a:lnTo>
                  <a:lnTo>
                    <a:pt x="122142" y="6476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55158" y="3419863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97863" y="4956047"/>
              <a:ext cx="289559" cy="28041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255158" y="4989841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701" y="6477"/>
                  </a:lnTo>
                  <a:lnTo>
                    <a:pt x="25754" y="24142"/>
                  </a:lnTo>
                  <a:lnTo>
                    <a:pt x="6910" y="50342"/>
                  </a:lnTo>
                  <a:lnTo>
                    <a:pt x="0" y="82423"/>
                  </a:lnTo>
                  <a:lnTo>
                    <a:pt x="6910" y="114509"/>
                  </a:lnTo>
                  <a:lnTo>
                    <a:pt x="25754" y="140708"/>
                  </a:lnTo>
                  <a:lnTo>
                    <a:pt x="53701" y="158369"/>
                  </a:lnTo>
                  <a:lnTo>
                    <a:pt x="87922" y="164846"/>
                  </a:lnTo>
                  <a:lnTo>
                    <a:pt x="122142" y="158369"/>
                  </a:lnTo>
                  <a:lnTo>
                    <a:pt x="150090" y="140708"/>
                  </a:lnTo>
                  <a:lnTo>
                    <a:pt x="168934" y="114509"/>
                  </a:lnTo>
                  <a:lnTo>
                    <a:pt x="175844" y="82423"/>
                  </a:lnTo>
                  <a:lnTo>
                    <a:pt x="168934" y="50342"/>
                  </a:lnTo>
                  <a:lnTo>
                    <a:pt x="150090" y="24142"/>
                  </a:lnTo>
                  <a:lnTo>
                    <a:pt x="122142" y="6477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55158" y="4989838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9744" y="5114544"/>
              <a:ext cx="289559" cy="28041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56848" y="5148803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701" y="6477"/>
                  </a:lnTo>
                  <a:lnTo>
                    <a:pt x="25754" y="24142"/>
                  </a:lnTo>
                  <a:lnTo>
                    <a:pt x="6910" y="50342"/>
                  </a:lnTo>
                  <a:lnTo>
                    <a:pt x="0" y="82423"/>
                  </a:lnTo>
                  <a:lnTo>
                    <a:pt x="6910" y="114503"/>
                  </a:lnTo>
                  <a:lnTo>
                    <a:pt x="25754" y="140703"/>
                  </a:lnTo>
                  <a:lnTo>
                    <a:pt x="53701" y="158368"/>
                  </a:lnTo>
                  <a:lnTo>
                    <a:pt x="87922" y="164846"/>
                  </a:lnTo>
                  <a:lnTo>
                    <a:pt x="122142" y="158368"/>
                  </a:lnTo>
                  <a:lnTo>
                    <a:pt x="150090" y="140703"/>
                  </a:lnTo>
                  <a:lnTo>
                    <a:pt x="168934" y="114503"/>
                  </a:lnTo>
                  <a:lnTo>
                    <a:pt x="175844" y="82423"/>
                  </a:lnTo>
                  <a:lnTo>
                    <a:pt x="168934" y="50342"/>
                  </a:lnTo>
                  <a:lnTo>
                    <a:pt x="150090" y="24142"/>
                  </a:lnTo>
                  <a:lnTo>
                    <a:pt x="122142" y="6477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56847" y="5148800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3920" y="4995672"/>
              <a:ext cx="292607" cy="28041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41431" y="5029020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701" y="6476"/>
                  </a:lnTo>
                  <a:lnTo>
                    <a:pt x="25754" y="24137"/>
                  </a:lnTo>
                  <a:lnTo>
                    <a:pt x="6910" y="50336"/>
                  </a:lnTo>
                  <a:lnTo>
                    <a:pt x="0" y="82422"/>
                  </a:lnTo>
                  <a:lnTo>
                    <a:pt x="6910" y="114503"/>
                  </a:lnTo>
                  <a:lnTo>
                    <a:pt x="25754" y="140703"/>
                  </a:lnTo>
                  <a:lnTo>
                    <a:pt x="53701" y="158368"/>
                  </a:lnTo>
                  <a:lnTo>
                    <a:pt x="87922" y="164845"/>
                  </a:lnTo>
                  <a:lnTo>
                    <a:pt x="122142" y="158368"/>
                  </a:lnTo>
                  <a:lnTo>
                    <a:pt x="150090" y="140703"/>
                  </a:lnTo>
                  <a:lnTo>
                    <a:pt x="168934" y="114503"/>
                  </a:lnTo>
                  <a:lnTo>
                    <a:pt x="175844" y="82422"/>
                  </a:lnTo>
                  <a:lnTo>
                    <a:pt x="168934" y="50336"/>
                  </a:lnTo>
                  <a:lnTo>
                    <a:pt x="150090" y="24137"/>
                  </a:lnTo>
                  <a:lnTo>
                    <a:pt x="122142" y="6476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41432" y="5029018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9472" y="4261103"/>
              <a:ext cx="292608" cy="28041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167902" y="4295456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701" y="6477"/>
                  </a:lnTo>
                  <a:lnTo>
                    <a:pt x="25754" y="24142"/>
                  </a:lnTo>
                  <a:lnTo>
                    <a:pt x="6910" y="50342"/>
                  </a:lnTo>
                  <a:lnTo>
                    <a:pt x="0" y="82423"/>
                  </a:lnTo>
                  <a:lnTo>
                    <a:pt x="6910" y="114509"/>
                  </a:lnTo>
                  <a:lnTo>
                    <a:pt x="25754" y="140708"/>
                  </a:lnTo>
                  <a:lnTo>
                    <a:pt x="53701" y="158369"/>
                  </a:lnTo>
                  <a:lnTo>
                    <a:pt x="87922" y="164846"/>
                  </a:lnTo>
                  <a:lnTo>
                    <a:pt x="122142" y="158369"/>
                  </a:lnTo>
                  <a:lnTo>
                    <a:pt x="150090" y="140708"/>
                  </a:lnTo>
                  <a:lnTo>
                    <a:pt x="168934" y="114509"/>
                  </a:lnTo>
                  <a:lnTo>
                    <a:pt x="175844" y="82423"/>
                  </a:lnTo>
                  <a:lnTo>
                    <a:pt x="168934" y="50342"/>
                  </a:lnTo>
                  <a:lnTo>
                    <a:pt x="150090" y="24142"/>
                  </a:lnTo>
                  <a:lnTo>
                    <a:pt x="122142" y="6477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67901" y="4295453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1288" y="5321807"/>
              <a:ext cx="292607" cy="28041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219469" y="5355758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695" y="6477"/>
                  </a:lnTo>
                  <a:lnTo>
                    <a:pt x="25749" y="24142"/>
                  </a:lnTo>
                  <a:lnTo>
                    <a:pt x="6908" y="50342"/>
                  </a:lnTo>
                  <a:lnTo>
                    <a:pt x="0" y="82423"/>
                  </a:lnTo>
                  <a:lnTo>
                    <a:pt x="6908" y="114503"/>
                  </a:lnTo>
                  <a:lnTo>
                    <a:pt x="25749" y="140703"/>
                  </a:lnTo>
                  <a:lnTo>
                    <a:pt x="53695" y="158368"/>
                  </a:lnTo>
                  <a:lnTo>
                    <a:pt x="87922" y="164846"/>
                  </a:lnTo>
                  <a:lnTo>
                    <a:pt x="122142" y="158368"/>
                  </a:lnTo>
                  <a:lnTo>
                    <a:pt x="150090" y="140703"/>
                  </a:lnTo>
                  <a:lnTo>
                    <a:pt x="168934" y="114503"/>
                  </a:lnTo>
                  <a:lnTo>
                    <a:pt x="175844" y="82423"/>
                  </a:lnTo>
                  <a:lnTo>
                    <a:pt x="168934" y="50342"/>
                  </a:lnTo>
                  <a:lnTo>
                    <a:pt x="150090" y="24142"/>
                  </a:lnTo>
                  <a:lnTo>
                    <a:pt x="122142" y="6477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19469" y="5355756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22248" y="4709159"/>
              <a:ext cx="292608" cy="28041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280149" y="4743181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695" y="6476"/>
                  </a:lnTo>
                  <a:lnTo>
                    <a:pt x="25749" y="24137"/>
                  </a:lnTo>
                  <a:lnTo>
                    <a:pt x="6908" y="50336"/>
                  </a:lnTo>
                  <a:lnTo>
                    <a:pt x="0" y="82423"/>
                  </a:lnTo>
                  <a:lnTo>
                    <a:pt x="6908" y="114503"/>
                  </a:lnTo>
                  <a:lnTo>
                    <a:pt x="25749" y="140703"/>
                  </a:lnTo>
                  <a:lnTo>
                    <a:pt x="53695" y="158368"/>
                  </a:lnTo>
                  <a:lnTo>
                    <a:pt x="87922" y="164846"/>
                  </a:lnTo>
                  <a:lnTo>
                    <a:pt x="122142" y="158368"/>
                  </a:lnTo>
                  <a:lnTo>
                    <a:pt x="150090" y="140703"/>
                  </a:lnTo>
                  <a:lnTo>
                    <a:pt x="168934" y="114503"/>
                  </a:lnTo>
                  <a:lnTo>
                    <a:pt x="175844" y="82423"/>
                  </a:lnTo>
                  <a:lnTo>
                    <a:pt x="168934" y="50336"/>
                  </a:lnTo>
                  <a:lnTo>
                    <a:pt x="150090" y="24137"/>
                  </a:lnTo>
                  <a:lnTo>
                    <a:pt x="122142" y="6476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80149" y="4743179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79576" y="3733799"/>
              <a:ext cx="292607" cy="28041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238327" y="3768279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695" y="6477"/>
                  </a:lnTo>
                  <a:lnTo>
                    <a:pt x="25749" y="24142"/>
                  </a:lnTo>
                  <a:lnTo>
                    <a:pt x="6908" y="50342"/>
                  </a:lnTo>
                  <a:lnTo>
                    <a:pt x="0" y="82423"/>
                  </a:lnTo>
                  <a:lnTo>
                    <a:pt x="6908" y="114503"/>
                  </a:lnTo>
                  <a:lnTo>
                    <a:pt x="25749" y="140703"/>
                  </a:lnTo>
                  <a:lnTo>
                    <a:pt x="53695" y="158368"/>
                  </a:lnTo>
                  <a:lnTo>
                    <a:pt x="87922" y="164846"/>
                  </a:lnTo>
                  <a:lnTo>
                    <a:pt x="122142" y="158368"/>
                  </a:lnTo>
                  <a:lnTo>
                    <a:pt x="150090" y="140703"/>
                  </a:lnTo>
                  <a:lnTo>
                    <a:pt x="168934" y="114503"/>
                  </a:lnTo>
                  <a:lnTo>
                    <a:pt x="175844" y="82423"/>
                  </a:lnTo>
                  <a:lnTo>
                    <a:pt x="168934" y="50342"/>
                  </a:lnTo>
                  <a:lnTo>
                    <a:pt x="150090" y="24142"/>
                  </a:lnTo>
                  <a:lnTo>
                    <a:pt x="122142" y="6477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38327" y="3768276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0976" y="5263895"/>
              <a:ext cx="289559" cy="28041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007249" y="5297638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695" y="6476"/>
                  </a:lnTo>
                  <a:lnTo>
                    <a:pt x="25749" y="24137"/>
                  </a:lnTo>
                  <a:lnTo>
                    <a:pt x="6908" y="50336"/>
                  </a:lnTo>
                  <a:lnTo>
                    <a:pt x="0" y="82423"/>
                  </a:lnTo>
                  <a:lnTo>
                    <a:pt x="6908" y="114503"/>
                  </a:lnTo>
                  <a:lnTo>
                    <a:pt x="25749" y="140703"/>
                  </a:lnTo>
                  <a:lnTo>
                    <a:pt x="53695" y="158368"/>
                  </a:lnTo>
                  <a:lnTo>
                    <a:pt x="87922" y="164846"/>
                  </a:lnTo>
                  <a:lnTo>
                    <a:pt x="122142" y="158368"/>
                  </a:lnTo>
                  <a:lnTo>
                    <a:pt x="150090" y="140703"/>
                  </a:lnTo>
                  <a:lnTo>
                    <a:pt x="168934" y="114503"/>
                  </a:lnTo>
                  <a:lnTo>
                    <a:pt x="175844" y="82423"/>
                  </a:lnTo>
                  <a:lnTo>
                    <a:pt x="168934" y="50336"/>
                  </a:lnTo>
                  <a:lnTo>
                    <a:pt x="150090" y="24137"/>
                  </a:lnTo>
                  <a:lnTo>
                    <a:pt x="122142" y="6476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07249" y="5297635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8784" y="4395215"/>
              <a:ext cx="289559" cy="27736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995735" y="4426916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695" y="6477"/>
                  </a:lnTo>
                  <a:lnTo>
                    <a:pt x="25749" y="24142"/>
                  </a:lnTo>
                  <a:lnTo>
                    <a:pt x="6908" y="50342"/>
                  </a:lnTo>
                  <a:lnTo>
                    <a:pt x="0" y="82423"/>
                  </a:lnTo>
                  <a:lnTo>
                    <a:pt x="6908" y="114509"/>
                  </a:lnTo>
                  <a:lnTo>
                    <a:pt x="25749" y="140708"/>
                  </a:lnTo>
                  <a:lnTo>
                    <a:pt x="53695" y="158369"/>
                  </a:lnTo>
                  <a:lnTo>
                    <a:pt x="87922" y="164846"/>
                  </a:lnTo>
                  <a:lnTo>
                    <a:pt x="122142" y="158369"/>
                  </a:lnTo>
                  <a:lnTo>
                    <a:pt x="150090" y="140708"/>
                  </a:lnTo>
                  <a:lnTo>
                    <a:pt x="168934" y="114509"/>
                  </a:lnTo>
                  <a:lnTo>
                    <a:pt x="175844" y="82423"/>
                  </a:lnTo>
                  <a:lnTo>
                    <a:pt x="168934" y="50342"/>
                  </a:lnTo>
                  <a:lnTo>
                    <a:pt x="150090" y="24142"/>
                  </a:lnTo>
                  <a:lnTo>
                    <a:pt x="122142" y="6477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95735" y="4426913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63168" y="3901439"/>
              <a:ext cx="292607" cy="27736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022245" y="3933130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87922" y="0"/>
                  </a:moveTo>
                  <a:lnTo>
                    <a:pt x="53701" y="6477"/>
                  </a:lnTo>
                  <a:lnTo>
                    <a:pt x="25754" y="24142"/>
                  </a:lnTo>
                  <a:lnTo>
                    <a:pt x="6910" y="50342"/>
                  </a:lnTo>
                  <a:lnTo>
                    <a:pt x="0" y="82423"/>
                  </a:lnTo>
                  <a:lnTo>
                    <a:pt x="6910" y="114509"/>
                  </a:lnTo>
                  <a:lnTo>
                    <a:pt x="25754" y="140708"/>
                  </a:lnTo>
                  <a:lnTo>
                    <a:pt x="53701" y="158369"/>
                  </a:lnTo>
                  <a:lnTo>
                    <a:pt x="87922" y="164846"/>
                  </a:lnTo>
                  <a:lnTo>
                    <a:pt x="122142" y="158369"/>
                  </a:lnTo>
                  <a:lnTo>
                    <a:pt x="150090" y="140708"/>
                  </a:lnTo>
                  <a:lnTo>
                    <a:pt x="168934" y="114509"/>
                  </a:lnTo>
                  <a:lnTo>
                    <a:pt x="175844" y="82423"/>
                  </a:lnTo>
                  <a:lnTo>
                    <a:pt x="168934" y="50342"/>
                  </a:lnTo>
                  <a:lnTo>
                    <a:pt x="150090" y="24142"/>
                  </a:lnTo>
                  <a:lnTo>
                    <a:pt x="122142" y="6477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22246" y="3933127"/>
              <a:ext cx="175895" cy="165100"/>
            </a:xfrm>
            <a:custGeom>
              <a:avLst/>
              <a:gdLst/>
              <a:ahLst/>
              <a:cxnLst/>
              <a:rect l="l" t="t" r="r" b="b"/>
              <a:pathLst>
                <a:path w="175894" h="165100">
                  <a:moveTo>
                    <a:pt x="0" y="82435"/>
                  </a:moveTo>
                  <a:lnTo>
                    <a:pt x="6910" y="50348"/>
                  </a:lnTo>
                  <a:lnTo>
                    <a:pt x="25754" y="24144"/>
                  </a:lnTo>
                  <a:lnTo>
                    <a:pt x="53704" y="6478"/>
                  </a:lnTo>
                  <a:lnTo>
                    <a:pt x="87932" y="0"/>
                  </a:lnTo>
                  <a:lnTo>
                    <a:pt x="122159" y="6478"/>
                  </a:lnTo>
                  <a:lnTo>
                    <a:pt x="150109" y="24144"/>
                  </a:lnTo>
                  <a:lnTo>
                    <a:pt x="168953" y="50348"/>
                  </a:lnTo>
                  <a:lnTo>
                    <a:pt x="175864" y="82435"/>
                  </a:lnTo>
                  <a:lnTo>
                    <a:pt x="168953" y="114523"/>
                  </a:lnTo>
                  <a:lnTo>
                    <a:pt x="150109" y="140726"/>
                  </a:lnTo>
                  <a:lnTo>
                    <a:pt x="122159" y="158393"/>
                  </a:lnTo>
                  <a:lnTo>
                    <a:pt x="87932" y="164871"/>
                  </a:lnTo>
                  <a:lnTo>
                    <a:pt x="53704" y="158393"/>
                  </a:lnTo>
                  <a:lnTo>
                    <a:pt x="25754" y="140726"/>
                  </a:lnTo>
                  <a:lnTo>
                    <a:pt x="6910" y="114523"/>
                  </a:lnTo>
                  <a:lnTo>
                    <a:pt x="0" y="82435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72733" y="3896285"/>
              <a:ext cx="2078989" cy="697865"/>
            </a:xfrm>
            <a:custGeom>
              <a:avLst/>
              <a:gdLst/>
              <a:ahLst/>
              <a:cxnLst/>
              <a:rect l="l" t="t" r="r" b="b"/>
              <a:pathLst>
                <a:path w="2078989" h="697864">
                  <a:moveTo>
                    <a:pt x="1729435" y="0"/>
                  </a:moveTo>
                  <a:lnTo>
                    <a:pt x="1729435" y="174472"/>
                  </a:lnTo>
                  <a:lnTo>
                    <a:pt x="0" y="174472"/>
                  </a:lnTo>
                  <a:lnTo>
                    <a:pt x="0" y="523405"/>
                  </a:lnTo>
                  <a:lnTo>
                    <a:pt x="1729435" y="523405"/>
                  </a:lnTo>
                  <a:lnTo>
                    <a:pt x="1729435" y="697865"/>
                  </a:lnTo>
                  <a:lnTo>
                    <a:pt x="2078367" y="348932"/>
                  </a:lnTo>
                  <a:lnTo>
                    <a:pt x="1729435" y="0"/>
                  </a:lnTo>
                  <a:close/>
                </a:path>
              </a:pathLst>
            </a:custGeom>
            <a:solidFill>
              <a:srgbClr val="CB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672733" y="3896291"/>
              <a:ext cx="2078989" cy="698500"/>
            </a:xfrm>
            <a:custGeom>
              <a:avLst/>
              <a:gdLst/>
              <a:ahLst/>
              <a:cxnLst/>
              <a:rect l="l" t="t" r="r" b="b"/>
              <a:pathLst>
                <a:path w="2078989" h="698500">
                  <a:moveTo>
                    <a:pt x="0" y="174487"/>
                  </a:moveTo>
                  <a:lnTo>
                    <a:pt x="1729657" y="174487"/>
                  </a:lnTo>
                  <a:lnTo>
                    <a:pt x="1729657" y="0"/>
                  </a:lnTo>
                  <a:lnTo>
                    <a:pt x="2078629" y="348975"/>
                  </a:lnTo>
                  <a:lnTo>
                    <a:pt x="1729657" y="697948"/>
                  </a:lnTo>
                  <a:lnTo>
                    <a:pt x="1729657" y="523460"/>
                  </a:lnTo>
                  <a:lnTo>
                    <a:pt x="0" y="523460"/>
                  </a:lnTo>
                  <a:lnTo>
                    <a:pt x="0" y="174487"/>
                  </a:lnTo>
                  <a:close/>
                </a:path>
              </a:pathLst>
            </a:custGeom>
            <a:ln w="27096">
              <a:solidFill>
                <a:srgbClr val="95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8767563" y="2597911"/>
            <a:ext cx="104330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Lower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limit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HIV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RNA</a:t>
            </a:r>
            <a:endParaRPr sz="1500">
              <a:latin typeface="Arial"/>
              <a:cs typeface="Arial"/>
            </a:endParaRPr>
          </a:p>
          <a:p>
            <a:pPr marL="18415">
              <a:lnSpc>
                <a:spcPts val="1795"/>
              </a:lnSpc>
            </a:pPr>
            <a:r>
              <a:rPr sz="1500" b="1" spc="-10" dirty="0">
                <a:latin typeface="Arial"/>
                <a:cs typeface="Arial"/>
              </a:rPr>
              <a:t>detection</a:t>
            </a:r>
            <a:endParaRPr sz="1500">
              <a:latin typeface="Arial"/>
              <a:cs typeface="Arial"/>
            </a:endParaRPr>
          </a:p>
          <a:p>
            <a:pPr marL="18415">
              <a:lnSpc>
                <a:spcPts val="1435"/>
              </a:lnSpc>
            </a:pPr>
            <a:r>
              <a:rPr sz="1200" spc="-10" dirty="0">
                <a:solidFill>
                  <a:srgbClr val="7F7F7F"/>
                </a:solidFill>
                <a:latin typeface="Arial"/>
                <a:cs typeface="Arial"/>
              </a:rPr>
              <a:t>(copies/mL)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spc="-20" dirty="0">
                <a:solidFill>
                  <a:srgbClr val="7F7F7F"/>
                </a:solidFill>
                <a:latin typeface="Arial"/>
                <a:cs typeface="Arial"/>
              </a:rPr>
              <a:t>1500</a:t>
            </a:r>
            <a:endParaRPr sz="13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767563" y="4519180"/>
            <a:ext cx="294640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7F7F7F"/>
                </a:solidFill>
                <a:latin typeface="Arial"/>
                <a:cs typeface="Arial"/>
              </a:rPr>
              <a:t>400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spc="-25" dirty="0">
                <a:solidFill>
                  <a:srgbClr val="7F7F7F"/>
                </a:solidFill>
                <a:latin typeface="Arial"/>
                <a:cs typeface="Arial"/>
              </a:rPr>
              <a:t>20</a:t>
            </a:r>
            <a:endParaRPr sz="13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343416" y="4106671"/>
            <a:ext cx="14008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“Undetectable”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952333" y="2240279"/>
            <a:ext cx="6426835" cy="3530600"/>
            <a:chOff x="1952333" y="2240279"/>
            <a:chExt cx="6426835" cy="3530600"/>
          </a:xfrm>
        </p:grpSpPr>
        <p:sp>
          <p:nvSpPr>
            <p:cNvPr id="78" name="object 78"/>
            <p:cNvSpPr/>
            <p:nvPr/>
          </p:nvSpPr>
          <p:spPr>
            <a:xfrm>
              <a:off x="7457921" y="2679421"/>
              <a:ext cx="812800" cy="3087370"/>
            </a:xfrm>
            <a:custGeom>
              <a:avLst/>
              <a:gdLst/>
              <a:ahLst/>
              <a:cxnLst/>
              <a:rect l="l" t="t" r="r" b="b"/>
              <a:pathLst>
                <a:path w="812800" h="3087370">
                  <a:moveTo>
                    <a:pt x="812495" y="0"/>
                  </a:moveTo>
                  <a:lnTo>
                    <a:pt x="17284" y="0"/>
                  </a:lnTo>
                  <a:lnTo>
                    <a:pt x="0" y="2678607"/>
                  </a:lnTo>
                  <a:lnTo>
                    <a:pt x="34569" y="2890481"/>
                  </a:lnTo>
                  <a:lnTo>
                    <a:pt x="172872" y="3056953"/>
                  </a:lnTo>
                  <a:lnTo>
                    <a:pt x="414896" y="3087217"/>
                  </a:lnTo>
                  <a:lnTo>
                    <a:pt x="622338" y="3041815"/>
                  </a:lnTo>
                  <a:lnTo>
                    <a:pt x="760628" y="2905607"/>
                  </a:lnTo>
                  <a:lnTo>
                    <a:pt x="812495" y="2678607"/>
                  </a:lnTo>
                  <a:lnTo>
                    <a:pt x="812495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457918" y="2679421"/>
              <a:ext cx="812800" cy="3088005"/>
            </a:xfrm>
            <a:custGeom>
              <a:avLst/>
              <a:gdLst/>
              <a:ahLst/>
              <a:cxnLst/>
              <a:rect l="l" t="t" r="r" b="b"/>
              <a:pathLst>
                <a:path w="812800" h="3088004">
                  <a:moveTo>
                    <a:pt x="17289" y="0"/>
                  </a:moveTo>
                  <a:lnTo>
                    <a:pt x="812600" y="0"/>
                  </a:lnTo>
                  <a:lnTo>
                    <a:pt x="812600" y="2678948"/>
                  </a:lnTo>
                  <a:lnTo>
                    <a:pt x="760732" y="2905977"/>
                  </a:lnTo>
                  <a:lnTo>
                    <a:pt x="622417" y="3042194"/>
                  </a:lnTo>
                  <a:lnTo>
                    <a:pt x="414945" y="3087600"/>
                  </a:lnTo>
                  <a:lnTo>
                    <a:pt x="172894" y="3057330"/>
                  </a:lnTo>
                  <a:lnTo>
                    <a:pt x="34579" y="2890842"/>
                  </a:lnTo>
                  <a:lnTo>
                    <a:pt x="0" y="2678948"/>
                  </a:lnTo>
                  <a:lnTo>
                    <a:pt x="17289" y="0"/>
                  </a:lnTo>
                  <a:close/>
                </a:path>
              </a:pathLst>
            </a:custGeom>
            <a:ln w="6774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557096" y="3320319"/>
              <a:ext cx="643255" cy="2363470"/>
            </a:xfrm>
            <a:custGeom>
              <a:avLst/>
              <a:gdLst/>
              <a:ahLst/>
              <a:cxnLst/>
              <a:rect l="l" t="t" r="r" b="b"/>
              <a:pathLst>
                <a:path w="643254" h="2363470">
                  <a:moveTo>
                    <a:pt x="643001" y="0"/>
                  </a:moveTo>
                  <a:lnTo>
                    <a:pt x="13677" y="0"/>
                  </a:lnTo>
                  <a:lnTo>
                    <a:pt x="0" y="2050389"/>
                  </a:lnTo>
                  <a:lnTo>
                    <a:pt x="27355" y="2212568"/>
                  </a:lnTo>
                  <a:lnTo>
                    <a:pt x="136804" y="2339987"/>
                  </a:lnTo>
                  <a:lnTo>
                    <a:pt x="328333" y="2363165"/>
                  </a:lnTo>
                  <a:lnTo>
                    <a:pt x="492506" y="2328405"/>
                  </a:lnTo>
                  <a:lnTo>
                    <a:pt x="601954" y="2224151"/>
                  </a:lnTo>
                  <a:lnTo>
                    <a:pt x="643001" y="2050389"/>
                  </a:lnTo>
                  <a:lnTo>
                    <a:pt x="64300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63967" y="2240279"/>
              <a:ext cx="1014983" cy="87172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12977" y="2264473"/>
              <a:ext cx="917359" cy="77235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7412981" y="2264470"/>
              <a:ext cx="917575" cy="772795"/>
            </a:xfrm>
            <a:custGeom>
              <a:avLst/>
              <a:gdLst/>
              <a:ahLst/>
              <a:cxnLst/>
              <a:rect l="l" t="t" r="r" b="b"/>
              <a:pathLst>
                <a:path w="917575" h="772794">
                  <a:moveTo>
                    <a:pt x="0" y="0"/>
                  </a:moveTo>
                  <a:lnTo>
                    <a:pt x="917467" y="0"/>
                  </a:lnTo>
                  <a:lnTo>
                    <a:pt x="917467" y="772454"/>
                  </a:lnTo>
                  <a:lnTo>
                    <a:pt x="0" y="772454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861744" y="2679421"/>
              <a:ext cx="812800" cy="3087370"/>
            </a:xfrm>
            <a:custGeom>
              <a:avLst/>
              <a:gdLst/>
              <a:ahLst/>
              <a:cxnLst/>
              <a:rect l="l" t="t" r="r" b="b"/>
              <a:pathLst>
                <a:path w="812800" h="3087370">
                  <a:moveTo>
                    <a:pt x="812495" y="0"/>
                  </a:moveTo>
                  <a:lnTo>
                    <a:pt x="17284" y="0"/>
                  </a:lnTo>
                  <a:lnTo>
                    <a:pt x="0" y="2678607"/>
                  </a:lnTo>
                  <a:lnTo>
                    <a:pt x="34569" y="2890481"/>
                  </a:lnTo>
                  <a:lnTo>
                    <a:pt x="172872" y="3056953"/>
                  </a:lnTo>
                  <a:lnTo>
                    <a:pt x="414883" y="3087217"/>
                  </a:lnTo>
                  <a:lnTo>
                    <a:pt x="622338" y="3041815"/>
                  </a:lnTo>
                  <a:lnTo>
                    <a:pt x="760628" y="2905607"/>
                  </a:lnTo>
                  <a:lnTo>
                    <a:pt x="812495" y="2678607"/>
                  </a:lnTo>
                  <a:lnTo>
                    <a:pt x="812495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61742" y="2679421"/>
              <a:ext cx="812800" cy="3088005"/>
            </a:xfrm>
            <a:custGeom>
              <a:avLst/>
              <a:gdLst/>
              <a:ahLst/>
              <a:cxnLst/>
              <a:rect l="l" t="t" r="r" b="b"/>
              <a:pathLst>
                <a:path w="812800" h="3088004">
                  <a:moveTo>
                    <a:pt x="17289" y="0"/>
                  </a:moveTo>
                  <a:lnTo>
                    <a:pt x="812600" y="0"/>
                  </a:lnTo>
                  <a:lnTo>
                    <a:pt x="812600" y="2678948"/>
                  </a:lnTo>
                  <a:lnTo>
                    <a:pt x="760732" y="2905977"/>
                  </a:lnTo>
                  <a:lnTo>
                    <a:pt x="622417" y="3042194"/>
                  </a:lnTo>
                  <a:lnTo>
                    <a:pt x="414945" y="3087600"/>
                  </a:lnTo>
                  <a:lnTo>
                    <a:pt x="172894" y="3057330"/>
                  </a:lnTo>
                  <a:lnTo>
                    <a:pt x="34579" y="2890842"/>
                  </a:lnTo>
                  <a:lnTo>
                    <a:pt x="0" y="2678948"/>
                  </a:lnTo>
                  <a:lnTo>
                    <a:pt x="17289" y="0"/>
                  </a:lnTo>
                  <a:close/>
                </a:path>
              </a:pathLst>
            </a:custGeom>
            <a:ln w="6774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960920" y="3320319"/>
              <a:ext cx="643255" cy="2363470"/>
            </a:xfrm>
            <a:custGeom>
              <a:avLst/>
              <a:gdLst/>
              <a:ahLst/>
              <a:cxnLst/>
              <a:rect l="l" t="t" r="r" b="b"/>
              <a:pathLst>
                <a:path w="643254" h="2363470">
                  <a:moveTo>
                    <a:pt x="643001" y="0"/>
                  </a:moveTo>
                  <a:lnTo>
                    <a:pt x="13677" y="0"/>
                  </a:lnTo>
                  <a:lnTo>
                    <a:pt x="0" y="2050389"/>
                  </a:lnTo>
                  <a:lnTo>
                    <a:pt x="27355" y="2212568"/>
                  </a:lnTo>
                  <a:lnTo>
                    <a:pt x="136804" y="2339987"/>
                  </a:lnTo>
                  <a:lnTo>
                    <a:pt x="328333" y="2363165"/>
                  </a:lnTo>
                  <a:lnTo>
                    <a:pt x="492506" y="2328405"/>
                  </a:lnTo>
                  <a:lnTo>
                    <a:pt x="601954" y="2224151"/>
                  </a:lnTo>
                  <a:lnTo>
                    <a:pt x="643001" y="2050389"/>
                  </a:lnTo>
                  <a:lnTo>
                    <a:pt x="64300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67327" y="2240279"/>
              <a:ext cx="1014984" cy="87172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16807" y="2264473"/>
              <a:ext cx="917346" cy="77235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816804" y="2264470"/>
              <a:ext cx="917575" cy="772795"/>
            </a:xfrm>
            <a:custGeom>
              <a:avLst/>
              <a:gdLst/>
              <a:ahLst/>
              <a:cxnLst/>
              <a:rect l="l" t="t" r="r" b="b"/>
              <a:pathLst>
                <a:path w="917575" h="772794">
                  <a:moveTo>
                    <a:pt x="0" y="0"/>
                  </a:moveTo>
                  <a:lnTo>
                    <a:pt x="917467" y="0"/>
                  </a:lnTo>
                  <a:lnTo>
                    <a:pt x="917467" y="772454"/>
                  </a:lnTo>
                  <a:lnTo>
                    <a:pt x="0" y="772454"/>
                  </a:lnTo>
                  <a:lnTo>
                    <a:pt x="0" y="0"/>
                  </a:lnTo>
                  <a:close/>
                </a:path>
              </a:pathLst>
            </a:custGeom>
            <a:ln w="10161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48911" y="5306567"/>
              <a:ext cx="292608" cy="292607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4307733" y="5341197"/>
              <a:ext cx="175895" cy="175895"/>
            </a:xfrm>
            <a:custGeom>
              <a:avLst/>
              <a:gdLst/>
              <a:ahLst/>
              <a:cxnLst/>
              <a:rect l="l" t="t" r="r" b="b"/>
              <a:pathLst>
                <a:path w="175895" h="175895">
                  <a:moveTo>
                    <a:pt x="87922" y="0"/>
                  </a:moveTo>
                  <a:lnTo>
                    <a:pt x="53701" y="6910"/>
                  </a:lnTo>
                  <a:lnTo>
                    <a:pt x="25754" y="25754"/>
                  </a:lnTo>
                  <a:lnTo>
                    <a:pt x="6910" y="53701"/>
                  </a:lnTo>
                  <a:lnTo>
                    <a:pt x="0" y="87922"/>
                  </a:lnTo>
                  <a:lnTo>
                    <a:pt x="6910" y="122142"/>
                  </a:lnTo>
                  <a:lnTo>
                    <a:pt x="25754" y="150090"/>
                  </a:lnTo>
                  <a:lnTo>
                    <a:pt x="53701" y="168934"/>
                  </a:lnTo>
                  <a:lnTo>
                    <a:pt x="87922" y="175844"/>
                  </a:lnTo>
                  <a:lnTo>
                    <a:pt x="122142" y="168934"/>
                  </a:lnTo>
                  <a:lnTo>
                    <a:pt x="150090" y="150090"/>
                  </a:lnTo>
                  <a:lnTo>
                    <a:pt x="168934" y="122142"/>
                  </a:lnTo>
                  <a:lnTo>
                    <a:pt x="175844" y="87922"/>
                  </a:lnTo>
                  <a:lnTo>
                    <a:pt x="168934" y="53701"/>
                  </a:lnTo>
                  <a:lnTo>
                    <a:pt x="150090" y="25754"/>
                  </a:lnTo>
                  <a:lnTo>
                    <a:pt x="122142" y="6910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07733" y="5341198"/>
              <a:ext cx="175895" cy="175895"/>
            </a:xfrm>
            <a:custGeom>
              <a:avLst/>
              <a:gdLst/>
              <a:ahLst/>
              <a:cxnLst/>
              <a:rect l="l" t="t" r="r" b="b"/>
              <a:pathLst>
                <a:path w="175895" h="175895">
                  <a:moveTo>
                    <a:pt x="0" y="87932"/>
                  </a:moveTo>
                  <a:lnTo>
                    <a:pt x="6910" y="53704"/>
                  </a:lnTo>
                  <a:lnTo>
                    <a:pt x="25754" y="25754"/>
                  </a:lnTo>
                  <a:lnTo>
                    <a:pt x="53704" y="6910"/>
                  </a:lnTo>
                  <a:lnTo>
                    <a:pt x="87932" y="0"/>
                  </a:lnTo>
                  <a:lnTo>
                    <a:pt x="122159" y="6910"/>
                  </a:lnTo>
                  <a:lnTo>
                    <a:pt x="150109" y="25754"/>
                  </a:lnTo>
                  <a:lnTo>
                    <a:pt x="168953" y="53704"/>
                  </a:lnTo>
                  <a:lnTo>
                    <a:pt x="175864" y="87932"/>
                  </a:lnTo>
                  <a:lnTo>
                    <a:pt x="168953" y="122159"/>
                  </a:lnTo>
                  <a:lnTo>
                    <a:pt x="150109" y="150109"/>
                  </a:lnTo>
                  <a:lnTo>
                    <a:pt x="122159" y="168953"/>
                  </a:lnTo>
                  <a:lnTo>
                    <a:pt x="87932" y="175864"/>
                  </a:lnTo>
                  <a:lnTo>
                    <a:pt x="53704" y="168953"/>
                  </a:lnTo>
                  <a:lnTo>
                    <a:pt x="25754" y="150109"/>
                  </a:lnTo>
                  <a:lnTo>
                    <a:pt x="6910" y="122159"/>
                  </a:lnTo>
                  <a:lnTo>
                    <a:pt x="0" y="87932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047744" y="5385815"/>
              <a:ext cx="292608" cy="29260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106575" y="5420163"/>
              <a:ext cx="175895" cy="175895"/>
            </a:xfrm>
            <a:custGeom>
              <a:avLst/>
              <a:gdLst/>
              <a:ahLst/>
              <a:cxnLst/>
              <a:rect l="l" t="t" r="r" b="b"/>
              <a:pathLst>
                <a:path w="175895" h="175895">
                  <a:moveTo>
                    <a:pt x="87922" y="0"/>
                  </a:moveTo>
                  <a:lnTo>
                    <a:pt x="53701" y="6910"/>
                  </a:lnTo>
                  <a:lnTo>
                    <a:pt x="25754" y="25754"/>
                  </a:lnTo>
                  <a:lnTo>
                    <a:pt x="6910" y="53701"/>
                  </a:lnTo>
                  <a:lnTo>
                    <a:pt x="0" y="87922"/>
                  </a:lnTo>
                  <a:lnTo>
                    <a:pt x="6910" y="122148"/>
                  </a:lnTo>
                  <a:lnTo>
                    <a:pt x="25754" y="150094"/>
                  </a:lnTo>
                  <a:lnTo>
                    <a:pt x="53701" y="168935"/>
                  </a:lnTo>
                  <a:lnTo>
                    <a:pt x="87922" y="175844"/>
                  </a:lnTo>
                  <a:lnTo>
                    <a:pt x="122142" y="168935"/>
                  </a:lnTo>
                  <a:lnTo>
                    <a:pt x="150090" y="150094"/>
                  </a:lnTo>
                  <a:lnTo>
                    <a:pt x="168934" y="122148"/>
                  </a:lnTo>
                  <a:lnTo>
                    <a:pt x="175844" y="87922"/>
                  </a:lnTo>
                  <a:lnTo>
                    <a:pt x="168934" y="53701"/>
                  </a:lnTo>
                  <a:lnTo>
                    <a:pt x="150090" y="25754"/>
                  </a:lnTo>
                  <a:lnTo>
                    <a:pt x="122142" y="6910"/>
                  </a:lnTo>
                  <a:lnTo>
                    <a:pt x="879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106575" y="5420164"/>
              <a:ext cx="175895" cy="175895"/>
            </a:xfrm>
            <a:custGeom>
              <a:avLst/>
              <a:gdLst/>
              <a:ahLst/>
              <a:cxnLst/>
              <a:rect l="l" t="t" r="r" b="b"/>
              <a:pathLst>
                <a:path w="175895" h="175895">
                  <a:moveTo>
                    <a:pt x="0" y="87932"/>
                  </a:moveTo>
                  <a:lnTo>
                    <a:pt x="6910" y="53704"/>
                  </a:lnTo>
                  <a:lnTo>
                    <a:pt x="25754" y="25754"/>
                  </a:lnTo>
                  <a:lnTo>
                    <a:pt x="53704" y="6910"/>
                  </a:lnTo>
                  <a:lnTo>
                    <a:pt x="87932" y="0"/>
                  </a:lnTo>
                  <a:lnTo>
                    <a:pt x="122159" y="6910"/>
                  </a:lnTo>
                  <a:lnTo>
                    <a:pt x="150109" y="25754"/>
                  </a:lnTo>
                  <a:lnTo>
                    <a:pt x="168953" y="53704"/>
                  </a:lnTo>
                  <a:lnTo>
                    <a:pt x="175864" y="87932"/>
                  </a:lnTo>
                  <a:lnTo>
                    <a:pt x="168953" y="122159"/>
                  </a:lnTo>
                  <a:lnTo>
                    <a:pt x="150109" y="150109"/>
                  </a:lnTo>
                  <a:lnTo>
                    <a:pt x="122159" y="168953"/>
                  </a:lnTo>
                  <a:lnTo>
                    <a:pt x="87932" y="175864"/>
                  </a:lnTo>
                  <a:lnTo>
                    <a:pt x="53704" y="168953"/>
                  </a:lnTo>
                  <a:lnTo>
                    <a:pt x="25754" y="150109"/>
                  </a:lnTo>
                  <a:lnTo>
                    <a:pt x="6910" y="122159"/>
                  </a:lnTo>
                  <a:lnTo>
                    <a:pt x="0" y="87932"/>
                  </a:lnTo>
                  <a:close/>
                </a:path>
              </a:pathLst>
            </a:custGeom>
            <a:ln w="27096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52333" y="2844088"/>
              <a:ext cx="1450300" cy="1316404"/>
            </a:xfrm>
            <a:prstGeom prst="rect">
              <a:avLst/>
            </a:prstGeom>
          </p:spPr>
        </p:pic>
      </p:grpSp>
      <p:sp>
        <p:nvSpPr>
          <p:cNvPr id="97" name="object 97"/>
          <p:cNvSpPr txBox="1"/>
          <p:nvPr/>
        </p:nvSpPr>
        <p:spPr>
          <a:xfrm>
            <a:off x="3523771" y="5939535"/>
            <a:ext cx="1489075" cy="607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3980" marR="5080" indent="-81915">
              <a:lnSpc>
                <a:spcPct val="101099"/>
              </a:lnSpc>
              <a:spcBef>
                <a:spcPts val="75"/>
              </a:spcBef>
            </a:pPr>
            <a:r>
              <a:rPr sz="1900" dirty="0">
                <a:latin typeface="Arial"/>
                <a:cs typeface="Arial"/>
              </a:rPr>
              <a:t>“Detected</a:t>
            </a:r>
            <a:r>
              <a:rPr sz="1900" spc="8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but </a:t>
            </a:r>
            <a:r>
              <a:rPr sz="1900" dirty="0">
                <a:latin typeface="Arial"/>
                <a:cs typeface="Arial"/>
              </a:rPr>
              <a:t>less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than…”</a:t>
            </a:r>
            <a:endParaRPr sz="19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154612" y="5936640"/>
            <a:ext cx="144843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“HIV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RNA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900" dirty="0">
                <a:latin typeface="Arial"/>
                <a:cs typeface="Arial"/>
              </a:rPr>
              <a:t>not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detected”</a:t>
            </a:r>
            <a:endParaRPr sz="19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40369" y="5922745"/>
            <a:ext cx="139700" cy="1496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75"/>
              </a:lnSpc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2661" y="540511"/>
            <a:ext cx="147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59008" y="2192528"/>
            <a:ext cx="360997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-10" dirty="0">
                <a:solidFill>
                  <a:srgbClr val="000000"/>
                </a:solidFill>
              </a:rPr>
              <a:t>Questions?</a:t>
            </a:r>
            <a:endParaRPr sz="5100"/>
          </a:p>
        </p:txBody>
      </p:sp>
      <p:sp>
        <p:nvSpPr>
          <p:cNvPr id="4" name="object 4"/>
          <p:cNvSpPr txBox="1"/>
          <p:nvPr/>
        </p:nvSpPr>
        <p:spPr>
          <a:xfrm>
            <a:off x="5659008" y="4199635"/>
            <a:ext cx="3687445" cy="126936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3000" dirty="0">
                <a:latin typeface="Arial"/>
                <a:cs typeface="Arial"/>
              </a:rPr>
              <a:t>Christopher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Hurt,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MD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3000" b="1" spc="-10" dirty="0">
                <a:latin typeface="Arial"/>
                <a:cs typeface="Arial"/>
                <a:hlinkClick r:id="rId2"/>
              </a:rPr>
              <a:t>churt@med.unc.edu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667" y="1646217"/>
            <a:ext cx="4357268" cy="489446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83211" y="7245095"/>
            <a:ext cx="3417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BFBFBF"/>
                </a:solidFill>
                <a:latin typeface="Arial"/>
                <a:cs typeface="Arial"/>
              </a:rPr>
              <a:t>https://</a:t>
            </a:r>
            <a:r>
              <a:rPr sz="1100" dirty="0">
                <a:solidFill>
                  <a:srgbClr val="BFBFBF"/>
                </a:solidFill>
                <a:latin typeface="Arial"/>
                <a:cs typeface="Arial"/>
                <a:hlinkClick r:id="rId4"/>
              </a:rPr>
              <a:t>www.wikiart.org/en/keith-haring/stop-aids-</a:t>
            </a:r>
            <a:r>
              <a:rPr sz="1100" spc="-20" dirty="0">
                <a:solidFill>
                  <a:srgbClr val="BFBFBF"/>
                </a:solidFill>
                <a:latin typeface="Arial"/>
                <a:cs typeface="Arial"/>
                <a:hlinkClick r:id="rId4"/>
              </a:rPr>
              <a:t>1989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3142" y="54051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003" y="1591564"/>
            <a:ext cx="8517255" cy="48228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99745" marR="377190" indent="-487680">
              <a:lnSpc>
                <a:spcPts val="3310"/>
              </a:lnSpc>
              <a:spcBef>
                <a:spcPts val="250"/>
              </a:spcBef>
              <a:buClr>
                <a:srgbClr val="D6201A"/>
              </a:buClr>
              <a:buChar char="■"/>
              <a:tabLst>
                <a:tab pos="499745" algn="l"/>
              </a:tabLst>
            </a:pP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Define</a:t>
            </a:r>
            <a:r>
              <a:rPr sz="28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key</a:t>
            </a:r>
            <a:r>
              <a:rPr sz="28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terms:</a:t>
            </a:r>
            <a:r>
              <a:rPr sz="28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222222"/>
                </a:solidFill>
                <a:latin typeface="Arial"/>
                <a:cs typeface="Arial"/>
              </a:rPr>
              <a:t>HIV,</a:t>
            </a:r>
            <a:r>
              <a:rPr sz="2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CD4</a:t>
            </a:r>
            <a:r>
              <a:rPr sz="28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22222"/>
                </a:solidFill>
                <a:latin typeface="Arial"/>
                <a:cs typeface="Arial"/>
              </a:rPr>
              <a:t>cell,</a:t>
            </a:r>
            <a:r>
              <a:rPr sz="28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AIDS,</a:t>
            </a:r>
            <a:r>
              <a:rPr sz="2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viral</a:t>
            </a:r>
            <a:r>
              <a:rPr sz="2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22222"/>
                </a:solidFill>
                <a:latin typeface="Arial"/>
                <a:cs typeface="Arial"/>
              </a:rPr>
              <a:t>load, </a:t>
            </a:r>
            <a:r>
              <a:rPr sz="2800" spc="-65" dirty="0">
                <a:solidFill>
                  <a:srgbClr val="222222"/>
                </a:solidFill>
                <a:latin typeface="Arial"/>
                <a:cs typeface="Arial"/>
              </a:rPr>
              <a:t>ARV,</a:t>
            </a:r>
            <a:r>
              <a:rPr sz="28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adherence,</a:t>
            </a:r>
            <a:r>
              <a:rPr sz="28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28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22222"/>
                </a:solidFill>
                <a:latin typeface="Arial"/>
                <a:cs typeface="Arial"/>
              </a:rPr>
              <a:t>undetectability</a:t>
            </a:r>
            <a:endParaRPr sz="2800">
              <a:latin typeface="Arial"/>
              <a:cs typeface="Arial"/>
            </a:endParaRPr>
          </a:p>
          <a:p>
            <a:pPr marL="499745" marR="225425" indent="-487680">
              <a:lnSpc>
                <a:spcPts val="3290"/>
              </a:lnSpc>
              <a:spcBef>
                <a:spcPts val="2010"/>
              </a:spcBef>
              <a:buClr>
                <a:srgbClr val="D6201A"/>
              </a:buClr>
              <a:buChar char="■"/>
              <a:tabLst>
                <a:tab pos="499745" algn="l"/>
              </a:tabLst>
            </a:pP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Describe</a:t>
            </a:r>
            <a:r>
              <a:rPr sz="2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who</a:t>
            </a:r>
            <a:r>
              <a:rPr sz="28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is</a:t>
            </a:r>
            <a:r>
              <a:rPr sz="2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living</a:t>
            </a:r>
            <a:r>
              <a:rPr sz="28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with</a:t>
            </a:r>
            <a:r>
              <a:rPr sz="2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HIV</a:t>
            </a:r>
            <a:r>
              <a:rPr sz="28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in</a:t>
            </a:r>
            <a:r>
              <a:rPr sz="2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8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US</a:t>
            </a:r>
            <a:r>
              <a:rPr sz="2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28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22222"/>
                </a:solidFill>
                <a:latin typeface="Arial"/>
                <a:cs typeface="Arial"/>
              </a:rPr>
              <a:t>who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is</a:t>
            </a:r>
            <a:r>
              <a:rPr sz="2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at</a:t>
            </a:r>
            <a:r>
              <a:rPr sz="2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risk</a:t>
            </a:r>
            <a:r>
              <a:rPr sz="2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2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acquiring</a:t>
            </a:r>
            <a:r>
              <a:rPr sz="28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22222"/>
                </a:solidFill>
                <a:latin typeface="Arial"/>
                <a:cs typeface="Arial"/>
              </a:rPr>
              <a:t>HIV</a:t>
            </a:r>
            <a:endParaRPr sz="2800">
              <a:latin typeface="Arial"/>
              <a:cs typeface="Arial"/>
            </a:endParaRPr>
          </a:p>
          <a:p>
            <a:pPr marL="499745" marR="1260475" indent="-487680">
              <a:lnSpc>
                <a:spcPts val="3310"/>
              </a:lnSpc>
              <a:spcBef>
                <a:spcPts val="1995"/>
              </a:spcBef>
              <a:buClr>
                <a:srgbClr val="D6201A"/>
              </a:buClr>
              <a:buChar char="■"/>
              <a:tabLst>
                <a:tab pos="499745" algn="l"/>
              </a:tabLst>
            </a:pP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Outline</a:t>
            </a:r>
            <a:r>
              <a:rPr sz="28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how</a:t>
            </a:r>
            <a:r>
              <a:rPr sz="28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HIV</a:t>
            </a:r>
            <a:r>
              <a:rPr sz="28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infects</a:t>
            </a:r>
            <a:r>
              <a:rPr sz="28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someone</a:t>
            </a:r>
            <a:r>
              <a:rPr sz="2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2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happens</a:t>
            </a:r>
            <a:r>
              <a:rPr sz="2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in</a:t>
            </a:r>
            <a:r>
              <a:rPr sz="2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8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body</a:t>
            </a:r>
            <a:r>
              <a:rPr sz="2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after</a:t>
            </a:r>
            <a:r>
              <a:rPr sz="28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22222"/>
                </a:solidFill>
                <a:latin typeface="Arial"/>
                <a:cs typeface="Arial"/>
              </a:rPr>
              <a:t>infection</a:t>
            </a:r>
            <a:endParaRPr sz="2800">
              <a:latin typeface="Arial"/>
              <a:cs typeface="Arial"/>
            </a:endParaRPr>
          </a:p>
          <a:p>
            <a:pPr marL="499745" marR="553720" indent="-487680">
              <a:lnSpc>
                <a:spcPts val="3310"/>
              </a:lnSpc>
              <a:spcBef>
                <a:spcPts val="1975"/>
              </a:spcBef>
              <a:buClr>
                <a:srgbClr val="D6201A"/>
              </a:buClr>
              <a:buChar char="■"/>
              <a:tabLst>
                <a:tab pos="499745" algn="l"/>
              </a:tabLst>
            </a:pP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Describe</a:t>
            </a:r>
            <a:r>
              <a:rPr sz="28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8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r>
              <a:rPr sz="28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getting</a:t>
            </a:r>
            <a:r>
              <a:rPr sz="28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tested</a:t>
            </a:r>
            <a:r>
              <a:rPr sz="28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2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happens</a:t>
            </a:r>
            <a:r>
              <a:rPr sz="28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when</a:t>
            </a:r>
            <a:r>
              <a:rPr sz="28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someone</a:t>
            </a:r>
            <a:r>
              <a:rPr sz="28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enters</a:t>
            </a:r>
            <a:r>
              <a:rPr sz="28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HIV</a:t>
            </a:r>
            <a:r>
              <a:rPr sz="28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22222"/>
                </a:solidFill>
                <a:latin typeface="Arial"/>
                <a:cs typeface="Arial"/>
              </a:rPr>
              <a:t>care</a:t>
            </a:r>
            <a:endParaRPr sz="2800">
              <a:latin typeface="Arial"/>
              <a:cs typeface="Arial"/>
            </a:endParaRPr>
          </a:p>
          <a:p>
            <a:pPr marL="499745" indent="-487045">
              <a:lnSpc>
                <a:spcPct val="100000"/>
              </a:lnSpc>
              <a:spcBef>
                <a:spcPts val="1845"/>
              </a:spcBef>
              <a:buClr>
                <a:srgbClr val="D6201A"/>
              </a:buClr>
              <a:buChar char="■"/>
              <a:tabLst>
                <a:tab pos="499745" algn="l"/>
              </a:tabLst>
            </a:pP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Explain</a:t>
            </a:r>
            <a:r>
              <a:rPr sz="28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U=U</a:t>
            </a:r>
            <a:r>
              <a:rPr sz="28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2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what</a:t>
            </a:r>
            <a:r>
              <a:rPr sz="28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r>
              <a:rPr sz="2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means</a:t>
            </a:r>
            <a:r>
              <a:rPr sz="2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2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people</a:t>
            </a:r>
            <a:r>
              <a:rPr sz="2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22222"/>
                </a:solidFill>
                <a:latin typeface="Arial"/>
                <a:cs typeface="Arial"/>
              </a:rPr>
              <a:t>with</a:t>
            </a:r>
            <a:r>
              <a:rPr sz="28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22222"/>
                </a:solidFill>
                <a:latin typeface="Arial"/>
                <a:cs typeface="Arial"/>
              </a:rPr>
              <a:t>HIV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Objectives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3142" y="54051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003884"/>
            <a:ext cx="9753600" cy="65399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3142" y="54051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Defining some</a:t>
            </a:r>
            <a:r>
              <a:rPr spc="10" dirty="0"/>
              <a:t> </a:t>
            </a:r>
            <a:r>
              <a:rPr dirty="0"/>
              <a:t>key</a:t>
            </a:r>
            <a:r>
              <a:rPr spc="10" dirty="0"/>
              <a:t> </a:t>
            </a:r>
            <a:r>
              <a:rPr spc="-10" dirty="0"/>
              <a:t>terms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0095" y="430707"/>
            <a:ext cx="2999866" cy="33478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1893" y="1505711"/>
            <a:ext cx="8763000" cy="5393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latin typeface="Arial"/>
                <a:cs typeface="Arial"/>
              </a:rPr>
              <a:t>Human</a:t>
            </a:r>
            <a:r>
              <a:rPr sz="2300" b="1" spc="2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immunodeficiency</a:t>
            </a:r>
            <a:r>
              <a:rPr sz="2300" b="1" spc="2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virus</a:t>
            </a:r>
            <a:r>
              <a:rPr sz="2300" b="1" spc="23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(HIV)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300" dirty="0">
                <a:latin typeface="Arial"/>
                <a:cs typeface="Arial"/>
              </a:rPr>
              <a:t>Retrovirus</a:t>
            </a:r>
            <a:r>
              <a:rPr sz="2300" spc="1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that</a:t>
            </a:r>
            <a:r>
              <a:rPr sz="2300" spc="1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attacks</a:t>
            </a:r>
            <a:r>
              <a:rPr sz="2300" spc="1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1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immune</a:t>
            </a:r>
            <a:r>
              <a:rPr sz="2300" spc="14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system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Arial"/>
                <a:cs typeface="Arial"/>
              </a:rPr>
              <a:t>CD4</a:t>
            </a:r>
            <a:r>
              <a:rPr sz="2300" b="1" spc="6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T</a:t>
            </a:r>
            <a:r>
              <a:rPr sz="2300" b="1" spc="8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lymphocyte</a:t>
            </a:r>
            <a:endParaRPr sz="23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145"/>
              </a:spcBef>
              <a:buClr>
                <a:srgbClr val="D6201A"/>
              </a:buClr>
              <a:buChar char="■"/>
              <a:tabLst>
                <a:tab pos="377825" algn="l"/>
              </a:tabLst>
            </a:pPr>
            <a:r>
              <a:rPr sz="2300" dirty="0">
                <a:latin typeface="Arial"/>
                <a:cs typeface="Arial"/>
              </a:rPr>
              <a:t>Also</a:t>
            </a:r>
            <a:r>
              <a:rPr sz="2300" spc="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called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“T</a:t>
            </a:r>
            <a:r>
              <a:rPr sz="2300" spc="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helper”</a:t>
            </a:r>
            <a:r>
              <a:rPr sz="2300" spc="90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cell</a:t>
            </a:r>
            <a:endParaRPr sz="23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50"/>
              </a:spcBef>
              <a:buClr>
                <a:srgbClr val="D6201A"/>
              </a:buClr>
              <a:buChar char="■"/>
              <a:tabLst>
                <a:tab pos="377825" algn="l"/>
              </a:tabLst>
            </a:pPr>
            <a:r>
              <a:rPr sz="2300" dirty="0">
                <a:latin typeface="Arial"/>
                <a:cs typeface="Arial"/>
              </a:rPr>
              <a:t>Orchestrates</a:t>
            </a:r>
            <a:r>
              <a:rPr sz="2300" spc="1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17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immune</a:t>
            </a:r>
            <a:r>
              <a:rPr sz="2300" spc="17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system’s</a:t>
            </a:r>
            <a:r>
              <a:rPr sz="2300" spc="17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function</a:t>
            </a:r>
            <a:endParaRPr sz="23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20"/>
              </a:spcBef>
              <a:buClr>
                <a:srgbClr val="D6201A"/>
              </a:buClr>
              <a:buChar char="■"/>
              <a:tabLst>
                <a:tab pos="377825" algn="l"/>
              </a:tabLst>
            </a:pPr>
            <a:r>
              <a:rPr sz="2300" dirty="0">
                <a:latin typeface="Arial"/>
                <a:cs typeface="Arial"/>
              </a:rPr>
              <a:t>HIV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hijacks</a:t>
            </a:r>
            <a:r>
              <a:rPr sz="2300" spc="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CD4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cells</a:t>
            </a:r>
            <a:r>
              <a:rPr sz="2300" spc="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and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then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kills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them</a:t>
            </a:r>
            <a:r>
              <a:rPr sz="2300" spc="114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off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6201A"/>
              </a:buClr>
              <a:buFont typeface="Arial"/>
              <a:buChar char="■"/>
            </a:pP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Arial"/>
                <a:cs typeface="Arial"/>
              </a:rPr>
              <a:t>Acquired</a:t>
            </a:r>
            <a:r>
              <a:rPr sz="2300" b="1" spc="22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immune</a:t>
            </a:r>
            <a:r>
              <a:rPr sz="2300" b="1" spc="21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deficiency</a:t>
            </a:r>
            <a:r>
              <a:rPr sz="2300" b="1" spc="22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syndrome</a:t>
            </a:r>
            <a:r>
              <a:rPr sz="2300" b="1" spc="220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(AIDS)</a:t>
            </a:r>
            <a:endParaRPr sz="23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50"/>
              </a:spcBef>
              <a:buClr>
                <a:srgbClr val="D6201A"/>
              </a:buClr>
              <a:buChar char="■"/>
              <a:tabLst>
                <a:tab pos="377825" algn="l"/>
              </a:tabLst>
            </a:pPr>
            <a:r>
              <a:rPr sz="2300" dirty="0">
                <a:latin typeface="Arial"/>
                <a:cs typeface="Arial"/>
              </a:rPr>
              <a:t>Clinical</a:t>
            </a:r>
            <a:r>
              <a:rPr sz="2300" spc="7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term</a:t>
            </a:r>
            <a:r>
              <a:rPr sz="2300" spc="1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describing</a:t>
            </a:r>
            <a:r>
              <a:rPr sz="2300" spc="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when</a:t>
            </a:r>
            <a:r>
              <a:rPr sz="2300" spc="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CD4</a:t>
            </a:r>
            <a:r>
              <a:rPr sz="2300" spc="11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counts</a:t>
            </a:r>
            <a:r>
              <a:rPr sz="2300" spc="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fall</a:t>
            </a:r>
            <a:r>
              <a:rPr sz="2300" spc="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200</a:t>
            </a:r>
            <a:r>
              <a:rPr sz="2300" spc="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or</a:t>
            </a:r>
            <a:r>
              <a:rPr sz="2300" spc="110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less</a:t>
            </a:r>
            <a:endParaRPr sz="23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20"/>
              </a:spcBef>
              <a:buClr>
                <a:srgbClr val="D6201A"/>
              </a:buClr>
              <a:buChar char="■"/>
              <a:tabLst>
                <a:tab pos="377825" algn="l"/>
              </a:tabLst>
            </a:pPr>
            <a:r>
              <a:rPr sz="2300" dirty="0">
                <a:latin typeface="Arial"/>
                <a:cs typeface="Arial"/>
              </a:rPr>
              <a:t>Not</a:t>
            </a:r>
            <a:r>
              <a:rPr sz="2300" spc="8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all</a:t>
            </a:r>
            <a:r>
              <a:rPr sz="2300" spc="7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people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living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with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HIV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have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AIDS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Arial"/>
                <a:cs typeface="Arial"/>
              </a:rPr>
              <a:t>Viral</a:t>
            </a:r>
            <a:r>
              <a:rPr sz="2300" b="1" spc="85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load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300" dirty="0">
                <a:latin typeface="Arial"/>
                <a:cs typeface="Arial"/>
              </a:rPr>
              <a:t>The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number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of</a:t>
            </a:r>
            <a:r>
              <a:rPr sz="2300" spc="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copies</a:t>
            </a:r>
            <a:r>
              <a:rPr sz="2300" spc="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of</a:t>
            </a:r>
            <a:r>
              <a:rPr sz="2300" spc="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HIV</a:t>
            </a:r>
            <a:r>
              <a:rPr sz="2300" spc="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genetic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material</a:t>
            </a:r>
            <a:r>
              <a:rPr sz="2300" spc="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in</a:t>
            </a:r>
            <a:r>
              <a:rPr sz="2300" spc="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volume</a:t>
            </a:r>
            <a:r>
              <a:rPr sz="2300" spc="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of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blood</a:t>
            </a:r>
            <a:endParaRPr sz="2300">
              <a:latin typeface="Arial"/>
              <a:cs typeface="Arial"/>
            </a:endParaRPr>
          </a:p>
          <a:p>
            <a:pPr marL="5488940">
              <a:lnSpc>
                <a:spcPct val="100000"/>
              </a:lnSpc>
              <a:spcBef>
                <a:spcPts val="45"/>
              </a:spcBef>
            </a:pPr>
            <a:r>
              <a:rPr sz="2300" dirty="0">
                <a:latin typeface="Arial"/>
                <a:cs typeface="Arial"/>
              </a:rPr>
              <a:t>(</a:t>
            </a:r>
            <a:r>
              <a:rPr sz="2300" spc="6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one</a:t>
            </a:r>
            <a:r>
              <a:rPr sz="2300" i="1" spc="80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copy</a:t>
            </a:r>
            <a:r>
              <a:rPr sz="2300" i="1" spc="7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=</a:t>
            </a:r>
            <a:r>
              <a:rPr sz="2300" i="1" spc="80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one</a:t>
            </a:r>
            <a:r>
              <a:rPr sz="2300" i="1" spc="85" dirty="0">
                <a:latin typeface="Arial"/>
                <a:cs typeface="Arial"/>
              </a:rPr>
              <a:t> </a:t>
            </a:r>
            <a:r>
              <a:rPr sz="2300" i="1" dirty="0">
                <a:latin typeface="Arial"/>
                <a:cs typeface="Arial"/>
              </a:rPr>
              <a:t>virus</a:t>
            </a:r>
            <a:r>
              <a:rPr sz="2300" i="1" spc="75" dirty="0">
                <a:latin typeface="Arial"/>
                <a:cs typeface="Arial"/>
              </a:rPr>
              <a:t> </a:t>
            </a:r>
            <a:r>
              <a:rPr sz="2300" spc="-50" dirty="0"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19654" y="1118108"/>
            <a:ext cx="153670" cy="3246120"/>
          </a:xfrm>
          <a:prstGeom prst="rect">
            <a:avLst/>
          </a:prstGeom>
        </p:spPr>
        <p:txBody>
          <a:bodyPr vert="vert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of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HIV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Dr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David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Goodsell,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Scripps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BFBFBF"/>
                </a:solidFill>
                <a:latin typeface="Arial"/>
                <a:cs typeface="Arial"/>
              </a:rPr>
              <a:t>Research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BFBFBF"/>
                </a:solidFill>
                <a:latin typeface="Arial"/>
                <a:cs typeface="Arial"/>
              </a:rPr>
              <a:t>Institute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3142" y="54051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dirty="0"/>
              <a:t>Defining some</a:t>
            </a:r>
            <a:r>
              <a:rPr spc="10" dirty="0"/>
              <a:t> </a:t>
            </a:r>
            <a:r>
              <a:rPr dirty="0"/>
              <a:t>key</a:t>
            </a:r>
            <a:r>
              <a:rPr spc="10" dirty="0"/>
              <a:t> </a:t>
            </a:r>
            <a:r>
              <a:rPr spc="-10" dirty="0"/>
              <a:t>terms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0095" y="430707"/>
            <a:ext cx="2999866" cy="334784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1893" y="1495044"/>
            <a:ext cx="8119745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latin typeface="Arial"/>
                <a:cs typeface="Arial"/>
              </a:rPr>
              <a:t>Antiretroviral</a:t>
            </a:r>
            <a:r>
              <a:rPr sz="2600" b="1" spc="-155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(ARV)</a:t>
            </a:r>
            <a:endParaRPr sz="26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"/>
              </a:spcBef>
              <a:buClr>
                <a:srgbClr val="D6201A"/>
              </a:buClr>
              <a:buChar char="■"/>
              <a:tabLst>
                <a:tab pos="377825" algn="l"/>
              </a:tabLst>
            </a:pPr>
            <a:r>
              <a:rPr sz="2300" dirty="0">
                <a:latin typeface="Arial"/>
                <a:cs typeface="Arial"/>
              </a:rPr>
              <a:t>A</a:t>
            </a:r>
            <a:r>
              <a:rPr sz="2300" spc="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medication</a:t>
            </a:r>
            <a:r>
              <a:rPr sz="2300" spc="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used</a:t>
            </a:r>
            <a:r>
              <a:rPr sz="2300" spc="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treat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HIV</a:t>
            </a:r>
            <a:endParaRPr sz="2300">
              <a:latin typeface="Arial"/>
              <a:cs typeface="Arial"/>
            </a:endParaRPr>
          </a:p>
          <a:p>
            <a:pPr marL="377825" marR="3360420" indent="-365760">
              <a:lnSpc>
                <a:spcPts val="2810"/>
              </a:lnSpc>
              <a:spcBef>
                <a:spcPts val="100"/>
              </a:spcBef>
              <a:buClr>
                <a:srgbClr val="D6201A"/>
              </a:buClr>
              <a:buChar char="■"/>
              <a:tabLst>
                <a:tab pos="377825" algn="l"/>
              </a:tabLst>
            </a:pPr>
            <a:r>
              <a:rPr sz="2300" dirty="0">
                <a:latin typeface="Arial"/>
                <a:cs typeface="Arial"/>
              </a:rPr>
              <a:t>Combinations</a:t>
            </a:r>
            <a:r>
              <a:rPr sz="2300" spc="1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of</a:t>
            </a:r>
            <a:r>
              <a:rPr sz="2300" spc="1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ARVs</a:t>
            </a:r>
            <a:r>
              <a:rPr sz="2300" spc="1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are</a:t>
            </a:r>
            <a:r>
              <a:rPr sz="2300" spc="14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called </a:t>
            </a:r>
            <a:r>
              <a:rPr sz="2300" dirty="0">
                <a:latin typeface="Arial"/>
                <a:cs typeface="Arial"/>
              </a:rPr>
              <a:t>antiretroviral</a:t>
            </a:r>
            <a:r>
              <a:rPr sz="2300" spc="1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therapy</a:t>
            </a:r>
            <a:r>
              <a:rPr sz="2300" spc="22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(ART)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6201A"/>
              </a:buClr>
              <a:buFont typeface="Arial"/>
              <a:buChar char="■"/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b="1" spc="-10" dirty="0">
                <a:latin typeface="Arial"/>
                <a:cs typeface="Arial"/>
              </a:rPr>
              <a:t>Adherence</a:t>
            </a:r>
            <a:endParaRPr sz="26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5"/>
              </a:spcBef>
              <a:buClr>
                <a:srgbClr val="D6201A"/>
              </a:buClr>
              <a:buChar char="■"/>
              <a:tabLst>
                <a:tab pos="377825" algn="l"/>
              </a:tabLst>
            </a:pPr>
            <a:r>
              <a:rPr sz="2300" dirty="0">
                <a:latin typeface="Arial"/>
                <a:cs typeface="Arial"/>
              </a:rPr>
              <a:t>How</a:t>
            </a:r>
            <a:r>
              <a:rPr sz="2300" spc="1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consistently</a:t>
            </a:r>
            <a:r>
              <a:rPr sz="2300" spc="1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someone</a:t>
            </a:r>
            <a:r>
              <a:rPr sz="2300" spc="1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takes</a:t>
            </a:r>
            <a:r>
              <a:rPr sz="2300" spc="1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their</a:t>
            </a:r>
            <a:r>
              <a:rPr sz="2300" spc="145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meds</a:t>
            </a:r>
            <a:endParaRPr sz="23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145"/>
              </a:spcBef>
              <a:buClr>
                <a:srgbClr val="D6201A"/>
              </a:buClr>
              <a:buChar char="■"/>
              <a:tabLst>
                <a:tab pos="377825" algn="l"/>
              </a:tabLst>
            </a:pPr>
            <a:r>
              <a:rPr sz="2300" dirty="0">
                <a:latin typeface="Arial"/>
                <a:cs typeface="Arial"/>
              </a:rPr>
              <a:t>Replaces</a:t>
            </a:r>
            <a:r>
              <a:rPr sz="2300" spc="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1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term</a:t>
            </a:r>
            <a:r>
              <a:rPr sz="2300" spc="14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“compliance”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6201A"/>
              </a:buClr>
              <a:buFont typeface="Arial"/>
              <a:buChar char="■"/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b="1" spc="-10" dirty="0">
                <a:latin typeface="Arial"/>
                <a:cs typeface="Arial"/>
              </a:rPr>
              <a:t>Undetectable</a:t>
            </a:r>
            <a:endParaRPr sz="26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85"/>
              </a:spcBef>
              <a:buClr>
                <a:srgbClr val="D6201A"/>
              </a:buClr>
              <a:buChar char="■"/>
              <a:tabLst>
                <a:tab pos="377825" algn="l"/>
              </a:tabLst>
            </a:pPr>
            <a:r>
              <a:rPr sz="2300" dirty="0">
                <a:latin typeface="Arial"/>
                <a:cs typeface="Arial"/>
              </a:rPr>
              <a:t>When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viral</a:t>
            </a:r>
            <a:r>
              <a:rPr sz="2300" spc="7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load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is</a:t>
            </a:r>
            <a:r>
              <a:rPr sz="2300" spc="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so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low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that</a:t>
            </a:r>
            <a:r>
              <a:rPr sz="2300" spc="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blood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tests</a:t>
            </a:r>
            <a:r>
              <a:rPr sz="2300" spc="9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can’t</a:t>
            </a:r>
            <a:r>
              <a:rPr sz="2300" spc="8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detect</a:t>
            </a:r>
            <a:r>
              <a:rPr sz="2300" spc="8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it</a:t>
            </a:r>
            <a:endParaRPr sz="23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20"/>
              </a:spcBef>
              <a:buClr>
                <a:srgbClr val="D6201A"/>
              </a:buClr>
              <a:buChar char="■"/>
              <a:tabLst>
                <a:tab pos="377825" algn="l"/>
              </a:tabLst>
            </a:pPr>
            <a:r>
              <a:rPr sz="2300" dirty="0">
                <a:latin typeface="Arial"/>
                <a:cs typeface="Arial"/>
              </a:rPr>
              <a:t>Occurs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when</a:t>
            </a:r>
            <a:r>
              <a:rPr sz="2300" spc="1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1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patient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has</a:t>
            </a:r>
            <a:r>
              <a:rPr sz="2300" spc="11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good</a:t>
            </a:r>
            <a:r>
              <a:rPr sz="2300" spc="11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adherence</a:t>
            </a:r>
            <a:r>
              <a:rPr sz="2300" spc="1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1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their</a:t>
            </a:r>
            <a:r>
              <a:rPr sz="2300" spc="114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ARVs</a:t>
            </a:r>
            <a:endParaRPr sz="23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50"/>
              </a:spcBef>
              <a:buClr>
                <a:srgbClr val="D6201A"/>
              </a:buClr>
              <a:buChar char="■"/>
              <a:tabLst>
                <a:tab pos="377825" algn="l"/>
              </a:tabLst>
            </a:pPr>
            <a:r>
              <a:rPr sz="2300" dirty="0">
                <a:latin typeface="Arial"/>
                <a:cs typeface="Arial"/>
              </a:rPr>
              <a:t>Being</a:t>
            </a:r>
            <a:r>
              <a:rPr sz="2300" spc="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undetectable</a:t>
            </a:r>
            <a:r>
              <a:rPr sz="2300" spc="11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is</a:t>
            </a:r>
            <a:r>
              <a:rPr sz="2300" spc="100" dirty="0">
                <a:latin typeface="Arial"/>
                <a:cs typeface="Arial"/>
              </a:rPr>
              <a:t> </a:t>
            </a:r>
            <a:r>
              <a:rPr sz="23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300" b="1" spc="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11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same</a:t>
            </a:r>
            <a:r>
              <a:rPr sz="2300" spc="11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as</a:t>
            </a:r>
            <a:r>
              <a:rPr sz="2300" spc="1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being</a:t>
            </a:r>
            <a:r>
              <a:rPr sz="2300" spc="114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cured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19654" y="1118108"/>
            <a:ext cx="153670" cy="3246120"/>
          </a:xfrm>
          <a:prstGeom prst="rect">
            <a:avLst/>
          </a:prstGeom>
        </p:spPr>
        <p:txBody>
          <a:bodyPr vert="vert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of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HIV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Dr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David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Goodsell,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Scripps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BFBFBF"/>
                </a:solidFill>
                <a:latin typeface="Arial"/>
                <a:cs typeface="Arial"/>
              </a:rPr>
              <a:t>Research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BFBFBF"/>
                </a:solidFill>
                <a:latin typeface="Arial"/>
                <a:cs typeface="Arial"/>
              </a:rPr>
              <a:t>Institute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35264" y="5669416"/>
            <a:ext cx="345440" cy="705485"/>
            <a:chOff x="9135264" y="5669416"/>
            <a:chExt cx="345440" cy="705485"/>
          </a:xfrm>
        </p:grpSpPr>
        <p:sp>
          <p:nvSpPr>
            <p:cNvPr id="3" name="object 3"/>
            <p:cNvSpPr/>
            <p:nvPr/>
          </p:nvSpPr>
          <p:spPr>
            <a:xfrm>
              <a:off x="9140342" y="5674496"/>
              <a:ext cx="335280" cy="695325"/>
            </a:xfrm>
            <a:custGeom>
              <a:avLst/>
              <a:gdLst/>
              <a:ahLst/>
              <a:cxnLst/>
              <a:rect l="l" t="t" r="r" b="b"/>
              <a:pathLst>
                <a:path w="335279" h="695325">
                  <a:moveTo>
                    <a:pt x="286854" y="0"/>
                  </a:moveTo>
                  <a:lnTo>
                    <a:pt x="207175" y="62928"/>
                  </a:lnTo>
                  <a:lnTo>
                    <a:pt x="143433" y="157314"/>
                  </a:lnTo>
                  <a:lnTo>
                    <a:pt x="79679" y="204520"/>
                  </a:lnTo>
                  <a:lnTo>
                    <a:pt x="31876" y="238594"/>
                  </a:lnTo>
                  <a:lnTo>
                    <a:pt x="63753" y="364451"/>
                  </a:lnTo>
                  <a:lnTo>
                    <a:pt x="31876" y="443115"/>
                  </a:lnTo>
                  <a:lnTo>
                    <a:pt x="0" y="506044"/>
                  </a:lnTo>
                  <a:lnTo>
                    <a:pt x="15938" y="568972"/>
                  </a:lnTo>
                  <a:lnTo>
                    <a:pt x="15938" y="647636"/>
                  </a:lnTo>
                  <a:lnTo>
                    <a:pt x="79679" y="694829"/>
                  </a:lnTo>
                  <a:lnTo>
                    <a:pt x="207175" y="663359"/>
                  </a:lnTo>
                  <a:lnTo>
                    <a:pt x="334670" y="238594"/>
                  </a:lnTo>
                  <a:lnTo>
                    <a:pt x="334670" y="62928"/>
                  </a:lnTo>
                  <a:lnTo>
                    <a:pt x="28685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0344" y="5674496"/>
              <a:ext cx="335280" cy="695325"/>
            </a:xfrm>
            <a:custGeom>
              <a:avLst/>
              <a:gdLst/>
              <a:ahLst/>
              <a:cxnLst/>
              <a:rect l="l" t="t" r="r" b="b"/>
              <a:pathLst>
                <a:path w="335279" h="695325">
                  <a:moveTo>
                    <a:pt x="15938" y="569044"/>
                  </a:moveTo>
                  <a:lnTo>
                    <a:pt x="0" y="506108"/>
                  </a:lnTo>
                  <a:lnTo>
                    <a:pt x="31876" y="443172"/>
                  </a:lnTo>
                  <a:lnTo>
                    <a:pt x="63753" y="364502"/>
                  </a:lnTo>
                  <a:lnTo>
                    <a:pt x="31876" y="238631"/>
                  </a:lnTo>
                  <a:lnTo>
                    <a:pt x="79692" y="204541"/>
                  </a:lnTo>
                  <a:lnTo>
                    <a:pt x="143446" y="157339"/>
                  </a:lnTo>
                  <a:lnTo>
                    <a:pt x="207199" y="62935"/>
                  </a:lnTo>
                  <a:lnTo>
                    <a:pt x="286892" y="0"/>
                  </a:lnTo>
                  <a:lnTo>
                    <a:pt x="334707" y="62935"/>
                  </a:lnTo>
                  <a:lnTo>
                    <a:pt x="334707" y="173073"/>
                  </a:lnTo>
                  <a:lnTo>
                    <a:pt x="334707" y="238631"/>
                  </a:lnTo>
                  <a:lnTo>
                    <a:pt x="207199" y="663447"/>
                  </a:lnTo>
                  <a:lnTo>
                    <a:pt x="143446" y="679181"/>
                  </a:lnTo>
                  <a:lnTo>
                    <a:pt x="79692" y="694915"/>
                  </a:lnTo>
                  <a:lnTo>
                    <a:pt x="15938" y="647713"/>
                  </a:lnTo>
                  <a:lnTo>
                    <a:pt x="15938" y="569044"/>
                  </a:lnTo>
                  <a:close/>
                </a:path>
              </a:pathLst>
            </a:custGeom>
            <a:ln w="1016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19" y="223519"/>
            <a:ext cx="5094715" cy="732536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2400" y="223519"/>
            <a:ext cx="9758680" cy="6661784"/>
            <a:chOff x="152400" y="223519"/>
            <a:chExt cx="9758680" cy="666178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6220" y="223519"/>
              <a:ext cx="4124859" cy="666146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34364" y="2523807"/>
              <a:ext cx="6953250" cy="2805430"/>
            </a:xfrm>
            <a:custGeom>
              <a:avLst/>
              <a:gdLst/>
              <a:ahLst/>
              <a:cxnLst/>
              <a:rect l="l" t="t" r="r" b="b"/>
              <a:pathLst>
                <a:path w="6953250" h="2805429">
                  <a:moveTo>
                    <a:pt x="102184" y="352958"/>
                  </a:moveTo>
                  <a:lnTo>
                    <a:pt x="92189" y="331165"/>
                  </a:lnTo>
                  <a:lnTo>
                    <a:pt x="89484" y="325259"/>
                  </a:lnTo>
                  <a:lnTo>
                    <a:pt x="91909" y="324142"/>
                  </a:lnTo>
                  <a:lnTo>
                    <a:pt x="95275" y="315099"/>
                  </a:lnTo>
                  <a:lnTo>
                    <a:pt x="88252" y="299796"/>
                  </a:lnTo>
                  <a:lnTo>
                    <a:pt x="79209" y="296430"/>
                  </a:lnTo>
                  <a:lnTo>
                    <a:pt x="76771" y="297548"/>
                  </a:lnTo>
                  <a:lnTo>
                    <a:pt x="64058" y="269849"/>
                  </a:lnTo>
                  <a:lnTo>
                    <a:pt x="0" y="349516"/>
                  </a:lnTo>
                  <a:lnTo>
                    <a:pt x="102184" y="352958"/>
                  </a:lnTo>
                  <a:close/>
                </a:path>
                <a:path w="6953250" h="2805429">
                  <a:moveTo>
                    <a:pt x="150761" y="289966"/>
                  </a:moveTo>
                  <a:lnTo>
                    <a:pt x="143878" y="274599"/>
                  </a:lnTo>
                  <a:lnTo>
                    <a:pt x="134861" y="271170"/>
                  </a:lnTo>
                  <a:lnTo>
                    <a:pt x="119481" y="278066"/>
                  </a:lnTo>
                  <a:lnTo>
                    <a:pt x="116039" y="287083"/>
                  </a:lnTo>
                  <a:lnTo>
                    <a:pt x="122923" y="302437"/>
                  </a:lnTo>
                  <a:lnTo>
                    <a:pt x="131940" y="305879"/>
                  </a:lnTo>
                  <a:lnTo>
                    <a:pt x="147332" y="298983"/>
                  </a:lnTo>
                  <a:lnTo>
                    <a:pt x="150761" y="289966"/>
                  </a:lnTo>
                  <a:close/>
                </a:path>
                <a:path w="6953250" h="2805429">
                  <a:moveTo>
                    <a:pt x="206425" y="265023"/>
                  </a:moveTo>
                  <a:lnTo>
                    <a:pt x="199542" y="249656"/>
                  </a:lnTo>
                  <a:lnTo>
                    <a:pt x="190525" y="246227"/>
                  </a:lnTo>
                  <a:lnTo>
                    <a:pt x="175133" y="253123"/>
                  </a:lnTo>
                  <a:lnTo>
                    <a:pt x="171691" y="262140"/>
                  </a:lnTo>
                  <a:lnTo>
                    <a:pt x="178574" y="277495"/>
                  </a:lnTo>
                  <a:lnTo>
                    <a:pt x="187591" y="280936"/>
                  </a:lnTo>
                  <a:lnTo>
                    <a:pt x="202984" y="274040"/>
                  </a:lnTo>
                  <a:lnTo>
                    <a:pt x="206425" y="265023"/>
                  </a:lnTo>
                  <a:close/>
                </a:path>
                <a:path w="6953250" h="2805429">
                  <a:moveTo>
                    <a:pt x="262140" y="240588"/>
                  </a:moveTo>
                  <a:lnTo>
                    <a:pt x="255524" y="225107"/>
                  </a:lnTo>
                  <a:lnTo>
                    <a:pt x="246570" y="221526"/>
                  </a:lnTo>
                  <a:lnTo>
                    <a:pt x="231063" y="228142"/>
                  </a:lnTo>
                  <a:lnTo>
                    <a:pt x="227469" y="237109"/>
                  </a:lnTo>
                  <a:lnTo>
                    <a:pt x="234086" y="252577"/>
                  </a:lnTo>
                  <a:lnTo>
                    <a:pt x="243039" y="256171"/>
                  </a:lnTo>
                  <a:lnTo>
                    <a:pt x="258559" y="249542"/>
                  </a:lnTo>
                  <a:lnTo>
                    <a:pt x="262140" y="240588"/>
                  </a:lnTo>
                  <a:close/>
                </a:path>
                <a:path w="6953250" h="2805429">
                  <a:moveTo>
                    <a:pt x="318223" y="216623"/>
                  </a:moveTo>
                  <a:lnTo>
                    <a:pt x="311619" y="201142"/>
                  </a:lnTo>
                  <a:lnTo>
                    <a:pt x="302653" y="197548"/>
                  </a:lnTo>
                  <a:lnTo>
                    <a:pt x="287147" y="204177"/>
                  </a:lnTo>
                  <a:lnTo>
                    <a:pt x="283552" y="213144"/>
                  </a:lnTo>
                  <a:lnTo>
                    <a:pt x="290169" y="228625"/>
                  </a:lnTo>
                  <a:lnTo>
                    <a:pt x="299135" y="232206"/>
                  </a:lnTo>
                  <a:lnTo>
                    <a:pt x="314642" y="225577"/>
                  </a:lnTo>
                  <a:lnTo>
                    <a:pt x="318223" y="216623"/>
                  </a:lnTo>
                  <a:close/>
                </a:path>
                <a:path w="6953250" h="2805429">
                  <a:moveTo>
                    <a:pt x="374345" y="193141"/>
                  </a:moveTo>
                  <a:lnTo>
                    <a:pt x="368020" y="177546"/>
                  </a:lnTo>
                  <a:lnTo>
                    <a:pt x="359143" y="173786"/>
                  </a:lnTo>
                  <a:lnTo>
                    <a:pt x="343509" y="180111"/>
                  </a:lnTo>
                  <a:lnTo>
                    <a:pt x="339750" y="189001"/>
                  </a:lnTo>
                  <a:lnTo>
                    <a:pt x="346062" y="204597"/>
                  </a:lnTo>
                  <a:lnTo>
                    <a:pt x="354952" y="208368"/>
                  </a:lnTo>
                  <a:lnTo>
                    <a:pt x="370586" y="202031"/>
                  </a:lnTo>
                  <a:lnTo>
                    <a:pt x="374345" y="193141"/>
                  </a:lnTo>
                  <a:close/>
                </a:path>
                <a:path w="6953250" h="2805429">
                  <a:moveTo>
                    <a:pt x="430872" y="170624"/>
                  </a:moveTo>
                  <a:lnTo>
                    <a:pt x="424802" y="154927"/>
                  </a:lnTo>
                  <a:lnTo>
                    <a:pt x="415975" y="151028"/>
                  </a:lnTo>
                  <a:lnTo>
                    <a:pt x="400253" y="157111"/>
                  </a:lnTo>
                  <a:lnTo>
                    <a:pt x="396354" y="165938"/>
                  </a:lnTo>
                  <a:lnTo>
                    <a:pt x="402424" y="181635"/>
                  </a:lnTo>
                  <a:lnTo>
                    <a:pt x="411251" y="185534"/>
                  </a:lnTo>
                  <a:lnTo>
                    <a:pt x="426974" y="179451"/>
                  </a:lnTo>
                  <a:lnTo>
                    <a:pt x="430872" y="170624"/>
                  </a:lnTo>
                  <a:close/>
                </a:path>
                <a:path w="6953250" h="2805429">
                  <a:moveTo>
                    <a:pt x="487756" y="149047"/>
                  </a:moveTo>
                  <a:lnTo>
                    <a:pt x="481965" y="133235"/>
                  </a:lnTo>
                  <a:lnTo>
                    <a:pt x="473214" y="129171"/>
                  </a:lnTo>
                  <a:lnTo>
                    <a:pt x="457377" y="134962"/>
                  </a:lnTo>
                  <a:lnTo>
                    <a:pt x="453313" y="143713"/>
                  </a:lnTo>
                  <a:lnTo>
                    <a:pt x="459105" y="159524"/>
                  </a:lnTo>
                  <a:lnTo>
                    <a:pt x="467855" y="163588"/>
                  </a:lnTo>
                  <a:lnTo>
                    <a:pt x="483692" y="157797"/>
                  </a:lnTo>
                  <a:lnTo>
                    <a:pt x="487756" y="149047"/>
                  </a:lnTo>
                  <a:close/>
                </a:path>
                <a:path w="6953250" h="2805429">
                  <a:moveTo>
                    <a:pt x="545007" y="128549"/>
                  </a:moveTo>
                  <a:lnTo>
                    <a:pt x="539559" y="112623"/>
                  </a:lnTo>
                  <a:lnTo>
                    <a:pt x="530898" y="108369"/>
                  </a:lnTo>
                  <a:lnTo>
                    <a:pt x="514934" y="113830"/>
                  </a:lnTo>
                  <a:lnTo>
                    <a:pt x="510692" y="122491"/>
                  </a:lnTo>
                  <a:lnTo>
                    <a:pt x="516140" y="138430"/>
                  </a:lnTo>
                  <a:lnTo>
                    <a:pt x="524802" y="142671"/>
                  </a:lnTo>
                  <a:lnTo>
                    <a:pt x="540766" y="137210"/>
                  </a:lnTo>
                  <a:lnTo>
                    <a:pt x="545007" y="128549"/>
                  </a:lnTo>
                  <a:close/>
                </a:path>
                <a:path w="6953250" h="2805429">
                  <a:moveTo>
                    <a:pt x="602665" y="109308"/>
                  </a:moveTo>
                  <a:lnTo>
                    <a:pt x="597598" y="93256"/>
                  </a:lnTo>
                  <a:lnTo>
                    <a:pt x="589038" y="88798"/>
                  </a:lnTo>
                  <a:lnTo>
                    <a:pt x="572960" y="93878"/>
                  </a:lnTo>
                  <a:lnTo>
                    <a:pt x="568502" y="102438"/>
                  </a:lnTo>
                  <a:lnTo>
                    <a:pt x="573570" y="118491"/>
                  </a:lnTo>
                  <a:lnTo>
                    <a:pt x="582142" y="122948"/>
                  </a:lnTo>
                  <a:lnTo>
                    <a:pt x="598220" y="117868"/>
                  </a:lnTo>
                  <a:lnTo>
                    <a:pt x="602665" y="109308"/>
                  </a:lnTo>
                  <a:close/>
                </a:path>
                <a:path w="6953250" h="2805429">
                  <a:moveTo>
                    <a:pt x="660768" y="91490"/>
                  </a:moveTo>
                  <a:lnTo>
                    <a:pt x="656107" y="75311"/>
                  </a:lnTo>
                  <a:lnTo>
                    <a:pt x="647674" y="70637"/>
                  </a:lnTo>
                  <a:lnTo>
                    <a:pt x="631456" y="75311"/>
                  </a:lnTo>
                  <a:lnTo>
                    <a:pt x="626795" y="83743"/>
                  </a:lnTo>
                  <a:lnTo>
                    <a:pt x="631444" y="99923"/>
                  </a:lnTo>
                  <a:lnTo>
                    <a:pt x="639889" y="104597"/>
                  </a:lnTo>
                  <a:lnTo>
                    <a:pt x="656107" y="99923"/>
                  </a:lnTo>
                  <a:lnTo>
                    <a:pt x="660768" y="91490"/>
                  </a:lnTo>
                  <a:close/>
                </a:path>
                <a:path w="6953250" h="2805429">
                  <a:moveTo>
                    <a:pt x="719302" y="75311"/>
                  </a:moveTo>
                  <a:lnTo>
                    <a:pt x="715137" y="58991"/>
                  </a:lnTo>
                  <a:lnTo>
                    <a:pt x="706831" y="54076"/>
                  </a:lnTo>
                  <a:lnTo>
                    <a:pt x="690499" y="58254"/>
                  </a:lnTo>
                  <a:lnTo>
                    <a:pt x="685571" y="66548"/>
                  </a:lnTo>
                  <a:lnTo>
                    <a:pt x="689749" y="82867"/>
                  </a:lnTo>
                  <a:lnTo>
                    <a:pt x="698042" y="87782"/>
                  </a:lnTo>
                  <a:lnTo>
                    <a:pt x="714387" y="83604"/>
                  </a:lnTo>
                  <a:lnTo>
                    <a:pt x="719302" y="75311"/>
                  </a:lnTo>
                  <a:close/>
                </a:path>
                <a:path w="6953250" h="2805429">
                  <a:moveTo>
                    <a:pt x="778294" y="60947"/>
                  </a:moveTo>
                  <a:lnTo>
                    <a:pt x="774649" y="44513"/>
                  </a:lnTo>
                  <a:lnTo>
                    <a:pt x="766508" y="39319"/>
                  </a:lnTo>
                  <a:lnTo>
                    <a:pt x="750049" y="42976"/>
                  </a:lnTo>
                  <a:lnTo>
                    <a:pt x="744867" y="51117"/>
                  </a:lnTo>
                  <a:lnTo>
                    <a:pt x="748512" y="67551"/>
                  </a:lnTo>
                  <a:lnTo>
                    <a:pt x="756640" y="72732"/>
                  </a:lnTo>
                  <a:lnTo>
                    <a:pt x="773112" y="69075"/>
                  </a:lnTo>
                  <a:lnTo>
                    <a:pt x="778294" y="60947"/>
                  </a:lnTo>
                  <a:close/>
                </a:path>
                <a:path w="6953250" h="2805429">
                  <a:moveTo>
                    <a:pt x="837717" y="48628"/>
                  </a:moveTo>
                  <a:lnTo>
                    <a:pt x="834656" y="32080"/>
                  </a:lnTo>
                  <a:lnTo>
                    <a:pt x="826706" y="26606"/>
                  </a:lnTo>
                  <a:lnTo>
                    <a:pt x="810120" y="29667"/>
                  </a:lnTo>
                  <a:lnTo>
                    <a:pt x="804659" y="37617"/>
                  </a:lnTo>
                  <a:lnTo>
                    <a:pt x="807707" y="54165"/>
                  </a:lnTo>
                  <a:lnTo>
                    <a:pt x="815657" y="59639"/>
                  </a:lnTo>
                  <a:lnTo>
                    <a:pt x="832243" y="56578"/>
                  </a:lnTo>
                  <a:lnTo>
                    <a:pt x="837717" y="48628"/>
                  </a:lnTo>
                  <a:close/>
                </a:path>
                <a:path w="6953250" h="2805429">
                  <a:moveTo>
                    <a:pt x="897534" y="38569"/>
                  </a:moveTo>
                  <a:lnTo>
                    <a:pt x="895108" y="21920"/>
                  </a:lnTo>
                  <a:lnTo>
                    <a:pt x="887374" y="16141"/>
                  </a:lnTo>
                  <a:lnTo>
                    <a:pt x="870686" y="18567"/>
                  </a:lnTo>
                  <a:lnTo>
                    <a:pt x="864920" y="26301"/>
                  </a:lnTo>
                  <a:lnTo>
                    <a:pt x="867333" y="42964"/>
                  </a:lnTo>
                  <a:lnTo>
                    <a:pt x="875068" y="48729"/>
                  </a:lnTo>
                  <a:lnTo>
                    <a:pt x="891755" y="46304"/>
                  </a:lnTo>
                  <a:lnTo>
                    <a:pt x="897534" y="38569"/>
                  </a:lnTo>
                  <a:close/>
                </a:path>
                <a:path w="6953250" h="2805429">
                  <a:moveTo>
                    <a:pt x="957668" y="31076"/>
                  </a:moveTo>
                  <a:lnTo>
                    <a:pt x="955979" y="14325"/>
                  </a:lnTo>
                  <a:lnTo>
                    <a:pt x="948512" y="8229"/>
                  </a:lnTo>
                  <a:lnTo>
                    <a:pt x="931735" y="9918"/>
                  </a:lnTo>
                  <a:lnTo>
                    <a:pt x="925626" y="17399"/>
                  </a:lnTo>
                  <a:lnTo>
                    <a:pt x="927315" y="34150"/>
                  </a:lnTo>
                  <a:lnTo>
                    <a:pt x="934796" y="40246"/>
                  </a:lnTo>
                  <a:lnTo>
                    <a:pt x="951572" y="38557"/>
                  </a:lnTo>
                  <a:lnTo>
                    <a:pt x="957668" y="31076"/>
                  </a:lnTo>
                  <a:close/>
                </a:path>
                <a:path w="6953250" h="2805429">
                  <a:moveTo>
                    <a:pt x="1018095" y="26289"/>
                  </a:moveTo>
                  <a:lnTo>
                    <a:pt x="1017130" y="9486"/>
                  </a:lnTo>
                  <a:lnTo>
                    <a:pt x="1009929" y="3060"/>
                  </a:lnTo>
                  <a:lnTo>
                    <a:pt x="993089" y="4038"/>
                  </a:lnTo>
                  <a:lnTo>
                    <a:pt x="986675" y="11239"/>
                  </a:lnTo>
                  <a:lnTo>
                    <a:pt x="987640" y="28041"/>
                  </a:lnTo>
                  <a:lnTo>
                    <a:pt x="994841" y="34467"/>
                  </a:lnTo>
                  <a:lnTo>
                    <a:pt x="1011682" y="33489"/>
                  </a:lnTo>
                  <a:lnTo>
                    <a:pt x="1018095" y="26289"/>
                  </a:lnTo>
                  <a:close/>
                </a:path>
                <a:path w="6953250" h="2805429">
                  <a:moveTo>
                    <a:pt x="1078712" y="24028"/>
                  </a:moveTo>
                  <a:lnTo>
                    <a:pt x="1078395" y="7200"/>
                  </a:lnTo>
                  <a:lnTo>
                    <a:pt x="1071435" y="508"/>
                  </a:lnTo>
                  <a:lnTo>
                    <a:pt x="1054582" y="825"/>
                  </a:lnTo>
                  <a:lnTo>
                    <a:pt x="1047889" y="7785"/>
                  </a:lnTo>
                  <a:lnTo>
                    <a:pt x="1048207" y="24612"/>
                  </a:lnTo>
                  <a:lnTo>
                    <a:pt x="1055154" y="31305"/>
                  </a:lnTo>
                  <a:lnTo>
                    <a:pt x="1072019" y="30975"/>
                  </a:lnTo>
                  <a:lnTo>
                    <a:pt x="1078712" y="24028"/>
                  </a:lnTo>
                  <a:close/>
                </a:path>
                <a:path w="6953250" h="2805429">
                  <a:moveTo>
                    <a:pt x="1139659" y="7188"/>
                  </a:moveTo>
                  <a:lnTo>
                    <a:pt x="1132954" y="266"/>
                  </a:lnTo>
                  <a:lnTo>
                    <a:pt x="1116088" y="0"/>
                  </a:lnTo>
                  <a:lnTo>
                    <a:pt x="1109154" y="6718"/>
                  </a:lnTo>
                  <a:lnTo>
                    <a:pt x="1108900" y="23545"/>
                  </a:lnTo>
                  <a:lnTo>
                    <a:pt x="1115606" y="30480"/>
                  </a:lnTo>
                  <a:lnTo>
                    <a:pt x="1132471" y="30746"/>
                  </a:lnTo>
                  <a:lnTo>
                    <a:pt x="1139405" y="24028"/>
                  </a:lnTo>
                  <a:lnTo>
                    <a:pt x="1139659" y="7188"/>
                  </a:lnTo>
                  <a:close/>
                </a:path>
                <a:path w="6953250" h="2805429">
                  <a:moveTo>
                    <a:pt x="1200873" y="9207"/>
                  </a:moveTo>
                  <a:lnTo>
                    <a:pt x="1194384" y="2070"/>
                  </a:lnTo>
                  <a:lnTo>
                    <a:pt x="1177531" y="1282"/>
                  </a:lnTo>
                  <a:lnTo>
                    <a:pt x="1170393" y="7785"/>
                  </a:lnTo>
                  <a:lnTo>
                    <a:pt x="1169606" y="24599"/>
                  </a:lnTo>
                  <a:lnTo>
                    <a:pt x="1176108" y="31737"/>
                  </a:lnTo>
                  <a:lnTo>
                    <a:pt x="1192949" y="32524"/>
                  </a:lnTo>
                  <a:lnTo>
                    <a:pt x="1200086" y="26022"/>
                  </a:lnTo>
                  <a:lnTo>
                    <a:pt x="1200873" y="9207"/>
                  </a:lnTo>
                  <a:close/>
                </a:path>
                <a:path w="6953250" h="2805429">
                  <a:moveTo>
                    <a:pt x="1261973" y="13017"/>
                  </a:moveTo>
                  <a:lnTo>
                    <a:pt x="1255674" y="5702"/>
                  </a:lnTo>
                  <a:lnTo>
                    <a:pt x="1238859" y="4445"/>
                  </a:lnTo>
                  <a:lnTo>
                    <a:pt x="1231557" y="10744"/>
                  </a:lnTo>
                  <a:lnTo>
                    <a:pt x="1230299" y="27533"/>
                  </a:lnTo>
                  <a:lnTo>
                    <a:pt x="1236599" y="34848"/>
                  </a:lnTo>
                  <a:lnTo>
                    <a:pt x="1253413" y="36106"/>
                  </a:lnTo>
                  <a:lnTo>
                    <a:pt x="1260729" y="29806"/>
                  </a:lnTo>
                  <a:lnTo>
                    <a:pt x="1261973" y="13017"/>
                  </a:lnTo>
                  <a:close/>
                </a:path>
                <a:path w="6953250" h="2805429">
                  <a:moveTo>
                    <a:pt x="1322933" y="18427"/>
                  </a:moveTo>
                  <a:lnTo>
                    <a:pt x="1316824" y="10960"/>
                  </a:lnTo>
                  <a:lnTo>
                    <a:pt x="1300048" y="9283"/>
                  </a:lnTo>
                  <a:lnTo>
                    <a:pt x="1292580" y="15392"/>
                  </a:lnTo>
                  <a:lnTo>
                    <a:pt x="1290904" y="32143"/>
                  </a:lnTo>
                  <a:lnTo>
                    <a:pt x="1297012" y="39611"/>
                  </a:lnTo>
                  <a:lnTo>
                    <a:pt x="1313789" y="41287"/>
                  </a:lnTo>
                  <a:lnTo>
                    <a:pt x="1321257" y="35179"/>
                  </a:lnTo>
                  <a:lnTo>
                    <a:pt x="1322933" y="18427"/>
                  </a:lnTo>
                  <a:close/>
                </a:path>
                <a:path w="6953250" h="2805429">
                  <a:moveTo>
                    <a:pt x="1383728" y="25247"/>
                  </a:moveTo>
                  <a:lnTo>
                    <a:pt x="1377772" y="17640"/>
                  </a:lnTo>
                  <a:lnTo>
                    <a:pt x="1361033" y="15608"/>
                  </a:lnTo>
                  <a:lnTo>
                    <a:pt x="1353439" y="21551"/>
                  </a:lnTo>
                  <a:lnTo>
                    <a:pt x="1351394" y="38252"/>
                  </a:lnTo>
                  <a:lnTo>
                    <a:pt x="1357350" y="45859"/>
                  </a:lnTo>
                  <a:lnTo>
                    <a:pt x="1374089" y="47904"/>
                  </a:lnTo>
                  <a:lnTo>
                    <a:pt x="1381683" y="41948"/>
                  </a:lnTo>
                  <a:lnTo>
                    <a:pt x="1383728" y="25247"/>
                  </a:lnTo>
                  <a:close/>
                </a:path>
                <a:path w="6953250" h="2805429">
                  <a:moveTo>
                    <a:pt x="1444371" y="33629"/>
                  </a:moveTo>
                  <a:lnTo>
                    <a:pt x="1438630" y="25869"/>
                  </a:lnTo>
                  <a:lnTo>
                    <a:pt x="1421955" y="23355"/>
                  </a:lnTo>
                  <a:lnTo>
                    <a:pt x="1414195" y="29083"/>
                  </a:lnTo>
                  <a:lnTo>
                    <a:pt x="1411693" y="45732"/>
                  </a:lnTo>
                  <a:lnTo>
                    <a:pt x="1417421" y="53492"/>
                  </a:lnTo>
                  <a:lnTo>
                    <a:pt x="1434096" y="56007"/>
                  </a:lnTo>
                  <a:lnTo>
                    <a:pt x="1441856" y="50279"/>
                  </a:lnTo>
                  <a:lnTo>
                    <a:pt x="1444371" y="33629"/>
                  </a:lnTo>
                  <a:close/>
                </a:path>
                <a:path w="6953250" h="2805429">
                  <a:moveTo>
                    <a:pt x="1504683" y="42710"/>
                  </a:moveTo>
                  <a:lnTo>
                    <a:pt x="1498942" y="34950"/>
                  </a:lnTo>
                  <a:lnTo>
                    <a:pt x="1482267" y="32435"/>
                  </a:lnTo>
                  <a:lnTo>
                    <a:pt x="1474508" y="38163"/>
                  </a:lnTo>
                  <a:lnTo>
                    <a:pt x="1471993" y="54813"/>
                  </a:lnTo>
                  <a:lnTo>
                    <a:pt x="1477733" y="62572"/>
                  </a:lnTo>
                  <a:lnTo>
                    <a:pt x="1494409" y="65087"/>
                  </a:lnTo>
                  <a:lnTo>
                    <a:pt x="1502168" y="59359"/>
                  </a:lnTo>
                  <a:lnTo>
                    <a:pt x="1504683" y="42710"/>
                  </a:lnTo>
                  <a:close/>
                </a:path>
                <a:path w="6953250" h="2805429">
                  <a:moveTo>
                    <a:pt x="1565046" y="52692"/>
                  </a:moveTo>
                  <a:lnTo>
                    <a:pt x="1559496" y="44792"/>
                  </a:lnTo>
                  <a:lnTo>
                    <a:pt x="1542884" y="41884"/>
                  </a:lnTo>
                  <a:lnTo>
                    <a:pt x="1534985" y="47434"/>
                  </a:lnTo>
                  <a:lnTo>
                    <a:pt x="1532089" y="64020"/>
                  </a:lnTo>
                  <a:lnTo>
                    <a:pt x="1537627" y="71907"/>
                  </a:lnTo>
                  <a:lnTo>
                    <a:pt x="1554238" y="74815"/>
                  </a:lnTo>
                  <a:lnTo>
                    <a:pt x="1562138" y="69278"/>
                  </a:lnTo>
                  <a:lnTo>
                    <a:pt x="1565046" y="52692"/>
                  </a:lnTo>
                  <a:close/>
                </a:path>
                <a:path w="6953250" h="2805429">
                  <a:moveTo>
                    <a:pt x="1625142" y="63703"/>
                  </a:moveTo>
                  <a:lnTo>
                    <a:pt x="1619694" y="55740"/>
                  </a:lnTo>
                  <a:lnTo>
                    <a:pt x="1603121" y="52628"/>
                  </a:lnTo>
                  <a:lnTo>
                    <a:pt x="1595145" y="58077"/>
                  </a:lnTo>
                  <a:lnTo>
                    <a:pt x="1592046" y="74625"/>
                  </a:lnTo>
                  <a:lnTo>
                    <a:pt x="1597494" y="82588"/>
                  </a:lnTo>
                  <a:lnTo>
                    <a:pt x="1614068" y="85699"/>
                  </a:lnTo>
                  <a:lnTo>
                    <a:pt x="1622031" y="80251"/>
                  </a:lnTo>
                  <a:lnTo>
                    <a:pt x="1625142" y="63703"/>
                  </a:lnTo>
                  <a:close/>
                </a:path>
                <a:path w="6953250" h="2805429">
                  <a:moveTo>
                    <a:pt x="1685074" y="75450"/>
                  </a:moveTo>
                  <a:lnTo>
                    <a:pt x="1679714" y="67424"/>
                  </a:lnTo>
                  <a:lnTo>
                    <a:pt x="1663179" y="64135"/>
                  </a:lnTo>
                  <a:lnTo>
                    <a:pt x="1655152" y="69494"/>
                  </a:lnTo>
                  <a:lnTo>
                    <a:pt x="1651863" y="85991"/>
                  </a:lnTo>
                  <a:lnTo>
                    <a:pt x="1657223" y="94018"/>
                  </a:lnTo>
                  <a:lnTo>
                    <a:pt x="1673771" y="97320"/>
                  </a:lnTo>
                  <a:lnTo>
                    <a:pt x="1681784" y="91960"/>
                  </a:lnTo>
                  <a:lnTo>
                    <a:pt x="1685074" y="75450"/>
                  </a:lnTo>
                  <a:close/>
                </a:path>
                <a:path w="6953250" h="2805429">
                  <a:moveTo>
                    <a:pt x="1744878" y="87769"/>
                  </a:moveTo>
                  <a:lnTo>
                    <a:pt x="1739595" y="79692"/>
                  </a:lnTo>
                  <a:lnTo>
                    <a:pt x="1723085" y="76263"/>
                  </a:lnTo>
                  <a:lnTo>
                    <a:pt x="1715008" y="81559"/>
                  </a:lnTo>
                  <a:lnTo>
                    <a:pt x="1711591" y="98044"/>
                  </a:lnTo>
                  <a:lnTo>
                    <a:pt x="1716874" y="106108"/>
                  </a:lnTo>
                  <a:lnTo>
                    <a:pt x="1733384" y="109537"/>
                  </a:lnTo>
                  <a:lnTo>
                    <a:pt x="1741462" y="104254"/>
                  </a:lnTo>
                  <a:lnTo>
                    <a:pt x="1744878" y="87769"/>
                  </a:lnTo>
                  <a:close/>
                </a:path>
                <a:path w="6953250" h="2805429">
                  <a:moveTo>
                    <a:pt x="1804581" y="100520"/>
                  </a:moveTo>
                  <a:lnTo>
                    <a:pt x="1799336" y="92417"/>
                  </a:lnTo>
                  <a:lnTo>
                    <a:pt x="1782838" y="88887"/>
                  </a:lnTo>
                  <a:lnTo>
                    <a:pt x="1774736" y="94132"/>
                  </a:lnTo>
                  <a:lnTo>
                    <a:pt x="1771218" y="110591"/>
                  </a:lnTo>
                  <a:lnTo>
                    <a:pt x="1776463" y="118694"/>
                  </a:lnTo>
                  <a:lnTo>
                    <a:pt x="1792960" y="122224"/>
                  </a:lnTo>
                  <a:lnTo>
                    <a:pt x="1801050" y="116979"/>
                  </a:lnTo>
                  <a:lnTo>
                    <a:pt x="1804581" y="100520"/>
                  </a:lnTo>
                  <a:close/>
                </a:path>
                <a:path w="6953250" h="2805429">
                  <a:moveTo>
                    <a:pt x="1864194" y="113563"/>
                  </a:moveTo>
                  <a:lnTo>
                    <a:pt x="1858987" y="105435"/>
                  </a:lnTo>
                  <a:lnTo>
                    <a:pt x="1842516" y="101841"/>
                  </a:lnTo>
                  <a:lnTo>
                    <a:pt x="1834388" y="107048"/>
                  </a:lnTo>
                  <a:lnTo>
                    <a:pt x="1830793" y="123482"/>
                  </a:lnTo>
                  <a:lnTo>
                    <a:pt x="1836000" y="131610"/>
                  </a:lnTo>
                  <a:lnTo>
                    <a:pt x="1852472" y="135216"/>
                  </a:lnTo>
                  <a:lnTo>
                    <a:pt x="1860600" y="130009"/>
                  </a:lnTo>
                  <a:lnTo>
                    <a:pt x="1864194" y="113563"/>
                  </a:lnTo>
                  <a:close/>
                </a:path>
                <a:path w="6953250" h="2805429">
                  <a:moveTo>
                    <a:pt x="1923732" y="128244"/>
                  </a:moveTo>
                  <a:lnTo>
                    <a:pt x="1918843" y="119926"/>
                  </a:lnTo>
                  <a:lnTo>
                    <a:pt x="1902523" y="115684"/>
                  </a:lnTo>
                  <a:lnTo>
                    <a:pt x="1894205" y="120573"/>
                  </a:lnTo>
                  <a:lnTo>
                    <a:pt x="1889963" y="136867"/>
                  </a:lnTo>
                  <a:lnTo>
                    <a:pt x="1894852" y="145186"/>
                  </a:lnTo>
                  <a:lnTo>
                    <a:pt x="1911172" y="149428"/>
                  </a:lnTo>
                  <a:lnTo>
                    <a:pt x="1919490" y="144538"/>
                  </a:lnTo>
                  <a:lnTo>
                    <a:pt x="1923732" y="128244"/>
                  </a:lnTo>
                  <a:close/>
                </a:path>
                <a:path w="6953250" h="2805429">
                  <a:moveTo>
                    <a:pt x="1982711" y="144538"/>
                  </a:moveTo>
                  <a:lnTo>
                    <a:pt x="1978025" y="136093"/>
                  </a:lnTo>
                  <a:lnTo>
                    <a:pt x="1961807" y="131470"/>
                  </a:lnTo>
                  <a:lnTo>
                    <a:pt x="1953374" y="136156"/>
                  </a:lnTo>
                  <a:lnTo>
                    <a:pt x="1948751" y="152336"/>
                  </a:lnTo>
                  <a:lnTo>
                    <a:pt x="1953437" y="160769"/>
                  </a:lnTo>
                  <a:lnTo>
                    <a:pt x="1969643" y="165404"/>
                  </a:lnTo>
                  <a:lnTo>
                    <a:pt x="1978088" y="160718"/>
                  </a:lnTo>
                  <a:lnTo>
                    <a:pt x="1982711" y="144538"/>
                  </a:lnTo>
                  <a:close/>
                </a:path>
                <a:path w="6953250" h="2805429">
                  <a:moveTo>
                    <a:pt x="1984349" y="725830"/>
                  </a:moveTo>
                  <a:lnTo>
                    <a:pt x="1984019" y="708977"/>
                  </a:lnTo>
                  <a:lnTo>
                    <a:pt x="1977072" y="702284"/>
                  </a:lnTo>
                  <a:lnTo>
                    <a:pt x="1960232" y="702614"/>
                  </a:lnTo>
                  <a:lnTo>
                    <a:pt x="1953552" y="709574"/>
                  </a:lnTo>
                  <a:lnTo>
                    <a:pt x="1953882" y="726427"/>
                  </a:lnTo>
                  <a:lnTo>
                    <a:pt x="1960829" y="733120"/>
                  </a:lnTo>
                  <a:lnTo>
                    <a:pt x="1977669" y="732790"/>
                  </a:lnTo>
                  <a:lnTo>
                    <a:pt x="1984349" y="725830"/>
                  </a:lnTo>
                  <a:close/>
                </a:path>
                <a:path w="6953250" h="2805429">
                  <a:moveTo>
                    <a:pt x="1988870" y="650417"/>
                  </a:moveTo>
                  <a:lnTo>
                    <a:pt x="1982952" y="642797"/>
                  </a:lnTo>
                  <a:lnTo>
                    <a:pt x="1966252" y="640702"/>
                  </a:lnTo>
                  <a:lnTo>
                    <a:pt x="1958632" y="646633"/>
                  </a:lnTo>
                  <a:lnTo>
                    <a:pt x="1956536" y="663359"/>
                  </a:lnTo>
                  <a:lnTo>
                    <a:pt x="1962454" y="670979"/>
                  </a:lnTo>
                  <a:lnTo>
                    <a:pt x="1979155" y="673074"/>
                  </a:lnTo>
                  <a:lnTo>
                    <a:pt x="1986775" y="667156"/>
                  </a:lnTo>
                  <a:lnTo>
                    <a:pt x="1988870" y="650417"/>
                  </a:lnTo>
                  <a:close/>
                </a:path>
                <a:path w="6953250" h="2805429">
                  <a:moveTo>
                    <a:pt x="2004250" y="595795"/>
                  </a:moveTo>
                  <a:lnTo>
                    <a:pt x="2000516" y="586892"/>
                  </a:lnTo>
                  <a:lnTo>
                    <a:pt x="1984933" y="580517"/>
                  </a:lnTo>
                  <a:lnTo>
                    <a:pt x="1976031" y="584263"/>
                  </a:lnTo>
                  <a:lnTo>
                    <a:pt x="1969655" y="599871"/>
                  </a:lnTo>
                  <a:lnTo>
                    <a:pt x="1973389" y="608761"/>
                  </a:lnTo>
                  <a:lnTo>
                    <a:pt x="1988972" y="615137"/>
                  </a:lnTo>
                  <a:lnTo>
                    <a:pt x="1997862" y="611403"/>
                  </a:lnTo>
                  <a:lnTo>
                    <a:pt x="2004250" y="595795"/>
                  </a:lnTo>
                  <a:close/>
                </a:path>
                <a:path w="6953250" h="2805429">
                  <a:moveTo>
                    <a:pt x="2017128" y="779881"/>
                  </a:moveTo>
                  <a:lnTo>
                    <a:pt x="1987080" y="782612"/>
                  </a:lnTo>
                  <a:lnTo>
                    <a:pt x="1986127" y="769137"/>
                  </a:lnTo>
                  <a:lnTo>
                    <a:pt x="1978837" y="762812"/>
                  </a:lnTo>
                  <a:lnTo>
                    <a:pt x="1962048" y="763993"/>
                  </a:lnTo>
                  <a:lnTo>
                    <a:pt x="1955723" y="771283"/>
                  </a:lnTo>
                  <a:lnTo>
                    <a:pt x="1956727" y="785368"/>
                  </a:lnTo>
                  <a:lnTo>
                    <a:pt x="1926069" y="788162"/>
                  </a:lnTo>
                  <a:lnTo>
                    <a:pt x="1979879" y="875093"/>
                  </a:lnTo>
                  <a:lnTo>
                    <a:pt x="2011438" y="794435"/>
                  </a:lnTo>
                  <a:lnTo>
                    <a:pt x="2017128" y="779881"/>
                  </a:lnTo>
                  <a:close/>
                </a:path>
                <a:path w="6953250" h="2805429">
                  <a:moveTo>
                    <a:pt x="2035492" y="550760"/>
                  </a:moveTo>
                  <a:lnTo>
                    <a:pt x="2035251" y="541108"/>
                  </a:lnTo>
                  <a:lnTo>
                    <a:pt x="2023046" y="529513"/>
                  </a:lnTo>
                  <a:lnTo>
                    <a:pt x="2013407" y="529755"/>
                  </a:lnTo>
                  <a:lnTo>
                    <a:pt x="2001786" y="541972"/>
                  </a:lnTo>
                  <a:lnTo>
                    <a:pt x="2002028" y="551624"/>
                  </a:lnTo>
                  <a:lnTo>
                    <a:pt x="2014232" y="563219"/>
                  </a:lnTo>
                  <a:lnTo>
                    <a:pt x="2023872" y="562978"/>
                  </a:lnTo>
                  <a:lnTo>
                    <a:pt x="2035492" y="550760"/>
                  </a:lnTo>
                  <a:close/>
                </a:path>
                <a:path w="6953250" h="2805429">
                  <a:moveTo>
                    <a:pt x="2041169" y="162648"/>
                  </a:moveTo>
                  <a:lnTo>
                    <a:pt x="2036699" y="154089"/>
                  </a:lnTo>
                  <a:lnTo>
                    <a:pt x="2020595" y="149059"/>
                  </a:lnTo>
                  <a:lnTo>
                    <a:pt x="2012048" y="153530"/>
                  </a:lnTo>
                  <a:lnTo>
                    <a:pt x="2007019" y="169595"/>
                  </a:lnTo>
                  <a:lnTo>
                    <a:pt x="2011489" y="178142"/>
                  </a:lnTo>
                  <a:lnTo>
                    <a:pt x="2027593" y="183184"/>
                  </a:lnTo>
                  <a:lnTo>
                    <a:pt x="2036140" y="178714"/>
                  </a:lnTo>
                  <a:lnTo>
                    <a:pt x="2041169" y="162648"/>
                  </a:lnTo>
                  <a:close/>
                </a:path>
                <a:path w="6953250" h="2805429">
                  <a:moveTo>
                    <a:pt x="2082977" y="506971"/>
                  </a:moveTo>
                  <a:lnTo>
                    <a:pt x="2074138" y="492645"/>
                  </a:lnTo>
                  <a:lnTo>
                    <a:pt x="2064753" y="490423"/>
                  </a:lnTo>
                  <a:lnTo>
                    <a:pt x="2050389" y="499275"/>
                  </a:lnTo>
                  <a:lnTo>
                    <a:pt x="2048167" y="508673"/>
                  </a:lnTo>
                  <a:lnTo>
                    <a:pt x="2057006" y="522998"/>
                  </a:lnTo>
                  <a:lnTo>
                    <a:pt x="2066404" y="525221"/>
                  </a:lnTo>
                  <a:lnTo>
                    <a:pt x="2080755" y="516356"/>
                  </a:lnTo>
                  <a:lnTo>
                    <a:pt x="2082977" y="506971"/>
                  </a:lnTo>
                  <a:close/>
                </a:path>
                <a:path w="6953250" h="2805429">
                  <a:moveTo>
                    <a:pt x="2099030" y="183108"/>
                  </a:moveTo>
                  <a:lnTo>
                    <a:pt x="2094953" y="174371"/>
                  </a:lnTo>
                  <a:lnTo>
                    <a:pt x="2079104" y="168592"/>
                  </a:lnTo>
                  <a:lnTo>
                    <a:pt x="2070354" y="172681"/>
                  </a:lnTo>
                  <a:lnTo>
                    <a:pt x="2064600" y="188493"/>
                  </a:lnTo>
                  <a:lnTo>
                    <a:pt x="2068677" y="197243"/>
                  </a:lnTo>
                  <a:lnTo>
                    <a:pt x="2084527" y="203009"/>
                  </a:lnTo>
                  <a:lnTo>
                    <a:pt x="2093277" y="198932"/>
                  </a:lnTo>
                  <a:lnTo>
                    <a:pt x="2099030" y="183108"/>
                  </a:lnTo>
                  <a:close/>
                </a:path>
                <a:path w="6953250" h="2805429">
                  <a:moveTo>
                    <a:pt x="2136584" y="480339"/>
                  </a:moveTo>
                  <a:lnTo>
                    <a:pt x="2129663" y="464985"/>
                  </a:lnTo>
                  <a:lnTo>
                    <a:pt x="2120646" y="461568"/>
                  </a:lnTo>
                  <a:lnTo>
                    <a:pt x="2105266" y="468503"/>
                  </a:lnTo>
                  <a:lnTo>
                    <a:pt x="2101850" y="477532"/>
                  </a:lnTo>
                  <a:lnTo>
                    <a:pt x="2108771" y="492874"/>
                  </a:lnTo>
                  <a:lnTo>
                    <a:pt x="2117801" y="496290"/>
                  </a:lnTo>
                  <a:lnTo>
                    <a:pt x="2133168" y="489356"/>
                  </a:lnTo>
                  <a:lnTo>
                    <a:pt x="2136584" y="480339"/>
                  </a:lnTo>
                  <a:close/>
                </a:path>
                <a:path w="6953250" h="2805429">
                  <a:moveTo>
                    <a:pt x="2156079" y="205422"/>
                  </a:moveTo>
                  <a:lnTo>
                    <a:pt x="2152281" y="196545"/>
                  </a:lnTo>
                  <a:lnTo>
                    <a:pt x="2136635" y="190271"/>
                  </a:lnTo>
                  <a:lnTo>
                    <a:pt x="2127758" y="194068"/>
                  </a:lnTo>
                  <a:lnTo>
                    <a:pt x="2121497" y="209689"/>
                  </a:lnTo>
                  <a:lnTo>
                    <a:pt x="2125294" y="218567"/>
                  </a:lnTo>
                  <a:lnTo>
                    <a:pt x="2140940" y="224840"/>
                  </a:lnTo>
                  <a:lnTo>
                    <a:pt x="2149818" y="221043"/>
                  </a:lnTo>
                  <a:lnTo>
                    <a:pt x="2156079" y="205422"/>
                  </a:lnTo>
                  <a:close/>
                </a:path>
                <a:path w="6953250" h="2805429">
                  <a:moveTo>
                    <a:pt x="2192515" y="456628"/>
                  </a:moveTo>
                  <a:lnTo>
                    <a:pt x="2186038" y="441096"/>
                  </a:lnTo>
                  <a:lnTo>
                    <a:pt x="2177123" y="437413"/>
                  </a:lnTo>
                  <a:lnTo>
                    <a:pt x="2161552" y="443903"/>
                  </a:lnTo>
                  <a:lnTo>
                    <a:pt x="2157882" y="452818"/>
                  </a:lnTo>
                  <a:lnTo>
                    <a:pt x="2164346" y="468363"/>
                  </a:lnTo>
                  <a:lnTo>
                    <a:pt x="2173274" y="472033"/>
                  </a:lnTo>
                  <a:lnTo>
                    <a:pt x="2188845" y="465556"/>
                  </a:lnTo>
                  <a:lnTo>
                    <a:pt x="2192515" y="456628"/>
                  </a:lnTo>
                  <a:close/>
                </a:path>
                <a:path w="6953250" h="2805429">
                  <a:moveTo>
                    <a:pt x="2212657" y="228993"/>
                  </a:moveTo>
                  <a:lnTo>
                    <a:pt x="2209177" y="219989"/>
                  </a:lnTo>
                  <a:lnTo>
                    <a:pt x="2193772" y="213144"/>
                  </a:lnTo>
                  <a:lnTo>
                    <a:pt x="2184768" y="216611"/>
                  </a:lnTo>
                  <a:lnTo>
                    <a:pt x="2177935" y="232003"/>
                  </a:lnTo>
                  <a:lnTo>
                    <a:pt x="2181402" y="241007"/>
                  </a:lnTo>
                  <a:lnTo>
                    <a:pt x="2196820" y="247853"/>
                  </a:lnTo>
                  <a:lnTo>
                    <a:pt x="2205825" y="244373"/>
                  </a:lnTo>
                  <a:lnTo>
                    <a:pt x="2212657" y="228993"/>
                  </a:lnTo>
                  <a:close/>
                </a:path>
                <a:path w="6953250" h="2805429">
                  <a:moveTo>
                    <a:pt x="2249043" y="434289"/>
                  </a:moveTo>
                  <a:lnTo>
                    <a:pt x="2242947" y="418592"/>
                  </a:lnTo>
                  <a:lnTo>
                    <a:pt x="2234120" y="414705"/>
                  </a:lnTo>
                  <a:lnTo>
                    <a:pt x="2218398" y="420814"/>
                  </a:lnTo>
                  <a:lnTo>
                    <a:pt x="2214511" y="429641"/>
                  </a:lnTo>
                  <a:lnTo>
                    <a:pt x="2220607" y="445338"/>
                  </a:lnTo>
                  <a:lnTo>
                    <a:pt x="2229434" y="449224"/>
                  </a:lnTo>
                  <a:lnTo>
                    <a:pt x="2245156" y="443115"/>
                  </a:lnTo>
                  <a:lnTo>
                    <a:pt x="2249043" y="434289"/>
                  </a:lnTo>
                  <a:close/>
                </a:path>
                <a:path w="6953250" h="2805429">
                  <a:moveTo>
                    <a:pt x="2268397" y="253771"/>
                  </a:moveTo>
                  <a:lnTo>
                    <a:pt x="2264943" y="244767"/>
                  </a:lnTo>
                  <a:lnTo>
                    <a:pt x="2249538" y="237896"/>
                  </a:lnTo>
                  <a:lnTo>
                    <a:pt x="2240534" y="241350"/>
                  </a:lnTo>
                  <a:lnTo>
                    <a:pt x="2233676" y="256717"/>
                  </a:lnTo>
                  <a:lnTo>
                    <a:pt x="2237130" y="265734"/>
                  </a:lnTo>
                  <a:lnTo>
                    <a:pt x="2252535" y="272592"/>
                  </a:lnTo>
                  <a:lnTo>
                    <a:pt x="2261539" y="269151"/>
                  </a:lnTo>
                  <a:lnTo>
                    <a:pt x="2268397" y="253771"/>
                  </a:lnTo>
                  <a:close/>
                </a:path>
                <a:path w="6953250" h="2805429">
                  <a:moveTo>
                    <a:pt x="2307005" y="418045"/>
                  </a:moveTo>
                  <a:lnTo>
                    <a:pt x="2302497" y="401828"/>
                  </a:lnTo>
                  <a:lnTo>
                    <a:pt x="2294090" y="397090"/>
                  </a:lnTo>
                  <a:lnTo>
                    <a:pt x="2277846" y="401612"/>
                  </a:lnTo>
                  <a:lnTo>
                    <a:pt x="2273096" y="410006"/>
                  </a:lnTo>
                  <a:lnTo>
                    <a:pt x="2277605" y="426224"/>
                  </a:lnTo>
                  <a:lnTo>
                    <a:pt x="2286012" y="430974"/>
                  </a:lnTo>
                  <a:lnTo>
                    <a:pt x="2302256" y="426453"/>
                  </a:lnTo>
                  <a:lnTo>
                    <a:pt x="2307005" y="418045"/>
                  </a:lnTo>
                  <a:close/>
                </a:path>
                <a:path w="6953250" h="2805429">
                  <a:moveTo>
                    <a:pt x="2323566" y="280314"/>
                  </a:moveTo>
                  <a:lnTo>
                    <a:pt x="2320379" y="271221"/>
                  </a:lnTo>
                  <a:lnTo>
                    <a:pt x="2305164" y="263918"/>
                  </a:lnTo>
                  <a:lnTo>
                    <a:pt x="2296071" y="267119"/>
                  </a:lnTo>
                  <a:lnTo>
                    <a:pt x="2288781" y="282295"/>
                  </a:lnTo>
                  <a:lnTo>
                    <a:pt x="2291981" y="291401"/>
                  </a:lnTo>
                  <a:lnTo>
                    <a:pt x="2307183" y="298691"/>
                  </a:lnTo>
                  <a:lnTo>
                    <a:pt x="2316289" y="295490"/>
                  </a:lnTo>
                  <a:lnTo>
                    <a:pt x="2323566" y="280314"/>
                  </a:lnTo>
                  <a:close/>
                </a:path>
                <a:path w="6953250" h="2805429">
                  <a:moveTo>
                    <a:pt x="2366060" y="405549"/>
                  </a:moveTo>
                  <a:lnTo>
                    <a:pt x="2362771" y="389039"/>
                  </a:lnTo>
                  <a:lnTo>
                    <a:pt x="2354745" y="383679"/>
                  </a:lnTo>
                  <a:lnTo>
                    <a:pt x="2338209" y="386969"/>
                  </a:lnTo>
                  <a:lnTo>
                    <a:pt x="2332850" y="394995"/>
                  </a:lnTo>
                  <a:lnTo>
                    <a:pt x="2336127" y="411505"/>
                  </a:lnTo>
                  <a:lnTo>
                    <a:pt x="2344153" y="416864"/>
                  </a:lnTo>
                  <a:lnTo>
                    <a:pt x="2360688" y="413562"/>
                  </a:lnTo>
                  <a:lnTo>
                    <a:pt x="2366060" y="405549"/>
                  </a:lnTo>
                  <a:close/>
                </a:path>
                <a:path w="6953250" h="2805429">
                  <a:moveTo>
                    <a:pt x="2378303" y="307619"/>
                  </a:moveTo>
                  <a:lnTo>
                    <a:pt x="2375281" y="298450"/>
                  </a:lnTo>
                  <a:lnTo>
                    <a:pt x="2360231" y="290842"/>
                  </a:lnTo>
                  <a:lnTo>
                    <a:pt x="2351062" y="293865"/>
                  </a:lnTo>
                  <a:lnTo>
                    <a:pt x="2343480" y="308889"/>
                  </a:lnTo>
                  <a:lnTo>
                    <a:pt x="2346490" y="318058"/>
                  </a:lnTo>
                  <a:lnTo>
                    <a:pt x="2361539" y="325653"/>
                  </a:lnTo>
                  <a:lnTo>
                    <a:pt x="2370709" y="322643"/>
                  </a:lnTo>
                  <a:lnTo>
                    <a:pt x="2378303" y="307619"/>
                  </a:lnTo>
                  <a:close/>
                </a:path>
                <a:path w="6953250" h="2805429">
                  <a:moveTo>
                    <a:pt x="2425776" y="394335"/>
                  </a:moveTo>
                  <a:lnTo>
                    <a:pt x="2422931" y="377748"/>
                  </a:lnTo>
                  <a:lnTo>
                    <a:pt x="2415057" y="372173"/>
                  </a:lnTo>
                  <a:lnTo>
                    <a:pt x="2398433" y="375018"/>
                  </a:lnTo>
                  <a:lnTo>
                    <a:pt x="2392857" y="382892"/>
                  </a:lnTo>
                  <a:lnTo>
                    <a:pt x="2395702" y="399491"/>
                  </a:lnTo>
                  <a:lnTo>
                    <a:pt x="2403576" y="405066"/>
                  </a:lnTo>
                  <a:lnTo>
                    <a:pt x="2420201" y="402221"/>
                  </a:lnTo>
                  <a:lnTo>
                    <a:pt x="2425776" y="394335"/>
                  </a:lnTo>
                  <a:close/>
                </a:path>
                <a:path w="6953250" h="2805429">
                  <a:moveTo>
                    <a:pt x="2432685" y="335368"/>
                  </a:moveTo>
                  <a:lnTo>
                    <a:pt x="2429738" y="326186"/>
                  </a:lnTo>
                  <a:lnTo>
                    <a:pt x="2414740" y="318465"/>
                  </a:lnTo>
                  <a:lnTo>
                    <a:pt x="2405557" y="321411"/>
                  </a:lnTo>
                  <a:lnTo>
                    <a:pt x="2397849" y="336372"/>
                  </a:lnTo>
                  <a:lnTo>
                    <a:pt x="2400795" y="345567"/>
                  </a:lnTo>
                  <a:lnTo>
                    <a:pt x="2415781" y="353288"/>
                  </a:lnTo>
                  <a:lnTo>
                    <a:pt x="2424976" y="350342"/>
                  </a:lnTo>
                  <a:lnTo>
                    <a:pt x="2432685" y="335368"/>
                  </a:lnTo>
                  <a:close/>
                </a:path>
                <a:path w="6953250" h="2805429">
                  <a:moveTo>
                    <a:pt x="2556891" y="445719"/>
                  </a:moveTo>
                  <a:lnTo>
                    <a:pt x="2548039" y="431368"/>
                  </a:lnTo>
                  <a:lnTo>
                    <a:pt x="2538641" y="429145"/>
                  </a:lnTo>
                  <a:lnTo>
                    <a:pt x="2524315" y="437972"/>
                  </a:lnTo>
                  <a:lnTo>
                    <a:pt x="2522093" y="447370"/>
                  </a:lnTo>
                  <a:lnTo>
                    <a:pt x="2530945" y="461721"/>
                  </a:lnTo>
                  <a:lnTo>
                    <a:pt x="2540343" y="463943"/>
                  </a:lnTo>
                  <a:lnTo>
                    <a:pt x="2554668" y="455104"/>
                  </a:lnTo>
                  <a:lnTo>
                    <a:pt x="2556891" y="445719"/>
                  </a:lnTo>
                  <a:close/>
                </a:path>
                <a:path w="6953250" h="2805429">
                  <a:moveTo>
                    <a:pt x="2564981" y="400989"/>
                  </a:moveTo>
                  <a:lnTo>
                    <a:pt x="2476652" y="349516"/>
                  </a:lnTo>
                  <a:lnTo>
                    <a:pt x="2476766" y="350558"/>
                  </a:lnTo>
                  <a:lnTo>
                    <a:pt x="2468905" y="346506"/>
                  </a:lnTo>
                  <a:lnTo>
                    <a:pt x="2459710" y="349453"/>
                  </a:lnTo>
                  <a:lnTo>
                    <a:pt x="2452014" y="364413"/>
                  </a:lnTo>
                  <a:lnTo>
                    <a:pt x="2454110" y="370979"/>
                  </a:lnTo>
                  <a:lnTo>
                    <a:pt x="2452967" y="372605"/>
                  </a:lnTo>
                  <a:lnTo>
                    <a:pt x="2455811" y="389191"/>
                  </a:lnTo>
                  <a:lnTo>
                    <a:pt x="2463685" y="394766"/>
                  </a:lnTo>
                  <a:lnTo>
                    <a:pt x="2480310" y="391922"/>
                  </a:lnTo>
                  <a:lnTo>
                    <a:pt x="2481389" y="390385"/>
                  </a:lnTo>
                  <a:lnTo>
                    <a:pt x="2488476" y="451065"/>
                  </a:lnTo>
                  <a:lnTo>
                    <a:pt x="2564981" y="400989"/>
                  </a:lnTo>
                  <a:close/>
                </a:path>
                <a:path w="6953250" h="2805429">
                  <a:moveTo>
                    <a:pt x="2587193" y="1562239"/>
                  </a:moveTo>
                  <a:lnTo>
                    <a:pt x="2582481" y="1553819"/>
                  </a:lnTo>
                  <a:lnTo>
                    <a:pt x="2566276" y="1549260"/>
                  </a:lnTo>
                  <a:lnTo>
                    <a:pt x="2557856" y="1553984"/>
                  </a:lnTo>
                  <a:lnTo>
                    <a:pt x="2553297" y="1570215"/>
                  </a:lnTo>
                  <a:lnTo>
                    <a:pt x="2558008" y="1578635"/>
                  </a:lnTo>
                  <a:lnTo>
                    <a:pt x="2574213" y="1583194"/>
                  </a:lnTo>
                  <a:lnTo>
                    <a:pt x="2582634" y="1578470"/>
                  </a:lnTo>
                  <a:lnTo>
                    <a:pt x="2587193" y="1562239"/>
                  </a:lnTo>
                  <a:close/>
                </a:path>
                <a:path w="6953250" h="2805429">
                  <a:moveTo>
                    <a:pt x="2587980" y="498754"/>
                  </a:moveTo>
                  <a:lnTo>
                    <a:pt x="2579598" y="484124"/>
                  </a:lnTo>
                  <a:lnTo>
                    <a:pt x="2570289" y="481596"/>
                  </a:lnTo>
                  <a:lnTo>
                    <a:pt x="2555684" y="489966"/>
                  </a:lnTo>
                  <a:lnTo>
                    <a:pt x="2553157" y="499275"/>
                  </a:lnTo>
                  <a:lnTo>
                    <a:pt x="2561539" y="513905"/>
                  </a:lnTo>
                  <a:lnTo>
                    <a:pt x="2570848" y="516432"/>
                  </a:lnTo>
                  <a:lnTo>
                    <a:pt x="2585453" y="508063"/>
                  </a:lnTo>
                  <a:lnTo>
                    <a:pt x="2587980" y="498754"/>
                  </a:lnTo>
                  <a:close/>
                </a:path>
                <a:path w="6953250" h="2805429">
                  <a:moveTo>
                    <a:pt x="2603716" y="1503527"/>
                  </a:moveTo>
                  <a:lnTo>
                    <a:pt x="2598991" y="1495107"/>
                  </a:lnTo>
                  <a:lnTo>
                    <a:pt x="2582786" y="1490548"/>
                  </a:lnTo>
                  <a:lnTo>
                    <a:pt x="2574366" y="1495272"/>
                  </a:lnTo>
                  <a:lnTo>
                    <a:pt x="2569807" y="1511503"/>
                  </a:lnTo>
                  <a:lnTo>
                    <a:pt x="2574531" y="1519923"/>
                  </a:lnTo>
                  <a:lnTo>
                    <a:pt x="2590736" y="1524469"/>
                  </a:lnTo>
                  <a:lnTo>
                    <a:pt x="2599144" y="1519758"/>
                  </a:lnTo>
                  <a:lnTo>
                    <a:pt x="2603716" y="1503527"/>
                  </a:lnTo>
                  <a:close/>
                </a:path>
                <a:path w="6953250" h="2805429">
                  <a:moveTo>
                    <a:pt x="2616454" y="554329"/>
                  </a:moveTo>
                  <a:lnTo>
                    <a:pt x="2609519" y="538949"/>
                  </a:lnTo>
                  <a:lnTo>
                    <a:pt x="2600490" y="535546"/>
                  </a:lnTo>
                  <a:lnTo>
                    <a:pt x="2585148" y="542467"/>
                  </a:lnTo>
                  <a:lnTo>
                    <a:pt x="2581732" y="551497"/>
                  </a:lnTo>
                  <a:lnTo>
                    <a:pt x="2588679" y="566864"/>
                  </a:lnTo>
                  <a:lnTo>
                    <a:pt x="2597696" y="570280"/>
                  </a:lnTo>
                  <a:lnTo>
                    <a:pt x="2613037" y="563346"/>
                  </a:lnTo>
                  <a:lnTo>
                    <a:pt x="2616454" y="554329"/>
                  </a:lnTo>
                  <a:close/>
                </a:path>
                <a:path w="6953250" h="2805429">
                  <a:moveTo>
                    <a:pt x="2620137" y="1444561"/>
                  </a:moveTo>
                  <a:lnTo>
                    <a:pt x="2615298" y="1436217"/>
                  </a:lnTo>
                  <a:lnTo>
                    <a:pt x="2599029" y="1431886"/>
                  </a:lnTo>
                  <a:lnTo>
                    <a:pt x="2590685" y="1436725"/>
                  </a:lnTo>
                  <a:lnTo>
                    <a:pt x="2586342" y="1453019"/>
                  </a:lnTo>
                  <a:lnTo>
                    <a:pt x="2591181" y="1461363"/>
                  </a:lnTo>
                  <a:lnTo>
                    <a:pt x="2607449" y="1465694"/>
                  </a:lnTo>
                  <a:lnTo>
                    <a:pt x="2615793" y="1460868"/>
                  </a:lnTo>
                  <a:lnTo>
                    <a:pt x="2620137" y="1444561"/>
                  </a:lnTo>
                  <a:close/>
                </a:path>
                <a:path w="6953250" h="2805429">
                  <a:moveTo>
                    <a:pt x="2635720" y="1385341"/>
                  </a:moveTo>
                  <a:lnTo>
                    <a:pt x="2630741" y="1377073"/>
                  </a:lnTo>
                  <a:lnTo>
                    <a:pt x="2614409" y="1373009"/>
                  </a:lnTo>
                  <a:lnTo>
                    <a:pt x="2606141" y="1377975"/>
                  </a:lnTo>
                  <a:lnTo>
                    <a:pt x="2602065" y="1394345"/>
                  </a:lnTo>
                  <a:lnTo>
                    <a:pt x="2607043" y="1402613"/>
                  </a:lnTo>
                  <a:lnTo>
                    <a:pt x="2623375" y="1406677"/>
                  </a:lnTo>
                  <a:lnTo>
                    <a:pt x="2631643" y="1401711"/>
                  </a:lnTo>
                  <a:lnTo>
                    <a:pt x="2635720" y="1385341"/>
                  </a:lnTo>
                  <a:close/>
                </a:path>
                <a:path w="6953250" h="2805429">
                  <a:moveTo>
                    <a:pt x="2640634" y="611339"/>
                  </a:moveTo>
                  <a:lnTo>
                    <a:pt x="2634678" y="595566"/>
                  </a:lnTo>
                  <a:lnTo>
                    <a:pt x="2625890" y="591578"/>
                  </a:lnTo>
                  <a:lnTo>
                    <a:pt x="2610142" y="597522"/>
                  </a:lnTo>
                  <a:lnTo>
                    <a:pt x="2606154" y="606310"/>
                  </a:lnTo>
                  <a:lnTo>
                    <a:pt x="2612110" y="622096"/>
                  </a:lnTo>
                  <a:lnTo>
                    <a:pt x="2620899" y="626071"/>
                  </a:lnTo>
                  <a:lnTo>
                    <a:pt x="2636647" y="620128"/>
                  </a:lnTo>
                  <a:lnTo>
                    <a:pt x="2640634" y="611339"/>
                  </a:lnTo>
                  <a:close/>
                </a:path>
                <a:path w="6953250" h="2805429">
                  <a:moveTo>
                    <a:pt x="2650210" y="1325753"/>
                  </a:moveTo>
                  <a:lnTo>
                    <a:pt x="2645054" y="1317599"/>
                  </a:lnTo>
                  <a:lnTo>
                    <a:pt x="2628633" y="1313891"/>
                  </a:lnTo>
                  <a:lnTo>
                    <a:pt x="2620480" y="1319047"/>
                  </a:lnTo>
                  <a:lnTo>
                    <a:pt x="2616771" y="1335506"/>
                  </a:lnTo>
                  <a:lnTo>
                    <a:pt x="2621927" y="1343660"/>
                  </a:lnTo>
                  <a:lnTo>
                    <a:pt x="2638348" y="1347355"/>
                  </a:lnTo>
                  <a:lnTo>
                    <a:pt x="2646502" y="1342199"/>
                  </a:lnTo>
                  <a:lnTo>
                    <a:pt x="2650210" y="1325753"/>
                  </a:lnTo>
                  <a:close/>
                </a:path>
                <a:path w="6953250" h="2805429">
                  <a:moveTo>
                    <a:pt x="2660104" y="670255"/>
                  </a:moveTo>
                  <a:lnTo>
                    <a:pt x="2655316" y="654088"/>
                  </a:lnTo>
                  <a:lnTo>
                    <a:pt x="2646832" y="649490"/>
                  </a:lnTo>
                  <a:lnTo>
                    <a:pt x="2630690" y="654278"/>
                  </a:lnTo>
                  <a:lnTo>
                    <a:pt x="2626093" y="662749"/>
                  </a:lnTo>
                  <a:lnTo>
                    <a:pt x="2630881" y="678916"/>
                  </a:lnTo>
                  <a:lnTo>
                    <a:pt x="2639364" y="683526"/>
                  </a:lnTo>
                  <a:lnTo>
                    <a:pt x="2655506" y="678738"/>
                  </a:lnTo>
                  <a:lnTo>
                    <a:pt x="2660104" y="670255"/>
                  </a:lnTo>
                  <a:close/>
                </a:path>
                <a:path w="6953250" h="2805429">
                  <a:moveTo>
                    <a:pt x="2663202" y="1265707"/>
                  </a:moveTo>
                  <a:lnTo>
                    <a:pt x="2657818" y="1257706"/>
                  </a:lnTo>
                  <a:lnTo>
                    <a:pt x="2641295" y="1254493"/>
                  </a:lnTo>
                  <a:lnTo>
                    <a:pt x="2633281" y="1259878"/>
                  </a:lnTo>
                  <a:lnTo>
                    <a:pt x="2630055" y="1276438"/>
                  </a:lnTo>
                  <a:lnTo>
                    <a:pt x="2635453" y="1284439"/>
                  </a:lnTo>
                  <a:lnTo>
                    <a:pt x="2651976" y="1287653"/>
                  </a:lnTo>
                  <a:lnTo>
                    <a:pt x="2659977" y="1282268"/>
                  </a:lnTo>
                  <a:lnTo>
                    <a:pt x="2663202" y="1265707"/>
                  </a:lnTo>
                  <a:close/>
                </a:path>
                <a:path w="6953250" h="2805429">
                  <a:moveTo>
                    <a:pt x="2674239" y="1205179"/>
                  </a:moveTo>
                  <a:lnTo>
                    <a:pt x="2668562" y="1197381"/>
                  </a:lnTo>
                  <a:lnTo>
                    <a:pt x="2651937" y="1194752"/>
                  </a:lnTo>
                  <a:lnTo>
                    <a:pt x="2644127" y="1200416"/>
                  </a:lnTo>
                  <a:lnTo>
                    <a:pt x="2641498" y="1217079"/>
                  </a:lnTo>
                  <a:lnTo>
                    <a:pt x="2647162" y="1224889"/>
                  </a:lnTo>
                  <a:lnTo>
                    <a:pt x="2663799" y="1227518"/>
                  </a:lnTo>
                  <a:lnTo>
                    <a:pt x="2671597" y="1221841"/>
                  </a:lnTo>
                  <a:lnTo>
                    <a:pt x="2674239" y="1205179"/>
                  </a:lnTo>
                  <a:close/>
                </a:path>
                <a:path w="6953250" h="2805429">
                  <a:moveTo>
                    <a:pt x="2674480" y="730618"/>
                  </a:moveTo>
                  <a:lnTo>
                    <a:pt x="2670848" y="714146"/>
                  </a:lnTo>
                  <a:lnTo>
                    <a:pt x="2662707" y="708952"/>
                  </a:lnTo>
                  <a:lnTo>
                    <a:pt x="2646273" y="712584"/>
                  </a:lnTo>
                  <a:lnTo>
                    <a:pt x="2641079" y="720712"/>
                  </a:lnTo>
                  <a:lnTo>
                    <a:pt x="2644711" y="737184"/>
                  </a:lnTo>
                  <a:lnTo>
                    <a:pt x="2652839" y="742378"/>
                  </a:lnTo>
                  <a:lnTo>
                    <a:pt x="2669286" y="738746"/>
                  </a:lnTo>
                  <a:lnTo>
                    <a:pt x="2674480" y="730618"/>
                  </a:lnTo>
                  <a:close/>
                </a:path>
                <a:path w="6953250" h="2805429">
                  <a:moveTo>
                    <a:pt x="2682773" y="1144143"/>
                  </a:moveTo>
                  <a:lnTo>
                    <a:pt x="2676766" y="1136599"/>
                  </a:lnTo>
                  <a:lnTo>
                    <a:pt x="2660040" y="1134681"/>
                  </a:lnTo>
                  <a:lnTo>
                    <a:pt x="2652484" y="1140675"/>
                  </a:lnTo>
                  <a:lnTo>
                    <a:pt x="2650566" y="1157439"/>
                  </a:lnTo>
                  <a:lnTo>
                    <a:pt x="2656573" y="1164983"/>
                  </a:lnTo>
                  <a:lnTo>
                    <a:pt x="2673299" y="1166901"/>
                  </a:lnTo>
                  <a:lnTo>
                    <a:pt x="2680855" y="1160907"/>
                  </a:lnTo>
                  <a:lnTo>
                    <a:pt x="2682773" y="1144143"/>
                  </a:lnTo>
                  <a:close/>
                </a:path>
                <a:path w="6953250" h="2805429">
                  <a:moveTo>
                    <a:pt x="2684462" y="791679"/>
                  </a:moveTo>
                  <a:lnTo>
                    <a:pt x="2681795" y="775017"/>
                  </a:lnTo>
                  <a:lnTo>
                    <a:pt x="2673972" y="769366"/>
                  </a:lnTo>
                  <a:lnTo>
                    <a:pt x="2657348" y="772033"/>
                  </a:lnTo>
                  <a:lnTo>
                    <a:pt x="2651696" y="779856"/>
                  </a:lnTo>
                  <a:lnTo>
                    <a:pt x="2654376" y="796505"/>
                  </a:lnTo>
                  <a:lnTo>
                    <a:pt x="2662186" y="802157"/>
                  </a:lnTo>
                  <a:lnTo>
                    <a:pt x="2678811" y="799490"/>
                  </a:lnTo>
                  <a:lnTo>
                    <a:pt x="2684462" y="791679"/>
                  </a:lnTo>
                  <a:close/>
                </a:path>
                <a:path w="6953250" h="2805429">
                  <a:moveTo>
                    <a:pt x="2688590" y="1082865"/>
                  </a:moveTo>
                  <a:lnTo>
                    <a:pt x="2682303" y="1075537"/>
                  </a:lnTo>
                  <a:lnTo>
                    <a:pt x="2665514" y="1074267"/>
                  </a:lnTo>
                  <a:lnTo>
                    <a:pt x="2658199" y="1080554"/>
                  </a:lnTo>
                  <a:lnTo>
                    <a:pt x="2656916" y="1097368"/>
                  </a:lnTo>
                  <a:lnTo>
                    <a:pt x="2663202" y="1104684"/>
                  </a:lnTo>
                  <a:lnTo>
                    <a:pt x="2679979" y="1105966"/>
                  </a:lnTo>
                  <a:lnTo>
                    <a:pt x="2687307" y="1099680"/>
                  </a:lnTo>
                  <a:lnTo>
                    <a:pt x="2688590" y="1082865"/>
                  </a:lnTo>
                  <a:close/>
                </a:path>
                <a:path w="6953250" h="2805429">
                  <a:moveTo>
                    <a:pt x="2690152" y="853884"/>
                  </a:moveTo>
                  <a:lnTo>
                    <a:pt x="2689098" y="837057"/>
                  </a:lnTo>
                  <a:lnTo>
                    <a:pt x="2681859" y="830668"/>
                  </a:lnTo>
                  <a:lnTo>
                    <a:pt x="2665057" y="831710"/>
                  </a:lnTo>
                  <a:lnTo>
                    <a:pt x="2658681" y="838949"/>
                  </a:lnTo>
                  <a:lnTo>
                    <a:pt x="2659723" y="855776"/>
                  </a:lnTo>
                  <a:lnTo>
                    <a:pt x="2666962" y="862164"/>
                  </a:lnTo>
                  <a:lnTo>
                    <a:pt x="2683764" y="861123"/>
                  </a:lnTo>
                  <a:lnTo>
                    <a:pt x="2690152" y="853884"/>
                  </a:lnTo>
                  <a:close/>
                </a:path>
                <a:path w="6953250" h="2805429">
                  <a:moveTo>
                    <a:pt x="2692158" y="1021537"/>
                  </a:moveTo>
                  <a:lnTo>
                    <a:pt x="2685656" y="1014399"/>
                  </a:lnTo>
                  <a:lnTo>
                    <a:pt x="2668841" y="1013625"/>
                  </a:lnTo>
                  <a:lnTo>
                    <a:pt x="2661704" y="1020114"/>
                  </a:lnTo>
                  <a:lnTo>
                    <a:pt x="2660929" y="1036967"/>
                  </a:lnTo>
                  <a:lnTo>
                    <a:pt x="2667419" y="1044092"/>
                  </a:lnTo>
                  <a:lnTo>
                    <a:pt x="2684234" y="1044879"/>
                  </a:lnTo>
                  <a:lnTo>
                    <a:pt x="2691371" y="1038377"/>
                  </a:lnTo>
                  <a:lnTo>
                    <a:pt x="2692158" y="1021537"/>
                  </a:lnTo>
                  <a:close/>
                </a:path>
                <a:path w="6953250" h="2805429">
                  <a:moveTo>
                    <a:pt x="2693073" y="915403"/>
                  </a:moveTo>
                  <a:lnTo>
                    <a:pt x="2692692" y="898537"/>
                  </a:lnTo>
                  <a:lnTo>
                    <a:pt x="2685719" y="891870"/>
                  </a:lnTo>
                  <a:lnTo>
                    <a:pt x="2668892" y="892251"/>
                  </a:lnTo>
                  <a:lnTo>
                    <a:pt x="2662224" y="899223"/>
                  </a:lnTo>
                  <a:lnTo>
                    <a:pt x="2662605" y="916089"/>
                  </a:lnTo>
                  <a:lnTo>
                    <a:pt x="2669578" y="922756"/>
                  </a:lnTo>
                  <a:lnTo>
                    <a:pt x="2686405" y="922375"/>
                  </a:lnTo>
                  <a:lnTo>
                    <a:pt x="2693073" y="915403"/>
                  </a:lnTo>
                  <a:close/>
                </a:path>
                <a:path w="6953250" h="2805429">
                  <a:moveTo>
                    <a:pt x="2693606" y="960069"/>
                  </a:moveTo>
                  <a:lnTo>
                    <a:pt x="2686875" y="953147"/>
                  </a:lnTo>
                  <a:lnTo>
                    <a:pt x="2670048" y="952919"/>
                  </a:lnTo>
                  <a:lnTo>
                    <a:pt x="2663126" y="959650"/>
                  </a:lnTo>
                  <a:lnTo>
                    <a:pt x="2662898" y="976515"/>
                  </a:lnTo>
                  <a:lnTo>
                    <a:pt x="2669629" y="983424"/>
                  </a:lnTo>
                  <a:lnTo>
                    <a:pt x="2686456" y="983665"/>
                  </a:lnTo>
                  <a:lnTo>
                    <a:pt x="2693378" y="976934"/>
                  </a:lnTo>
                  <a:lnTo>
                    <a:pt x="2693606" y="960069"/>
                  </a:lnTo>
                  <a:close/>
                </a:path>
                <a:path w="6953250" h="2805429">
                  <a:moveTo>
                    <a:pt x="2695410" y="1560791"/>
                  </a:moveTo>
                  <a:lnTo>
                    <a:pt x="2690507" y="1544688"/>
                  </a:lnTo>
                  <a:lnTo>
                    <a:pt x="2681998" y="1540141"/>
                  </a:lnTo>
                  <a:lnTo>
                    <a:pt x="2665857" y="1545056"/>
                  </a:lnTo>
                  <a:lnTo>
                    <a:pt x="2665577" y="1545577"/>
                  </a:lnTo>
                  <a:lnTo>
                    <a:pt x="2656573" y="1516037"/>
                  </a:lnTo>
                  <a:lnTo>
                    <a:pt x="2582430" y="1586420"/>
                  </a:lnTo>
                  <a:lnTo>
                    <a:pt x="2683230" y="1603502"/>
                  </a:lnTo>
                  <a:lnTo>
                    <a:pt x="2674226" y="1573936"/>
                  </a:lnTo>
                  <a:lnTo>
                    <a:pt x="2674747" y="1574215"/>
                  </a:lnTo>
                  <a:lnTo>
                    <a:pt x="2690876" y="1569300"/>
                  </a:lnTo>
                  <a:lnTo>
                    <a:pt x="2695410" y="1560791"/>
                  </a:lnTo>
                  <a:close/>
                </a:path>
                <a:path w="6953250" h="2805429">
                  <a:moveTo>
                    <a:pt x="2753741" y="1543189"/>
                  </a:moveTo>
                  <a:lnTo>
                    <a:pt x="2748965" y="1527048"/>
                  </a:lnTo>
                  <a:lnTo>
                    <a:pt x="2740482" y="1522437"/>
                  </a:lnTo>
                  <a:lnTo>
                    <a:pt x="2724315" y="1527225"/>
                  </a:lnTo>
                  <a:lnTo>
                    <a:pt x="2719705" y="1535709"/>
                  </a:lnTo>
                  <a:lnTo>
                    <a:pt x="2724480" y="1551851"/>
                  </a:lnTo>
                  <a:lnTo>
                    <a:pt x="2732963" y="1556448"/>
                  </a:lnTo>
                  <a:lnTo>
                    <a:pt x="2749131" y="1551673"/>
                  </a:lnTo>
                  <a:lnTo>
                    <a:pt x="2753741" y="1543189"/>
                  </a:lnTo>
                  <a:close/>
                </a:path>
                <a:path w="6953250" h="2805429">
                  <a:moveTo>
                    <a:pt x="2812224" y="1525879"/>
                  </a:moveTo>
                  <a:lnTo>
                    <a:pt x="2807449" y="1509737"/>
                  </a:lnTo>
                  <a:lnTo>
                    <a:pt x="2798965" y="1505127"/>
                  </a:lnTo>
                  <a:lnTo>
                    <a:pt x="2782798" y="1509915"/>
                  </a:lnTo>
                  <a:lnTo>
                    <a:pt x="2778188" y="1518386"/>
                  </a:lnTo>
                  <a:lnTo>
                    <a:pt x="2782963" y="1534528"/>
                  </a:lnTo>
                  <a:lnTo>
                    <a:pt x="2791447" y="1539138"/>
                  </a:lnTo>
                  <a:lnTo>
                    <a:pt x="2807614" y="1534350"/>
                  </a:lnTo>
                  <a:lnTo>
                    <a:pt x="2812224" y="1525879"/>
                  </a:lnTo>
                  <a:close/>
                </a:path>
                <a:path w="6953250" h="2805429">
                  <a:moveTo>
                    <a:pt x="2870695" y="1508556"/>
                  </a:moveTo>
                  <a:lnTo>
                    <a:pt x="2865920" y="1492415"/>
                  </a:lnTo>
                  <a:lnTo>
                    <a:pt x="2857449" y="1487805"/>
                  </a:lnTo>
                  <a:lnTo>
                    <a:pt x="2841269" y="1492592"/>
                  </a:lnTo>
                  <a:lnTo>
                    <a:pt x="2836672" y="1501076"/>
                  </a:lnTo>
                  <a:lnTo>
                    <a:pt x="2841447" y="1517218"/>
                  </a:lnTo>
                  <a:lnTo>
                    <a:pt x="2849918" y="1521815"/>
                  </a:lnTo>
                  <a:lnTo>
                    <a:pt x="2866098" y="1517040"/>
                  </a:lnTo>
                  <a:lnTo>
                    <a:pt x="2870695" y="1508556"/>
                  </a:lnTo>
                  <a:close/>
                </a:path>
                <a:path w="6953250" h="2805429">
                  <a:moveTo>
                    <a:pt x="2929267" y="1492034"/>
                  </a:moveTo>
                  <a:lnTo>
                    <a:pt x="2924746" y="1475816"/>
                  </a:lnTo>
                  <a:lnTo>
                    <a:pt x="2916351" y="1471079"/>
                  </a:lnTo>
                  <a:lnTo>
                    <a:pt x="2900095" y="1475600"/>
                  </a:lnTo>
                  <a:lnTo>
                    <a:pt x="2895358" y="1484007"/>
                  </a:lnTo>
                  <a:lnTo>
                    <a:pt x="2899880" y="1500225"/>
                  </a:lnTo>
                  <a:lnTo>
                    <a:pt x="2908287" y="1504962"/>
                  </a:lnTo>
                  <a:lnTo>
                    <a:pt x="2924530" y="1500441"/>
                  </a:lnTo>
                  <a:lnTo>
                    <a:pt x="2929267" y="1492034"/>
                  </a:lnTo>
                  <a:close/>
                </a:path>
                <a:path w="6953250" h="2805429">
                  <a:moveTo>
                    <a:pt x="2988018" y="1475651"/>
                  </a:moveTo>
                  <a:lnTo>
                    <a:pt x="2983496" y="1459445"/>
                  </a:lnTo>
                  <a:lnTo>
                    <a:pt x="2975102" y="1454696"/>
                  </a:lnTo>
                  <a:lnTo>
                    <a:pt x="2958846" y="1459230"/>
                  </a:lnTo>
                  <a:lnTo>
                    <a:pt x="2954109" y="1467624"/>
                  </a:lnTo>
                  <a:lnTo>
                    <a:pt x="2958630" y="1483842"/>
                  </a:lnTo>
                  <a:lnTo>
                    <a:pt x="2967037" y="1488592"/>
                  </a:lnTo>
                  <a:lnTo>
                    <a:pt x="2983280" y="1484058"/>
                  </a:lnTo>
                  <a:lnTo>
                    <a:pt x="2988018" y="1475651"/>
                  </a:lnTo>
                  <a:close/>
                </a:path>
                <a:path w="6953250" h="2805429">
                  <a:moveTo>
                    <a:pt x="3046704" y="1459598"/>
                  </a:moveTo>
                  <a:lnTo>
                    <a:pt x="3042462" y="1443304"/>
                  </a:lnTo>
                  <a:lnTo>
                    <a:pt x="3034144" y="1438414"/>
                  </a:lnTo>
                  <a:lnTo>
                    <a:pt x="3017824" y="1442656"/>
                  </a:lnTo>
                  <a:lnTo>
                    <a:pt x="3012935" y="1450987"/>
                  </a:lnTo>
                  <a:lnTo>
                    <a:pt x="3017177" y="1467269"/>
                  </a:lnTo>
                  <a:lnTo>
                    <a:pt x="3025495" y="1472158"/>
                  </a:lnTo>
                  <a:lnTo>
                    <a:pt x="3041815" y="1467916"/>
                  </a:lnTo>
                  <a:lnTo>
                    <a:pt x="3046704" y="1459598"/>
                  </a:lnTo>
                  <a:close/>
                </a:path>
                <a:path w="6953250" h="2805429">
                  <a:moveTo>
                    <a:pt x="3105734" y="1444231"/>
                  </a:moveTo>
                  <a:lnTo>
                    <a:pt x="3101492" y="1427937"/>
                  </a:lnTo>
                  <a:lnTo>
                    <a:pt x="3093174" y="1423047"/>
                  </a:lnTo>
                  <a:lnTo>
                    <a:pt x="3076841" y="1427302"/>
                  </a:lnTo>
                  <a:lnTo>
                    <a:pt x="3071965" y="1435620"/>
                  </a:lnTo>
                  <a:lnTo>
                    <a:pt x="3076206" y="1451914"/>
                  </a:lnTo>
                  <a:lnTo>
                    <a:pt x="3084525" y="1456791"/>
                  </a:lnTo>
                  <a:lnTo>
                    <a:pt x="3100844" y="1452549"/>
                  </a:lnTo>
                  <a:lnTo>
                    <a:pt x="3105734" y="1444231"/>
                  </a:lnTo>
                  <a:close/>
                </a:path>
                <a:path w="6953250" h="2805429">
                  <a:moveTo>
                    <a:pt x="3164852" y="1429740"/>
                  </a:moveTo>
                  <a:lnTo>
                    <a:pt x="3160839" y="1413395"/>
                  </a:lnTo>
                  <a:lnTo>
                    <a:pt x="3152584" y="1408391"/>
                  </a:lnTo>
                  <a:lnTo>
                    <a:pt x="3136214" y="1412405"/>
                  </a:lnTo>
                  <a:lnTo>
                    <a:pt x="3131210" y="1420660"/>
                  </a:lnTo>
                  <a:lnTo>
                    <a:pt x="3135223" y="1437005"/>
                  </a:lnTo>
                  <a:lnTo>
                    <a:pt x="3143466" y="1442008"/>
                  </a:lnTo>
                  <a:lnTo>
                    <a:pt x="3159849" y="1437995"/>
                  </a:lnTo>
                  <a:lnTo>
                    <a:pt x="3164852" y="1429740"/>
                  </a:lnTo>
                  <a:close/>
                </a:path>
                <a:path w="6953250" h="2805429">
                  <a:moveTo>
                    <a:pt x="3224123" y="1415973"/>
                  </a:moveTo>
                  <a:lnTo>
                    <a:pt x="3220389" y="1399565"/>
                  </a:lnTo>
                  <a:lnTo>
                    <a:pt x="3212211" y="1394434"/>
                  </a:lnTo>
                  <a:lnTo>
                    <a:pt x="3195777" y="1398181"/>
                  </a:lnTo>
                  <a:lnTo>
                    <a:pt x="3190633" y="1406347"/>
                  </a:lnTo>
                  <a:lnTo>
                    <a:pt x="3194380" y="1422755"/>
                  </a:lnTo>
                  <a:lnTo>
                    <a:pt x="3202546" y="1427899"/>
                  </a:lnTo>
                  <a:lnTo>
                    <a:pt x="3218992" y="1424152"/>
                  </a:lnTo>
                  <a:lnTo>
                    <a:pt x="3224123" y="1415973"/>
                  </a:lnTo>
                  <a:close/>
                </a:path>
                <a:path w="6953250" h="2805429">
                  <a:moveTo>
                    <a:pt x="3283559" y="1403019"/>
                  </a:moveTo>
                  <a:lnTo>
                    <a:pt x="3280130" y="1386535"/>
                  </a:lnTo>
                  <a:lnTo>
                    <a:pt x="3272053" y="1381239"/>
                  </a:lnTo>
                  <a:lnTo>
                    <a:pt x="3255543" y="1384681"/>
                  </a:lnTo>
                  <a:lnTo>
                    <a:pt x="3250260" y="1392758"/>
                  </a:lnTo>
                  <a:lnTo>
                    <a:pt x="3253689" y="1409230"/>
                  </a:lnTo>
                  <a:lnTo>
                    <a:pt x="3261753" y="1414526"/>
                  </a:lnTo>
                  <a:lnTo>
                    <a:pt x="3278263" y="1411084"/>
                  </a:lnTo>
                  <a:lnTo>
                    <a:pt x="3283559" y="1403019"/>
                  </a:lnTo>
                  <a:close/>
                </a:path>
                <a:path w="6953250" h="2805429">
                  <a:moveTo>
                    <a:pt x="3343262" y="1390573"/>
                  </a:moveTo>
                  <a:lnTo>
                    <a:pt x="3339833" y="1374089"/>
                  </a:lnTo>
                  <a:lnTo>
                    <a:pt x="3331768" y="1368806"/>
                  </a:lnTo>
                  <a:lnTo>
                    <a:pt x="3315258" y="1372235"/>
                  </a:lnTo>
                  <a:lnTo>
                    <a:pt x="3309963" y="1380312"/>
                  </a:lnTo>
                  <a:lnTo>
                    <a:pt x="3313392" y="1396784"/>
                  </a:lnTo>
                  <a:lnTo>
                    <a:pt x="3321469" y="1402080"/>
                  </a:lnTo>
                  <a:lnTo>
                    <a:pt x="3337979" y="1398638"/>
                  </a:lnTo>
                  <a:lnTo>
                    <a:pt x="3343262" y="1390573"/>
                  </a:lnTo>
                  <a:close/>
                </a:path>
                <a:path w="6953250" h="2805429">
                  <a:moveTo>
                    <a:pt x="3403104" y="1379702"/>
                  </a:moveTo>
                  <a:lnTo>
                    <a:pt x="3400018" y="1363154"/>
                  </a:lnTo>
                  <a:lnTo>
                    <a:pt x="3392055" y="1357706"/>
                  </a:lnTo>
                  <a:lnTo>
                    <a:pt x="3375482" y="1360805"/>
                  </a:lnTo>
                  <a:lnTo>
                    <a:pt x="3370021" y="1368755"/>
                  </a:lnTo>
                  <a:lnTo>
                    <a:pt x="3373120" y="1385303"/>
                  </a:lnTo>
                  <a:lnTo>
                    <a:pt x="3381083" y="1390764"/>
                  </a:lnTo>
                  <a:lnTo>
                    <a:pt x="3397656" y="1387665"/>
                  </a:lnTo>
                  <a:lnTo>
                    <a:pt x="3403104" y="1379702"/>
                  </a:lnTo>
                  <a:close/>
                </a:path>
                <a:path w="6953250" h="2805429">
                  <a:moveTo>
                    <a:pt x="3463112" y="1369910"/>
                  </a:moveTo>
                  <a:lnTo>
                    <a:pt x="3460394" y="1353299"/>
                  </a:lnTo>
                  <a:lnTo>
                    <a:pt x="3452571" y="1347660"/>
                  </a:lnTo>
                  <a:lnTo>
                    <a:pt x="3435921" y="1350378"/>
                  </a:lnTo>
                  <a:lnTo>
                    <a:pt x="3430282" y="1358214"/>
                  </a:lnTo>
                  <a:lnTo>
                    <a:pt x="3433000" y="1374825"/>
                  </a:lnTo>
                  <a:lnTo>
                    <a:pt x="3440836" y="1380464"/>
                  </a:lnTo>
                  <a:lnTo>
                    <a:pt x="3457473" y="1377746"/>
                  </a:lnTo>
                  <a:lnTo>
                    <a:pt x="3463112" y="1369910"/>
                  </a:lnTo>
                  <a:close/>
                </a:path>
                <a:path w="6953250" h="2805429">
                  <a:moveTo>
                    <a:pt x="3523272" y="1361274"/>
                  </a:moveTo>
                  <a:lnTo>
                    <a:pt x="3520973" y="1344599"/>
                  </a:lnTo>
                  <a:lnTo>
                    <a:pt x="3513290" y="1338770"/>
                  </a:lnTo>
                  <a:lnTo>
                    <a:pt x="3496576" y="1341056"/>
                  </a:lnTo>
                  <a:lnTo>
                    <a:pt x="3490747" y="1348752"/>
                  </a:lnTo>
                  <a:lnTo>
                    <a:pt x="3493046" y="1365427"/>
                  </a:lnTo>
                  <a:lnTo>
                    <a:pt x="3500729" y="1371257"/>
                  </a:lnTo>
                  <a:lnTo>
                    <a:pt x="3517442" y="1368958"/>
                  </a:lnTo>
                  <a:lnTo>
                    <a:pt x="3523272" y="1361274"/>
                  </a:lnTo>
                  <a:close/>
                </a:path>
                <a:path w="6953250" h="2805429">
                  <a:moveTo>
                    <a:pt x="3583571" y="1353858"/>
                  </a:moveTo>
                  <a:lnTo>
                    <a:pt x="3581730" y="1337132"/>
                  </a:lnTo>
                  <a:lnTo>
                    <a:pt x="3574211" y="1331087"/>
                  </a:lnTo>
                  <a:lnTo>
                    <a:pt x="3557447" y="1332928"/>
                  </a:lnTo>
                  <a:lnTo>
                    <a:pt x="3551402" y="1340459"/>
                  </a:lnTo>
                  <a:lnTo>
                    <a:pt x="3553244" y="1357185"/>
                  </a:lnTo>
                  <a:lnTo>
                    <a:pt x="3560762" y="1363230"/>
                  </a:lnTo>
                  <a:lnTo>
                    <a:pt x="3577526" y="1361389"/>
                  </a:lnTo>
                  <a:lnTo>
                    <a:pt x="3583571" y="1353858"/>
                  </a:lnTo>
                  <a:close/>
                </a:path>
                <a:path w="6953250" h="2805429">
                  <a:moveTo>
                    <a:pt x="3643998" y="1347762"/>
                  </a:moveTo>
                  <a:lnTo>
                    <a:pt x="3642664" y="1330985"/>
                  </a:lnTo>
                  <a:lnTo>
                    <a:pt x="3635324" y="1324724"/>
                  </a:lnTo>
                  <a:lnTo>
                    <a:pt x="3618509" y="1326057"/>
                  </a:lnTo>
                  <a:lnTo>
                    <a:pt x="3612248" y="1333398"/>
                  </a:lnTo>
                  <a:lnTo>
                    <a:pt x="3613581" y="1350175"/>
                  </a:lnTo>
                  <a:lnTo>
                    <a:pt x="3620922" y="1356436"/>
                  </a:lnTo>
                  <a:lnTo>
                    <a:pt x="3637737" y="1355102"/>
                  </a:lnTo>
                  <a:lnTo>
                    <a:pt x="3643998" y="1347762"/>
                  </a:lnTo>
                  <a:close/>
                </a:path>
                <a:path w="6953250" h="2805429">
                  <a:moveTo>
                    <a:pt x="3704793" y="1342923"/>
                  </a:moveTo>
                  <a:lnTo>
                    <a:pt x="3703459" y="1326146"/>
                  </a:lnTo>
                  <a:lnTo>
                    <a:pt x="3696119" y="1319885"/>
                  </a:lnTo>
                  <a:lnTo>
                    <a:pt x="3679304" y="1321219"/>
                  </a:lnTo>
                  <a:lnTo>
                    <a:pt x="3673043" y="1328559"/>
                  </a:lnTo>
                  <a:lnTo>
                    <a:pt x="3674376" y="1345349"/>
                  </a:lnTo>
                  <a:lnTo>
                    <a:pt x="3681717" y="1351610"/>
                  </a:lnTo>
                  <a:lnTo>
                    <a:pt x="3698532" y="1350276"/>
                  </a:lnTo>
                  <a:lnTo>
                    <a:pt x="3704793" y="1342923"/>
                  </a:lnTo>
                  <a:close/>
                </a:path>
                <a:path w="6953250" h="2805429">
                  <a:moveTo>
                    <a:pt x="3765461" y="1340142"/>
                  </a:moveTo>
                  <a:lnTo>
                    <a:pt x="3764661" y="1323327"/>
                  </a:lnTo>
                  <a:lnTo>
                    <a:pt x="3757511" y="1316837"/>
                  </a:lnTo>
                  <a:lnTo>
                    <a:pt x="3740670" y="1317637"/>
                  </a:lnTo>
                  <a:lnTo>
                    <a:pt x="3734181" y="1324775"/>
                  </a:lnTo>
                  <a:lnTo>
                    <a:pt x="3734981" y="1341589"/>
                  </a:lnTo>
                  <a:lnTo>
                    <a:pt x="3742118" y="1348092"/>
                  </a:lnTo>
                  <a:lnTo>
                    <a:pt x="3758958" y="1347279"/>
                  </a:lnTo>
                  <a:lnTo>
                    <a:pt x="3765461" y="1340142"/>
                  </a:lnTo>
                  <a:close/>
                </a:path>
                <a:path w="6953250" h="2805429">
                  <a:moveTo>
                    <a:pt x="3826167" y="1338770"/>
                  </a:moveTo>
                  <a:lnTo>
                    <a:pt x="3825887" y="1321930"/>
                  </a:lnTo>
                  <a:lnTo>
                    <a:pt x="3818940" y="1315237"/>
                  </a:lnTo>
                  <a:lnTo>
                    <a:pt x="3802075" y="1315516"/>
                  </a:lnTo>
                  <a:lnTo>
                    <a:pt x="3795369" y="1322463"/>
                  </a:lnTo>
                  <a:lnTo>
                    <a:pt x="3795661" y="1339291"/>
                  </a:lnTo>
                  <a:lnTo>
                    <a:pt x="3802608" y="1345996"/>
                  </a:lnTo>
                  <a:lnTo>
                    <a:pt x="3819461" y="1345704"/>
                  </a:lnTo>
                  <a:lnTo>
                    <a:pt x="3826167" y="1338770"/>
                  </a:lnTo>
                  <a:close/>
                </a:path>
                <a:path w="6953250" h="2805429">
                  <a:moveTo>
                    <a:pt x="3887089" y="1321816"/>
                  </a:moveTo>
                  <a:lnTo>
                    <a:pt x="3880332" y="1314932"/>
                  </a:lnTo>
                  <a:lnTo>
                    <a:pt x="3863467" y="1314780"/>
                  </a:lnTo>
                  <a:lnTo>
                    <a:pt x="3856583" y="1321549"/>
                  </a:lnTo>
                  <a:lnTo>
                    <a:pt x="3856431" y="1338376"/>
                  </a:lnTo>
                  <a:lnTo>
                    <a:pt x="3863187" y="1345260"/>
                  </a:lnTo>
                  <a:lnTo>
                    <a:pt x="3880053" y="1345412"/>
                  </a:lnTo>
                  <a:lnTo>
                    <a:pt x="3886936" y="1338656"/>
                  </a:lnTo>
                  <a:lnTo>
                    <a:pt x="3887089" y="1321816"/>
                  </a:lnTo>
                  <a:close/>
                </a:path>
                <a:path w="6953250" h="2805429">
                  <a:moveTo>
                    <a:pt x="3948277" y="1322920"/>
                  </a:moveTo>
                  <a:lnTo>
                    <a:pt x="3941699" y="1315859"/>
                  </a:lnTo>
                  <a:lnTo>
                    <a:pt x="3924846" y="1315275"/>
                  </a:lnTo>
                  <a:lnTo>
                    <a:pt x="3917785" y="1321866"/>
                  </a:lnTo>
                  <a:lnTo>
                    <a:pt x="3917200" y="1338681"/>
                  </a:lnTo>
                  <a:lnTo>
                    <a:pt x="3923792" y="1345742"/>
                  </a:lnTo>
                  <a:lnTo>
                    <a:pt x="3940645" y="1346327"/>
                  </a:lnTo>
                  <a:lnTo>
                    <a:pt x="3947693" y="1339735"/>
                  </a:lnTo>
                  <a:lnTo>
                    <a:pt x="3948277" y="1322920"/>
                  </a:lnTo>
                  <a:close/>
                </a:path>
                <a:path w="6953250" h="2805429">
                  <a:moveTo>
                    <a:pt x="4009237" y="1325016"/>
                  </a:moveTo>
                  <a:lnTo>
                    <a:pt x="4002646" y="1317967"/>
                  </a:lnTo>
                  <a:lnTo>
                    <a:pt x="3985793" y="1317383"/>
                  </a:lnTo>
                  <a:lnTo>
                    <a:pt x="3978745" y="1323962"/>
                  </a:lnTo>
                  <a:lnTo>
                    <a:pt x="3978160" y="1340789"/>
                  </a:lnTo>
                  <a:lnTo>
                    <a:pt x="3984739" y="1347838"/>
                  </a:lnTo>
                  <a:lnTo>
                    <a:pt x="4001592" y="1348422"/>
                  </a:lnTo>
                  <a:lnTo>
                    <a:pt x="4008653" y="1341843"/>
                  </a:lnTo>
                  <a:lnTo>
                    <a:pt x="4009237" y="1325016"/>
                  </a:lnTo>
                  <a:close/>
                </a:path>
                <a:path w="6953250" h="2805429">
                  <a:moveTo>
                    <a:pt x="4070312" y="1328750"/>
                  </a:moveTo>
                  <a:lnTo>
                    <a:pt x="4063898" y="1321536"/>
                  </a:lnTo>
                  <a:lnTo>
                    <a:pt x="4047071" y="1320546"/>
                  </a:lnTo>
                  <a:lnTo>
                    <a:pt x="4039857" y="1326959"/>
                  </a:lnTo>
                  <a:lnTo>
                    <a:pt x="4038866" y="1343761"/>
                  </a:lnTo>
                  <a:lnTo>
                    <a:pt x="4045280" y="1350975"/>
                  </a:lnTo>
                  <a:lnTo>
                    <a:pt x="4062107" y="1351965"/>
                  </a:lnTo>
                  <a:lnTo>
                    <a:pt x="4069321" y="1345552"/>
                  </a:lnTo>
                  <a:lnTo>
                    <a:pt x="4070312" y="1328750"/>
                  </a:lnTo>
                  <a:close/>
                </a:path>
                <a:path w="6953250" h="2805429">
                  <a:moveTo>
                    <a:pt x="4131310" y="1333538"/>
                  </a:moveTo>
                  <a:lnTo>
                    <a:pt x="4125074" y="1326172"/>
                  </a:lnTo>
                  <a:lnTo>
                    <a:pt x="4108259" y="1324800"/>
                  </a:lnTo>
                  <a:lnTo>
                    <a:pt x="4100906" y="1331036"/>
                  </a:lnTo>
                  <a:lnTo>
                    <a:pt x="4099522" y="1347812"/>
                  </a:lnTo>
                  <a:lnTo>
                    <a:pt x="4105770" y="1355178"/>
                  </a:lnTo>
                  <a:lnTo>
                    <a:pt x="4122572" y="1356550"/>
                  </a:lnTo>
                  <a:lnTo>
                    <a:pt x="4129938" y="1350314"/>
                  </a:lnTo>
                  <a:lnTo>
                    <a:pt x="4131310" y="1333538"/>
                  </a:lnTo>
                  <a:close/>
                </a:path>
                <a:path w="6953250" h="2805429">
                  <a:moveTo>
                    <a:pt x="4192206" y="1339342"/>
                  </a:moveTo>
                  <a:lnTo>
                    <a:pt x="4186136" y="1331849"/>
                  </a:lnTo>
                  <a:lnTo>
                    <a:pt x="4169359" y="1330096"/>
                  </a:lnTo>
                  <a:lnTo>
                    <a:pt x="4161866" y="1336167"/>
                  </a:lnTo>
                  <a:lnTo>
                    <a:pt x="4160113" y="1352905"/>
                  </a:lnTo>
                  <a:lnTo>
                    <a:pt x="4166184" y="1360411"/>
                  </a:lnTo>
                  <a:lnTo>
                    <a:pt x="4182961" y="1362163"/>
                  </a:lnTo>
                  <a:lnTo>
                    <a:pt x="4190454" y="1356093"/>
                  </a:lnTo>
                  <a:lnTo>
                    <a:pt x="4192206" y="1339342"/>
                  </a:lnTo>
                  <a:close/>
                </a:path>
                <a:path w="6953250" h="2805429">
                  <a:moveTo>
                    <a:pt x="4253001" y="1346136"/>
                  </a:moveTo>
                  <a:lnTo>
                    <a:pt x="4247083" y="1338516"/>
                  </a:lnTo>
                  <a:lnTo>
                    <a:pt x="4230344" y="1336408"/>
                  </a:lnTo>
                  <a:lnTo>
                    <a:pt x="4222724" y="1342313"/>
                  </a:lnTo>
                  <a:lnTo>
                    <a:pt x="4220616" y="1359014"/>
                  </a:lnTo>
                  <a:lnTo>
                    <a:pt x="4226534" y="1366647"/>
                  </a:lnTo>
                  <a:lnTo>
                    <a:pt x="4243260" y="1368755"/>
                  </a:lnTo>
                  <a:lnTo>
                    <a:pt x="4250893" y="1362837"/>
                  </a:lnTo>
                  <a:lnTo>
                    <a:pt x="4253001" y="1346136"/>
                  </a:lnTo>
                  <a:close/>
                </a:path>
                <a:path w="6953250" h="2805429">
                  <a:moveTo>
                    <a:pt x="4313504" y="1353781"/>
                  </a:moveTo>
                  <a:lnTo>
                    <a:pt x="4307586" y="1346161"/>
                  </a:lnTo>
                  <a:lnTo>
                    <a:pt x="4290860" y="1344053"/>
                  </a:lnTo>
                  <a:lnTo>
                    <a:pt x="4283240" y="1349959"/>
                  </a:lnTo>
                  <a:lnTo>
                    <a:pt x="4281132" y="1366659"/>
                  </a:lnTo>
                  <a:lnTo>
                    <a:pt x="4287037" y="1374292"/>
                  </a:lnTo>
                  <a:lnTo>
                    <a:pt x="4303776" y="1376400"/>
                  </a:lnTo>
                  <a:lnTo>
                    <a:pt x="4311396" y="1370482"/>
                  </a:lnTo>
                  <a:lnTo>
                    <a:pt x="4313504" y="1353781"/>
                  </a:lnTo>
                  <a:close/>
                </a:path>
                <a:path w="6953250" h="2805429">
                  <a:moveTo>
                    <a:pt x="4374007" y="1362786"/>
                  </a:moveTo>
                  <a:lnTo>
                    <a:pt x="4368254" y="1355039"/>
                  </a:lnTo>
                  <a:lnTo>
                    <a:pt x="4351566" y="1352575"/>
                  </a:lnTo>
                  <a:lnTo>
                    <a:pt x="4343819" y="1358328"/>
                  </a:lnTo>
                  <a:lnTo>
                    <a:pt x="4341368" y="1374990"/>
                  </a:lnTo>
                  <a:lnTo>
                    <a:pt x="4347121" y="1382737"/>
                  </a:lnTo>
                  <a:lnTo>
                    <a:pt x="4363809" y="1385189"/>
                  </a:lnTo>
                  <a:lnTo>
                    <a:pt x="4371556" y="1379435"/>
                  </a:lnTo>
                  <a:lnTo>
                    <a:pt x="4374007" y="1362786"/>
                  </a:lnTo>
                  <a:close/>
                </a:path>
                <a:path w="6953250" h="2805429">
                  <a:moveTo>
                    <a:pt x="4434357" y="1372654"/>
                  </a:moveTo>
                  <a:lnTo>
                    <a:pt x="4428769" y="1364792"/>
                  </a:lnTo>
                  <a:lnTo>
                    <a:pt x="4412132" y="1361998"/>
                  </a:lnTo>
                  <a:lnTo>
                    <a:pt x="4404271" y="1367599"/>
                  </a:lnTo>
                  <a:lnTo>
                    <a:pt x="4401490" y="1384198"/>
                  </a:lnTo>
                  <a:lnTo>
                    <a:pt x="4407090" y="1392059"/>
                  </a:lnTo>
                  <a:lnTo>
                    <a:pt x="4423715" y="1394853"/>
                  </a:lnTo>
                  <a:lnTo>
                    <a:pt x="4431576" y="1389253"/>
                  </a:lnTo>
                  <a:lnTo>
                    <a:pt x="4434357" y="1372654"/>
                  </a:lnTo>
                  <a:close/>
                </a:path>
                <a:path w="6953250" h="2805429">
                  <a:moveTo>
                    <a:pt x="4494555" y="1383360"/>
                  </a:moveTo>
                  <a:lnTo>
                    <a:pt x="4489107" y="1375397"/>
                  </a:lnTo>
                  <a:lnTo>
                    <a:pt x="4472533" y="1372298"/>
                  </a:lnTo>
                  <a:lnTo>
                    <a:pt x="4464570" y="1377746"/>
                  </a:lnTo>
                  <a:lnTo>
                    <a:pt x="4461472" y="1394294"/>
                  </a:lnTo>
                  <a:lnTo>
                    <a:pt x="4466933" y="1402257"/>
                  </a:lnTo>
                  <a:lnTo>
                    <a:pt x="4483506" y="1405356"/>
                  </a:lnTo>
                  <a:lnTo>
                    <a:pt x="4491469" y="1399908"/>
                  </a:lnTo>
                  <a:lnTo>
                    <a:pt x="4494555" y="1383360"/>
                  </a:lnTo>
                  <a:close/>
                </a:path>
                <a:path w="6953250" h="2805429">
                  <a:moveTo>
                    <a:pt x="4554601" y="1394891"/>
                  </a:moveTo>
                  <a:lnTo>
                    <a:pt x="4549305" y="1386827"/>
                  </a:lnTo>
                  <a:lnTo>
                    <a:pt x="4532782" y="1383436"/>
                  </a:lnTo>
                  <a:lnTo>
                    <a:pt x="4524718" y="1388732"/>
                  </a:lnTo>
                  <a:lnTo>
                    <a:pt x="4521327" y="1405229"/>
                  </a:lnTo>
                  <a:lnTo>
                    <a:pt x="4526635" y="1413281"/>
                  </a:lnTo>
                  <a:lnTo>
                    <a:pt x="4543145" y="1416685"/>
                  </a:lnTo>
                  <a:lnTo>
                    <a:pt x="4551210" y="1411376"/>
                  </a:lnTo>
                  <a:lnTo>
                    <a:pt x="4554601" y="1394891"/>
                  </a:lnTo>
                  <a:close/>
                </a:path>
                <a:path w="6953250" h="2805429">
                  <a:moveTo>
                    <a:pt x="4614342" y="1407210"/>
                  </a:moveTo>
                  <a:lnTo>
                    <a:pt x="4609033" y="1399146"/>
                  </a:lnTo>
                  <a:lnTo>
                    <a:pt x="4592510" y="1395742"/>
                  </a:lnTo>
                  <a:lnTo>
                    <a:pt x="4584458" y="1401051"/>
                  </a:lnTo>
                  <a:lnTo>
                    <a:pt x="4581068" y="1417535"/>
                  </a:lnTo>
                  <a:lnTo>
                    <a:pt x="4586363" y="1425600"/>
                  </a:lnTo>
                  <a:lnTo>
                    <a:pt x="4602886" y="1429004"/>
                  </a:lnTo>
                  <a:lnTo>
                    <a:pt x="4610951" y="1423695"/>
                  </a:lnTo>
                  <a:lnTo>
                    <a:pt x="4614342" y="1407210"/>
                  </a:lnTo>
                  <a:close/>
                </a:path>
                <a:path w="6953250" h="2805429">
                  <a:moveTo>
                    <a:pt x="4673993" y="1420596"/>
                  </a:moveTo>
                  <a:lnTo>
                    <a:pt x="4668837" y="1412443"/>
                  </a:lnTo>
                  <a:lnTo>
                    <a:pt x="4652378" y="1408747"/>
                  </a:lnTo>
                  <a:lnTo>
                    <a:pt x="4644225" y="1413916"/>
                  </a:lnTo>
                  <a:lnTo>
                    <a:pt x="4640542" y="1430337"/>
                  </a:lnTo>
                  <a:lnTo>
                    <a:pt x="4645698" y="1438490"/>
                  </a:lnTo>
                  <a:lnTo>
                    <a:pt x="4662157" y="1442186"/>
                  </a:lnTo>
                  <a:lnTo>
                    <a:pt x="4670310" y="1437017"/>
                  </a:lnTo>
                  <a:lnTo>
                    <a:pt x="4673993" y="1420596"/>
                  </a:lnTo>
                  <a:close/>
                </a:path>
                <a:path w="6953250" h="2805429">
                  <a:moveTo>
                    <a:pt x="4733480" y="1434719"/>
                  </a:moveTo>
                  <a:lnTo>
                    <a:pt x="4728451" y="1426489"/>
                  </a:lnTo>
                  <a:lnTo>
                    <a:pt x="4712068" y="1422514"/>
                  </a:lnTo>
                  <a:lnTo>
                    <a:pt x="4703826" y="1427530"/>
                  </a:lnTo>
                  <a:lnTo>
                    <a:pt x="4699851" y="1443888"/>
                  </a:lnTo>
                  <a:lnTo>
                    <a:pt x="4704880" y="1452130"/>
                  </a:lnTo>
                  <a:lnTo>
                    <a:pt x="4721263" y="1456105"/>
                  </a:lnTo>
                  <a:lnTo>
                    <a:pt x="4729505" y="1451089"/>
                  </a:lnTo>
                  <a:lnTo>
                    <a:pt x="4733480" y="1434719"/>
                  </a:lnTo>
                  <a:close/>
                </a:path>
                <a:path w="6953250" h="2805429">
                  <a:moveTo>
                    <a:pt x="4792764" y="1449578"/>
                  </a:moveTo>
                  <a:lnTo>
                    <a:pt x="4787887" y="1441259"/>
                  </a:lnTo>
                  <a:lnTo>
                    <a:pt x="4771568" y="1437005"/>
                  </a:lnTo>
                  <a:lnTo>
                    <a:pt x="4763236" y="1441894"/>
                  </a:lnTo>
                  <a:lnTo>
                    <a:pt x="4759007" y="1458188"/>
                  </a:lnTo>
                  <a:lnTo>
                    <a:pt x="4763884" y="1466507"/>
                  </a:lnTo>
                  <a:lnTo>
                    <a:pt x="4780216" y="1470748"/>
                  </a:lnTo>
                  <a:lnTo>
                    <a:pt x="4788535" y="1465872"/>
                  </a:lnTo>
                  <a:lnTo>
                    <a:pt x="4792764" y="1449578"/>
                  </a:lnTo>
                  <a:close/>
                </a:path>
                <a:path w="6953250" h="2805429">
                  <a:moveTo>
                    <a:pt x="4851793" y="1464906"/>
                  </a:moveTo>
                  <a:lnTo>
                    <a:pt x="4846904" y="1456588"/>
                  </a:lnTo>
                  <a:lnTo>
                    <a:pt x="4830572" y="1452359"/>
                  </a:lnTo>
                  <a:lnTo>
                    <a:pt x="4822253" y="1457248"/>
                  </a:lnTo>
                  <a:lnTo>
                    <a:pt x="4818037" y="1473542"/>
                  </a:lnTo>
                  <a:lnTo>
                    <a:pt x="4822926" y="1481861"/>
                  </a:lnTo>
                  <a:lnTo>
                    <a:pt x="4839259" y="1486090"/>
                  </a:lnTo>
                  <a:lnTo>
                    <a:pt x="4847577" y="1481201"/>
                  </a:lnTo>
                  <a:lnTo>
                    <a:pt x="4851793" y="1464906"/>
                  </a:lnTo>
                  <a:close/>
                </a:path>
                <a:path w="6953250" h="2805429">
                  <a:moveTo>
                    <a:pt x="4910569" y="1481963"/>
                  </a:moveTo>
                  <a:lnTo>
                    <a:pt x="4905883" y="1473530"/>
                  </a:lnTo>
                  <a:lnTo>
                    <a:pt x="4889665" y="1468894"/>
                  </a:lnTo>
                  <a:lnTo>
                    <a:pt x="4881232" y="1473593"/>
                  </a:lnTo>
                  <a:lnTo>
                    <a:pt x="4876609" y="1489773"/>
                  </a:lnTo>
                  <a:lnTo>
                    <a:pt x="4881296" y="1498206"/>
                  </a:lnTo>
                  <a:lnTo>
                    <a:pt x="4897513" y="1502841"/>
                  </a:lnTo>
                  <a:lnTo>
                    <a:pt x="4905946" y="1498142"/>
                  </a:lnTo>
                  <a:lnTo>
                    <a:pt x="4910569" y="1481963"/>
                  </a:lnTo>
                  <a:close/>
                </a:path>
                <a:path w="6953250" h="2805429">
                  <a:moveTo>
                    <a:pt x="4969218" y="1498688"/>
                  </a:moveTo>
                  <a:lnTo>
                    <a:pt x="4964531" y="1490256"/>
                  </a:lnTo>
                  <a:lnTo>
                    <a:pt x="4948313" y="1485633"/>
                  </a:lnTo>
                  <a:lnTo>
                    <a:pt x="4939881" y="1490319"/>
                  </a:lnTo>
                  <a:lnTo>
                    <a:pt x="4935258" y="1506512"/>
                  </a:lnTo>
                  <a:lnTo>
                    <a:pt x="4939957" y="1514944"/>
                  </a:lnTo>
                  <a:lnTo>
                    <a:pt x="4956175" y="1519567"/>
                  </a:lnTo>
                  <a:lnTo>
                    <a:pt x="4964608" y="1514868"/>
                  </a:lnTo>
                  <a:lnTo>
                    <a:pt x="4969218" y="1498688"/>
                  </a:lnTo>
                  <a:close/>
                </a:path>
                <a:path w="6953250" h="2805429">
                  <a:moveTo>
                    <a:pt x="5027777" y="1516456"/>
                  </a:moveTo>
                  <a:lnTo>
                    <a:pt x="5023307" y="1507909"/>
                  </a:lnTo>
                  <a:lnTo>
                    <a:pt x="5007203" y="1502879"/>
                  </a:lnTo>
                  <a:lnTo>
                    <a:pt x="4998656" y="1507350"/>
                  </a:lnTo>
                  <a:lnTo>
                    <a:pt x="4993640" y="1523415"/>
                  </a:lnTo>
                  <a:lnTo>
                    <a:pt x="4998110" y="1531975"/>
                  </a:lnTo>
                  <a:lnTo>
                    <a:pt x="5014214" y="1537004"/>
                  </a:lnTo>
                  <a:lnTo>
                    <a:pt x="5022761" y="1532521"/>
                  </a:lnTo>
                  <a:lnTo>
                    <a:pt x="5027777" y="1516456"/>
                  </a:lnTo>
                  <a:close/>
                </a:path>
                <a:path w="6953250" h="2805429">
                  <a:moveTo>
                    <a:pt x="5086007" y="1535150"/>
                  </a:moveTo>
                  <a:lnTo>
                    <a:pt x="5081702" y="1526514"/>
                  </a:lnTo>
                  <a:lnTo>
                    <a:pt x="5065712" y="1521167"/>
                  </a:lnTo>
                  <a:lnTo>
                    <a:pt x="5057076" y="1525473"/>
                  </a:lnTo>
                  <a:lnTo>
                    <a:pt x="5051730" y="1541437"/>
                  </a:lnTo>
                  <a:lnTo>
                    <a:pt x="5056035" y="1550073"/>
                  </a:lnTo>
                  <a:lnTo>
                    <a:pt x="5072037" y="1555419"/>
                  </a:lnTo>
                  <a:lnTo>
                    <a:pt x="5080673" y="1551114"/>
                  </a:lnTo>
                  <a:lnTo>
                    <a:pt x="5086007" y="1535150"/>
                  </a:lnTo>
                  <a:close/>
                </a:path>
                <a:path w="6953250" h="2805429">
                  <a:moveTo>
                    <a:pt x="5143868" y="1554441"/>
                  </a:moveTo>
                  <a:lnTo>
                    <a:pt x="5139563" y="1545805"/>
                  </a:lnTo>
                  <a:lnTo>
                    <a:pt x="5123573" y="1540459"/>
                  </a:lnTo>
                  <a:lnTo>
                    <a:pt x="5114937" y="1544764"/>
                  </a:lnTo>
                  <a:lnTo>
                    <a:pt x="5109591" y="1560728"/>
                  </a:lnTo>
                  <a:lnTo>
                    <a:pt x="5113896" y="1569364"/>
                  </a:lnTo>
                  <a:lnTo>
                    <a:pt x="5129898" y="1574711"/>
                  </a:lnTo>
                  <a:lnTo>
                    <a:pt x="5138521" y="1570405"/>
                  </a:lnTo>
                  <a:lnTo>
                    <a:pt x="5143868" y="1554441"/>
                  </a:lnTo>
                  <a:close/>
                </a:path>
                <a:path w="6953250" h="2805429">
                  <a:moveTo>
                    <a:pt x="5201463" y="1574927"/>
                  </a:moveTo>
                  <a:lnTo>
                    <a:pt x="5197297" y="1566227"/>
                  </a:lnTo>
                  <a:lnTo>
                    <a:pt x="5181397" y="1560614"/>
                  </a:lnTo>
                  <a:lnTo>
                    <a:pt x="5172697" y="1564779"/>
                  </a:lnTo>
                  <a:lnTo>
                    <a:pt x="5167084" y="1580654"/>
                  </a:lnTo>
                  <a:lnTo>
                    <a:pt x="5171249" y="1589354"/>
                  </a:lnTo>
                  <a:lnTo>
                    <a:pt x="5187150" y="1594967"/>
                  </a:lnTo>
                  <a:lnTo>
                    <a:pt x="5195862" y="1590802"/>
                  </a:lnTo>
                  <a:lnTo>
                    <a:pt x="5201463" y="1574927"/>
                  </a:lnTo>
                  <a:close/>
                </a:path>
                <a:path w="6953250" h="2805429">
                  <a:moveTo>
                    <a:pt x="5258803" y="1596161"/>
                  </a:moveTo>
                  <a:lnTo>
                    <a:pt x="5254803" y="1587385"/>
                  </a:lnTo>
                  <a:lnTo>
                    <a:pt x="5239004" y="1581480"/>
                  </a:lnTo>
                  <a:lnTo>
                    <a:pt x="5230228" y="1585480"/>
                  </a:lnTo>
                  <a:lnTo>
                    <a:pt x="5224323" y="1601254"/>
                  </a:lnTo>
                  <a:lnTo>
                    <a:pt x="5228323" y="1610029"/>
                  </a:lnTo>
                  <a:lnTo>
                    <a:pt x="5244122" y="1615935"/>
                  </a:lnTo>
                  <a:lnTo>
                    <a:pt x="5252910" y="1611934"/>
                  </a:lnTo>
                  <a:lnTo>
                    <a:pt x="5258803" y="1596161"/>
                  </a:lnTo>
                  <a:close/>
                </a:path>
                <a:path w="6953250" h="2805429">
                  <a:moveTo>
                    <a:pt x="5315877" y="1618094"/>
                  </a:moveTo>
                  <a:lnTo>
                    <a:pt x="5312041" y="1609242"/>
                  </a:lnTo>
                  <a:lnTo>
                    <a:pt x="5296357" y="1603044"/>
                  </a:lnTo>
                  <a:lnTo>
                    <a:pt x="5287505" y="1606880"/>
                  </a:lnTo>
                  <a:lnTo>
                    <a:pt x="5281320" y="1622539"/>
                  </a:lnTo>
                  <a:lnTo>
                    <a:pt x="5285156" y="1631391"/>
                  </a:lnTo>
                  <a:lnTo>
                    <a:pt x="5300840" y="1637588"/>
                  </a:lnTo>
                  <a:lnTo>
                    <a:pt x="5309692" y="1633753"/>
                  </a:lnTo>
                  <a:lnTo>
                    <a:pt x="5315877" y="1618094"/>
                  </a:lnTo>
                  <a:close/>
                </a:path>
                <a:path w="6953250" h="2805429">
                  <a:moveTo>
                    <a:pt x="5372633" y="1640420"/>
                  </a:moveTo>
                  <a:lnTo>
                    <a:pt x="5368798" y="1631569"/>
                  </a:lnTo>
                  <a:lnTo>
                    <a:pt x="5353113" y="1625371"/>
                  </a:lnTo>
                  <a:lnTo>
                    <a:pt x="5344261" y="1629219"/>
                  </a:lnTo>
                  <a:lnTo>
                    <a:pt x="5338076" y="1644865"/>
                  </a:lnTo>
                  <a:lnTo>
                    <a:pt x="5341912" y="1653717"/>
                  </a:lnTo>
                  <a:lnTo>
                    <a:pt x="5357596" y="1659915"/>
                  </a:lnTo>
                  <a:lnTo>
                    <a:pt x="5366448" y="1656080"/>
                  </a:lnTo>
                  <a:lnTo>
                    <a:pt x="5372633" y="1640420"/>
                  </a:lnTo>
                  <a:close/>
                </a:path>
                <a:path w="6953250" h="2805429">
                  <a:moveTo>
                    <a:pt x="5429059" y="1663903"/>
                  </a:moveTo>
                  <a:lnTo>
                    <a:pt x="5425338" y="1655000"/>
                  </a:lnTo>
                  <a:lnTo>
                    <a:pt x="5409743" y="1648574"/>
                  </a:lnTo>
                  <a:lnTo>
                    <a:pt x="5400840" y="1652295"/>
                  </a:lnTo>
                  <a:lnTo>
                    <a:pt x="5394439" y="1667852"/>
                  </a:lnTo>
                  <a:lnTo>
                    <a:pt x="5398147" y="1676768"/>
                  </a:lnTo>
                  <a:lnTo>
                    <a:pt x="5413743" y="1683181"/>
                  </a:lnTo>
                  <a:lnTo>
                    <a:pt x="5422646" y="1679473"/>
                  </a:lnTo>
                  <a:lnTo>
                    <a:pt x="5429059" y="1663903"/>
                  </a:lnTo>
                  <a:close/>
                </a:path>
                <a:path w="6953250" h="2805429">
                  <a:moveTo>
                    <a:pt x="5485206" y="1688071"/>
                  </a:moveTo>
                  <a:lnTo>
                    <a:pt x="5481650" y="1679105"/>
                  </a:lnTo>
                  <a:lnTo>
                    <a:pt x="5466169" y="1672412"/>
                  </a:lnTo>
                  <a:lnTo>
                    <a:pt x="5457202" y="1675968"/>
                  </a:lnTo>
                  <a:lnTo>
                    <a:pt x="5450522" y="1691424"/>
                  </a:lnTo>
                  <a:lnTo>
                    <a:pt x="5454078" y="1700390"/>
                  </a:lnTo>
                  <a:lnTo>
                    <a:pt x="5469560" y="1707083"/>
                  </a:lnTo>
                  <a:lnTo>
                    <a:pt x="5478538" y="1703527"/>
                  </a:lnTo>
                  <a:lnTo>
                    <a:pt x="5485206" y="1688071"/>
                  </a:lnTo>
                  <a:close/>
                </a:path>
                <a:path w="6953250" h="2805429">
                  <a:moveTo>
                    <a:pt x="5541086" y="1712874"/>
                  </a:moveTo>
                  <a:lnTo>
                    <a:pt x="5537695" y="1703844"/>
                  </a:lnTo>
                  <a:lnTo>
                    <a:pt x="5522328" y="1696885"/>
                  </a:lnTo>
                  <a:lnTo>
                    <a:pt x="5513298" y="1700288"/>
                  </a:lnTo>
                  <a:lnTo>
                    <a:pt x="5506351" y="1715617"/>
                  </a:lnTo>
                  <a:lnTo>
                    <a:pt x="5509742" y="1724647"/>
                  </a:lnTo>
                  <a:lnTo>
                    <a:pt x="5525109" y="1731606"/>
                  </a:lnTo>
                  <a:lnTo>
                    <a:pt x="5534139" y="1728216"/>
                  </a:lnTo>
                  <a:lnTo>
                    <a:pt x="5541086" y="1712874"/>
                  </a:lnTo>
                  <a:close/>
                </a:path>
                <a:path w="6953250" h="2805429">
                  <a:moveTo>
                    <a:pt x="5596648" y="1738045"/>
                  </a:moveTo>
                  <a:lnTo>
                    <a:pt x="5593245" y="1729016"/>
                  </a:lnTo>
                  <a:lnTo>
                    <a:pt x="5577891" y="1722056"/>
                  </a:lnTo>
                  <a:lnTo>
                    <a:pt x="5568861" y="1725447"/>
                  </a:lnTo>
                  <a:lnTo>
                    <a:pt x="5561901" y="1740776"/>
                  </a:lnTo>
                  <a:lnTo>
                    <a:pt x="5565305" y="1749818"/>
                  </a:lnTo>
                  <a:lnTo>
                    <a:pt x="5580672" y="1756778"/>
                  </a:lnTo>
                  <a:lnTo>
                    <a:pt x="5589702" y="1753374"/>
                  </a:lnTo>
                  <a:lnTo>
                    <a:pt x="5596648" y="1738045"/>
                  </a:lnTo>
                  <a:close/>
                </a:path>
                <a:path w="6953250" h="2805429">
                  <a:moveTo>
                    <a:pt x="5651805" y="1764411"/>
                  </a:moveTo>
                  <a:lnTo>
                    <a:pt x="5648566" y="1755317"/>
                  </a:lnTo>
                  <a:lnTo>
                    <a:pt x="5633326" y="1748091"/>
                  </a:lnTo>
                  <a:lnTo>
                    <a:pt x="5624246" y="1751330"/>
                  </a:lnTo>
                  <a:lnTo>
                    <a:pt x="5617032" y="1766544"/>
                  </a:lnTo>
                  <a:lnTo>
                    <a:pt x="5620270" y="1775625"/>
                  </a:lnTo>
                  <a:lnTo>
                    <a:pt x="5635498" y="1782864"/>
                  </a:lnTo>
                  <a:lnTo>
                    <a:pt x="5644591" y="1779625"/>
                  </a:lnTo>
                  <a:lnTo>
                    <a:pt x="5651805" y="1764411"/>
                  </a:lnTo>
                  <a:close/>
                </a:path>
                <a:path w="6953250" h="2805429">
                  <a:moveTo>
                    <a:pt x="5706656" y="1791423"/>
                  </a:moveTo>
                  <a:lnTo>
                    <a:pt x="5703582" y="1782279"/>
                  </a:lnTo>
                  <a:lnTo>
                    <a:pt x="5688469" y="1774774"/>
                  </a:lnTo>
                  <a:lnTo>
                    <a:pt x="5679325" y="1777860"/>
                  </a:lnTo>
                  <a:lnTo>
                    <a:pt x="5671845" y="1792935"/>
                  </a:lnTo>
                  <a:lnTo>
                    <a:pt x="5674919" y="1802079"/>
                  </a:lnTo>
                  <a:lnTo>
                    <a:pt x="5690032" y="1809584"/>
                  </a:lnTo>
                  <a:lnTo>
                    <a:pt x="5699176" y="1806498"/>
                  </a:lnTo>
                  <a:lnTo>
                    <a:pt x="5706656" y="1791423"/>
                  </a:lnTo>
                  <a:close/>
                </a:path>
                <a:path w="6953250" h="2805429">
                  <a:moveTo>
                    <a:pt x="5761177" y="1819033"/>
                  </a:moveTo>
                  <a:lnTo>
                    <a:pt x="5758231" y="1809838"/>
                  </a:lnTo>
                  <a:lnTo>
                    <a:pt x="5743232" y="1802117"/>
                  </a:lnTo>
                  <a:lnTo>
                    <a:pt x="5734050" y="1805063"/>
                  </a:lnTo>
                  <a:lnTo>
                    <a:pt x="5726341" y="1820037"/>
                  </a:lnTo>
                  <a:lnTo>
                    <a:pt x="5729287" y="1829219"/>
                  </a:lnTo>
                  <a:lnTo>
                    <a:pt x="5744286" y="1836940"/>
                  </a:lnTo>
                  <a:lnTo>
                    <a:pt x="5753468" y="1833994"/>
                  </a:lnTo>
                  <a:lnTo>
                    <a:pt x="5761177" y="1819033"/>
                  </a:lnTo>
                  <a:close/>
                </a:path>
                <a:path w="6953250" h="2805429">
                  <a:moveTo>
                    <a:pt x="5815355" y="1847354"/>
                  </a:moveTo>
                  <a:lnTo>
                    <a:pt x="5812574" y="1838109"/>
                  </a:lnTo>
                  <a:lnTo>
                    <a:pt x="5797715" y="1830133"/>
                  </a:lnTo>
                  <a:lnTo>
                    <a:pt x="5788482" y="1832914"/>
                  </a:lnTo>
                  <a:lnTo>
                    <a:pt x="5780506" y="1847748"/>
                  </a:lnTo>
                  <a:lnTo>
                    <a:pt x="5783288" y="1856981"/>
                  </a:lnTo>
                  <a:lnTo>
                    <a:pt x="5798147" y="1864969"/>
                  </a:lnTo>
                  <a:lnTo>
                    <a:pt x="5807392" y="1862188"/>
                  </a:lnTo>
                  <a:lnTo>
                    <a:pt x="5815355" y="1847354"/>
                  </a:lnTo>
                  <a:close/>
                </a:path>
                <a:path w="6953250" h="2805429">
                  <a:moveTo>
                    <a:pt x="5869038" y="1876310"/>
                  </a:moveTo>
                  <a:lnTo>
                    <a:pt x="5866257" y="1867065"/>
                  </a:lnTo>
                  <a:lnTo>
                    <a:pt x="5851398" y="1859089"/>
                  </a:lnTo>
                  <a:lnTo>
                    <a:pt x="5842152" y="1861870"/>
                  </a:lnTo>
                  <a:lnTo>
                    <a:pt x="5834189" y="1876704"/>
                  </a:lnTo>
                  <a:lnTo>
                    <a:pt x="5836971" y="1885937"/>
                  </a:lnTo>
                  <a:lnTo>
                    <a:pt x="5851830" y="1893925"/>
                  </a:lnTo>
                  <a:lnTo>
                    <a:pt x="5861075" y="1891144"/>
                  </a:lnTo>
                  <a:lnTo>
                    <a:pt x="5869038" y="1876310"/>
                  </a:lnTo>
                  <a:close/>
                </a:path>
                <a:path w="6953250" h="2805429">
                  <a:moveTo>
                    <a:pt x="5922302" y="1906346"/>
                  </a:moveTo>
                  <a:lnTo>
                    <a:pt x="5919698" y="1897062"/>
                  </a:lnTo>
                  <a:lnTo>
                    <a:pt x="5905004" y="1888794"/>
                  </a:lnTo>
                  <a:lnTo>
                    <a:pt x="5895708" y="1891398"/>
                  </a:lnTo>
                  <a:lnTo>
                    <a:pt x="5887453" y="1906066"/>
                  </a:lnTo>
                  <a:lnTo>
                    <a:pt x="5890057" y="1915350"/>
                  </a:lnTo>
                  <a:lnTo>
                    <a:pt x="5904750" y="1923618"/>
                  </a:lnTo>
                  <a:lnTo>
                    <a:pt x="5914047" y="1921027"/>
                  </a:lnTo>
                  <a:lnTo>
                    <a:pt x="5922302" y="1906346"/>
                  </a:lnTo>
                  <a:close/>
                </a:path>
                <a:path w="6953250" h="2805429">
                  <a:moveTo>
                    <a:pt x="5975134" y="1937181"/>
                  </a:moveTo>
                  <a:lnTo>
                    <a:pt x="5972734" y="1927834"/>
                  </a:lnTo>
                  <a:lnTo>
                    <a:pt x="5958230" y="1919249"/>
                  </a:lnTo>
                  <a:lnTo>
                    <a:pt x="5948883" y="1921649"/>
                  </a:lnTo>
                  <a:lnTo>
                    <a:pt x="5940310" y="1936127"/>
                  </a:lnTo>
                  <a:lnTo>
                    <a:pt x="5942698" y="1945474"/>
                  </a:lnTo>
                  <a:lnTo>
                    <a:pt x="5957214" y="1954072"/>
                  </a:lnTo>
                  <a:lnTo>
                    <a:pt x="5966561" y="1951672"/>
                  </a:lnTo>
                  <a:lnTo>
                    <a:pt x="5975134" y="1937181"/>
                  </a:lnTo>
                  <a:close/>
                </a:path>
                <a:path w="6953250" h="2805429">
                  <a:moveTo>
                    <a:pt x="6027496" y="1968766"/>
                  </a:moveTo>
                  <a:lnTo>
                    <a:pt x="6025286" y="1959368"/>
                  </a:lnTo>
                  <a:lnTo>
                    <a:pt x="6010948" y="1950504"/>
                  </a:lnTo>
                  <a:lnTo>
                    <a:pt x="6001550" y="1952713"/>
                  </a:lnTo>
                  <a:lnTo>
                    <a:pt x="5992698" y="1967026"/>
                  </a:lnTo>
                  <a:lnTo>
                    <a:pt x="5994908" y="1976424"/>
                  </a:lnTo>
                  <a:lnTo>
                    <a:pt x="6009259" y="1985289"/>
                  </a:lnTo>
                  <a:lnTo>
                    <a:pt x="6018644" y="1983079"/>
                  </a:lnTo>
                  <a:lnTo>
                    <a:pt x="6027496" y="1968766"/>
                  </a:lnTo>
                  <a:close/>
                </a:path>
                <a:path w="6953250" h="2805429">
                  <a:moveTo>
                    <a:pt x="6079350" y="2001215"/>
                  </a:moveTo>
                  <a:lnTo>
                    <a:pt x="6077343" y="1991779"/>
                  </a:lnTo>
                  <a:lnTo>
                    <a:pt x="6063196" y="1982597"/>
                  </a:lnTo>
                  <a:lnTo>
                    <a:pt x="6053760" y="1984616"/>
                  </a:lnTo>
                  <a:lnTo>
                    <a:pt x="6044590" y="1998738"/>
                  </a:lnTo>
                  <a:lnTo>
                    <a:pt x="6046609" y="2008174"/>
                  </a:lnTo>
                  <a:lnTo>
                    <a:pt x="6060757" y="2017344"/>
                  </a:lnTo>
                  <a:lnTo>
                    <a:pt x="6070193" y="2015337"/>
                  </a:lnTo>
                  <a:lnTo>
                    <a:pt x="6079350" y="2001215"/>
                  </a:lnTo>
                  <a:close/>
                </a:path>
                <a:path w="6953250" h="2805429">
                  <a:moveTo>
                    <a:pt x="6130518" y="2034400"/>
                  </a:moveTo>
                  <a:lnTo>
                    <a:pt x="6128512" y="2024964"/>
                  </a:lnTo>
                  <a:lnTo>
                    <a:pt x="6114351" y="2015794"/>
                  </a:lnTo>
                  <a:lnTo>
                    <a:pt x="6104915" y="2017801"/>
                  </a:lnTo>
                  <a:lnTo>
                    <a:pt x="6095758" y="2031936"/>
                  </a:lnTo>
                  <a:lnTo>
                    <a:pt x="6097778" y="2041372"/>
                  </a:lnTo>
                  <a:lnTo>
                    <a:pt x="6111926" y="2050542"/>
                  </a:lnTo>
                  <a:lnTo>
                    <a:pt x="6121362" y="2048535"/>
                  </a:lnTo>
                  <a:lnTo>
                    <a:pt x="6130518" y="2034400"/>
                  </a:lnTo>
                  <a:close/>
                </a:path>
                <a:path w="6953250" h="2805429">
                  <a:moveTo>
                    <a:pt x="6180899" y="2069198"/>
                  </a:moveTo>
                  <a:lnTo>
                    <a:pt x="6179159" y="2059711"/>
                  </a:lnTo>
                  <a:lnTo>
                    <a:pt x="6165266" y="2050135"/>
                  </a:lnTo>
                  <a:lnTo>
                    <a:pt x="6155779" y="2051888"/>
                  </a:lnTo>
                  <a:lnTo>
                    <a:pt x="6146228" y="2065756"/>
                  </a:lnTo>
                  <a:lnTo>
                    <a:pt x="6147981" y="2075243"/>
                  </a:lnTo>
                  <a:lnTo>
                    <a:pt x="6161862" y="2084806"/>
                  </a:lnTo>
                  <a:lnTo>
                    <a:pt x="6171349" y="2083054"/>
                  </a:lnTo>
                  <a:lnTo>
                    <a:pt x="6180899" y="2069198"/>
                  </a:lnTo>
                  <a:close/>
                </a:path>
                <a:path w="6953250" h="2805429">
                  <a:moveTo>
                    <a:pt x="6230417" y="2105228"/>
                  </a:moveTo>
                  <a:lnTo>
                    <a:pt x="6228956" y="2095690"/>
                  </a:lnTo>
                  <a:lnTo>
                    <a:pt x="6215354" y="2085708"/>
                  </a:lnTo>
                  <a:lnTo>
                    <a:pt x="6205817" y="2087168"/>
                  </a:lnTo>
                  <a:lnTo>
                    <a:pt x="6195860" y="2100745"/>
                  </a:lnTo>
                  <a:lnTo>
                    <a:pt x="6197333" y="2110282"/>
                  </a:lnTo>
                  <a:lnTo>
                    <a:pt x="6210922" y="2120265"/>
                  </a:lnTo>
                  <a:lnTo>
                    <a:pt x="6220460" y="2118791"/>
                  </a:lnTo>
                  <a:lnTo>
                    <a:pt x="6230417" y="2105228"/>
                  </a:lnTo>
                  <a:close/>
                </a:path>
                <a:path w="6953250" h="2805429">
                  <a:moveTo>
                    <a:pt x="6279045" y="2142452"/>
                  </a:moveTo>
                  <a:lnTo>
                    <a:pt x="6277864" y="2132876"/>
                  </a:lnTo>
                  <a:lnTo>
                    <a:pt x="6264567" y="2122500"/>
                  </a:lnTo>
                  <a:lnTo>
                    <a:pt x="6254991" y="2123681"/>
                  </a:lnTo>
                  <a:lnTo>
                    <a:pt x="6244628" y="2136952"/>
                  </a:lnTo>
                  <a:lnTo>
                    <a:pt x="6245809" y="2146528"/>
                  </a:lnTo>
                  <a:lnTo>
                    <a:pt x="6259106" y="2156904"/>
                  </a:lnTo>
                  <a:lnTo>
                    <a:pt x="6268682" y="2155723"/>
                  </a:lnTo>
                  <a:lnTo>
                    <a:pt x="6279045" y="2142452"/>
                  </a:lnTo>
                  <a:close/>
                </a:path>
                <a:path w="6953250" h="2805429">
                  <a:moveTo>
                    <a:pt x="6326772" y="2180767"/>
                  </a:moveTo>
                  <a:lnTo>
                    <a:pt x="6325844" y="2171166"/>
                  </a:lnTo>
                  <a:lnTo>
                    <a:pt x="6312827" y="2160447"/>
                  </a:lnTo>
                  <a:lnTo>
                    <a:pt x="6303226" y="2161375"/>
                  </a:lnTo>
                  <a:lnTo>
                    <a:pt x="6292520" y="2174367"/>
                  </a:lnTo>
                  <a:lnTo>
                    <a:pt x="6293447" y="2183968"/>
                  </a:lnTo>
                  <a:lnTo>
                    <a:pt x="6306464" y="2194687"/>
                  </a:lnTo>
                  <a:lnTo>
                    <a:pt x="6316065" y="2193760"/>
                  </a:lnTo>
                  <a:lnTo>
                    <a:pt x="6326772" y="2180767"/>
                  </a:lnTo>
                  <a:close/>
                </a:path>
                <a:path w="6953250" h="2805429">
                  <a:moveTo>
                    <a:pt x="6373596" y="2220176"/>
                  </a:moveTo>
                  <a:lnTo>
                    <a:pt x="6372923" y="2210549"/>
                  </a:lnTo>
                  <a:lnTo>
                    <a:pt x="6360198" y="2199487"/>
                  </a:lnTo>
                  <a:lnTo>
                    <a:pt x="6350571" y="2200160"/>
                  </a:lnTo>
                  <a:lnTo>
                    <a:pt x="6339535" y="2212873"/>
                  </a:lnTo>
                  <a:lnTo>
                    <a:pt x="6340208" y="2222500"/>
                  </a:lnTo>
                  <a:lnTo>
                    <a:pt x="6352934" y="2233561"/>
                  </a:lnTo>
                  <a:lnTo>
                    <a:pt x="6362560" y="2232888"/>
                  </a:lnTo>
                  <a:lnTo>
                    <a:pt x="6373596" y="2220176"/>
                  </a:lnTo>
                  <a:close/>
                </a:path>
                <a:path w="6953250" h="2805429">
                  <a:moveTo>
                    <a:pt x="6419583" y="2260485"/>
                  </a:moveTo>
                  <a:lnTo>
                    <a:pt x="6419088" y="2250846"/>
                  </a:lnTo>
                  <a:lnTo>
                    <a:pt x="6406578" y="2239543"/>
                  </a:lnTo>
                  <a:lnTo>
                    <a:pt x="6396939" y="2240038"/>
                  </a:lnTo>
                  <a:lnTo>
                    <a:pt x="6385661" y="2252535"/>
                  </a:lnTo>
                  <a:lnTo>
                    <a:pt x="6386144" y="2262162"/>
                  </a:lnTo>
                  <a:lnTo>
                    <a:pt x="6398666" y="2273465"/>
                  </a:lnTo>
                  <a:lnTo>
                    <a:pt x="6408306" y="2272982"/>
                  </a:lnTo>
                  <a:lnTo>
                    <a:pt x="6419583" y="2260485"/>
                  </a:lnTo>
                  <a:close/>
                </a:path>
                <a:path w="6953250" h="2805429">
                  <a:moveTo>
                    <a:pt x="6464757" y="2301456"/>
                  </a:moveTo>
                  <a:lnTo>
                    <a:pt x="6464262" y="2291816"/>
                  </a:lnTo>
                  <a:lnTo>
                    <a:pt x="6451752" y="2280526"/>
                  </a:lnTo>
                  <a:lnTo>
                    <a:pt x="6442113" y="2281009"/>
                  </a:lnTo>
                  <a:lnTo>
                    <a:pt x="6430835" y="2293505"/>
                  </a:lnTo>
                  <a:lnTo>
                    <a:pt x="6431318" y="2303145"/>
                  </a:lnTo>
                  <a:lnTo>
                    <a:pt x="6443840" y="2314448"/>
                  </a:lnTo>
                  <a:lnTo>
                    <a:pt x="6453479" y="2313952"/>
                  </a:lnTo>
                  <a:lnTo>
                    <a:pt x="6464757" y="2301456"/>
                  </a:lnTo>
                  <a:close/>
                </a:path>
                <a:path w="6953250" h="2805429">
                  <a:moveTo>
                    <a:pt x="6508966" y="2343759"/>
                  </a:moveTo>
                  <a:lnTo>
                    <a:pt x="6508699" y="2334120"/>
                  </a:lnTo>
                  <a:lnTo>
                    <a:pt x="6496444" y="2322525"/>
                  </a:lnTo>
                  <a:lnTo>
                    <a:pt x="6486804" y="2322792"/>
                  </a:lnTo>
                  <a:lnTo>
                    <a:pt x="6475235" y="2335022"/>
                  </a:lnTo>
                  <a:lnTo>
                    <a:pt x="6475501" y="2344674"/>
                  </a:lnTo>
                  <a:lnTo>
                    <a:pt x="6487757" y="2356256"/>
                  </a:lnTo>
                  <a:lnTo>
                    <a:pt x="6497409" y="2355989"/>
                  </a:lnTo>
                  <a:lnTo>
                    <a:pt x="6508966" y="2343759"/>
                  </a:lnTo>
                  <a:close/>
                </a:path>
                <a:path w="6953250" h="2805429">
                  <a:moveTo>
                    <a:pt x="6552425" y="2386838"/>
                  </a:moveTo>
                  <a:lnTo>
                    <a:pt x="6552374" y="2377186"/>
                  </a:lnTo>
                  <a:lnTo>
                    <a:pt x="6540398" y="2365324"/>
                  </a:lnTo>
                  <a:lnTo>
                    <a:pt x="6530746" y="2365362"/>
                  </a:lnTo>
                  <a:lnTo>
                    <a:pt x="6519037" y="2377186"/>
                  </a:lnTo>
                  <a:lnTo>
                    <a:pt x="6518948" y="2386977"/>
                  </a:lnTo>
                  <a:lnTo>
                    <a:pt x="6530924" y="2398839"/>
                  </a:lnTo>
                  <a:lnTo>
                    <a:pt x="6540576" y="2398801"/>
                  </a:lnTo>
                  <a:lnTo>
                    <a:pt x="6552425" y="2386838"/>
                  </a:lnTo>
                  <a:close/>
                </a:path>
                <a:path w="6953250" h="2805429">
                  <a:moveTo>
                    <a:pt x="6595110" y="2421242"/>
                  </a:moveTo>
                  <a:lnTo>
                    <a:pt x="6583426" y="2409075"/>
                  </a:lnTo>
                  <a:lnTo>
                    <a:pt x="6573774" y="2408885"/>
                  </a:lnTo>
                  <a:lnTo>
                    <a:pt x="6561633" y="2420543"/>
                  </a:lnTo>
                  <a:lnTo>
                    <a:pt x="6561442" y="2430183"/>
                  </a:lnTo>
                  <a:lnTo>
                    <a:pt x="6573126" y="2442349"/>
                  </a:lnTo>
                  <a:lnTo>
                    <a:pt x="6582765" y="2442540"/>
                  </a:lnTo>
                  <a:lnTo>
                    <a:pt x="6594907" y="2430881"/>
                  </a:lnTo>
                  <a:lnTo>
                    <a:pt x="6595110" y="2421242"/>
                  </a:lnTo>
                  <a:close/>
                </a:path>
                <a:path w="6953250" h="2805429">
                  <a:moveTo>
                    <a:pt x="6637439" y="2465171"/>
                  </a:moveTo>
                  <a:lnTo>
                    <a:pt x="6625780" y="2452992"/>
                  </a:lnTo>
                  <a:lnTo>
                    <a:pt x="6616128" y="2452789"/>
                  </a:lnTo>
                  <a:lnTo>
                    <a:pt x="6603974" y="2464422"/>
                  </a:lnTo>
                  <a:lnTo>
                    <a:pt x="6603759" y="2474074"/>
                  </a:lnTo>
                  <a:lnTo>
                    <a:pt x="6615430" y="2486253"/>
                  </a:lnTo>
                  <a:lnTo>
                    <a:pt x="6625069" y="2486469"/>
                  </a:lnTo>
                  <a:lnTo>
                    <a:pt x="6637236" y="2474823"/>
                  </a:lnTo>
                  <a:lnTo>
                    <a:pt x="6637439" y="2465171"/>
                  </a:lnTo>
                  <a:close/>
                </a:path>
                <a:path w="6953250" h="2805429">
                  <a:moveTo>
                    <a:pt x="6694741" y="2421725"/>
                  </a:moveTo>
                  <a:lnTo>
                    <a:pt x="6694310" y="2404859"/>
                  </a:lnTo>
                  <a:lnTo>
                    <a:pt x="6687312" y="2398217"/>
                  </a:lnTo>
                  <a:lnTo>
                    <a:pt x="6670484" y="2398649"/>
                  </a:lnTo>
                  <a:lnTo>
                    <a:pt x="6663842" y="2405634"/>
                  </a:lnTo>
                  <a:lnTo>
                    <a:pt x="6664274" y="2422499"/>
                  </a:lnTo>
                  <a:lnTo>
                    <a:pt x="6671259" y="2429141"/>
                  </a:lnTo>
                  <a:lnTo>
                    <a:pt x="6688099" y="2428722"/>
                  </a:lnTo>
                  <a:lnTo>
                    <a:pt x="6694741" y="2421725"/>
                  </a:lnTo>
                  <a:close/>
                </a:path>
                <a:path w="6953250" h="2805429">
                  <a:moveTo>
                    <a:pt x="6696697" y="2482304"/>
                  </a:moveTo>
                  <a:lnTo>
                    <a:pt x="6695859" y="2465463"/>
                  </a:lnTo>
                  <a:lnTo>
                    <a:pt x="6688709" y="2458986"/>
                  </a:lnTo>
                  <a:lnTo>
                    <a:pt x="6671894" y="2459825"/>
                  </a:lnTo>
                  <a:lnTo>
                    <a:pt x="6665417" y="2466975"/>
                  </a:lnTo>
                  <a:lnTo>
                    <a:pt x="6666255" y="2483828"/>
                  </a:lnTo>
                  <a:lnTo>
                    <a:pt x="6673405" y="2490305"/>
                  </a:lnTo>
                  <a:lnTo>
                    <a:pt x="6690220" y="2489466"/>
                  </a:lnTo>
                  <a:lnTo>
                    <a:pt x="6696697" y="2482304"/>
                  </a:lnTo>
                  <a:close/>
                </a:path>
                <a:path w="6953250" h="2805429">
                  <a:moveTo>
                    <a:pt x="6716611" y="2597734"/>
                  </a:moveTo>
                  <a:lnTo>
                    <a:pt x="6711035" y="2581821"/>
                  </a:lnTo>
                  <a:lnTo>
                    <a:pt x="6702336" y="2577630"/>
                  </a:lnTo>
                  <a:lnTo>
                    <a:pt x="6686448" y="2583205"/>
                  </a:lnTo>
                  <a:lnTo>
                    <a:pt x="6682270" y="2591892"/>
                  </a:lnTo>
                  <a:lnTo>
                    <a:pt x="6687845" y="2607805"/>
                  </a:lnTo>
                  <a:lnTo>
                    <a:pt x="6696545" y="2611996"/>
                  </a:lnTo>
                  <a:lnTo>
                    <a:pt x="6712420" y="2606433"/>
                  </a:lnTo>
                  <a:lnTo>
                    <a:pt x="6716611" y="2597734"/>
                  </a:lnTo>
                  <a:close/>
                </a:path>
                <a:path w="6953250" h="2805429">
                  <a:moveTo>
                    <a:pt x="6720345" y="2555151"/>
                  </a:moveTo>
                  <a:lnTo>
                    <a:pt x="6708991" y="2542692"/>
                  </a:lnTo>
                  <a:lnTo>
                    <a:pt x="6701980" y="2542362"/>
                  </a:lnTo>
                  <a:lnTo>
                    <a:pt x="6702349" y="2541905"/>
                  </a:lnTo>
                  <a:lnTo>
                    <a:pt x="6700291" y="2525166"/>
                  </a:lnTo>
                  <a:lnTo>
                    <a:pt x="6692684" y="2519222"/>
                  </a:lnTo>
                  <a:lnTo>
                    <a:pt x="6677279" y="2521127"/>
                  </a:lnTo>
                  <a:lnTo>
                    <a:pt x="6678777" y="2519756"/>
                  </a:lnTo>
                  <a:lnTo>
                    <a:pt x="6679222" y="2510117"/>
                  </a:lnTo>
                  <a:lnTo>
                    <a:pt x="6667855" y="2497658"/>
                  </a:lnTo>
                  <a:lnTo>
                    <a:pt x="6658216" y="2497201"/>
                  </a:lnTo>
                  <a:lnTo>
                    <a:pt x="6645783" y="2508542"/>
                  </a:lnTo>
                  <a:lnTo>
                    <a:pt x="6645338" y="2518181"/>
                  </a:lnTo>
                  <a:lnTo>
                    <a:pt x="6656692" y="2530652"/>
                  </a:lnTo>
                  <a:lnTo>
                    <a:pt x="6666331" y="2531097"/>
                  </a:lnTo>
                  <a:lnTo>
                    <a:pt x="6673202" y="2524836"/>
                  </a:lnTo>
                  <a:lnTo>
                    <a:pt x="6670040" y="2528887"/>
                  </a:lnTo>
                  <a:lnTo>
                    <a:pt x="6672097" y="2545626"/>
                  </a:lnTo>
                  <a:lnTo>
                    <a:pt x="6679705" y="2551557"/>
                  </a:lnTo>
                  <a:lnTo>
                    <a:pt x="6690576" y="2550236"/>
                  </a:lnTo>
                  <a:lnTo>
                    <a:pt x="6686905" y="2553576"/>
                  </a:lnTo>
                  <a:lnTo>
                    <a:pt x="6686461" y="2563215"/>
                  </a:lnTo>
                  <a:lnTo>
                    <a:pt x="6697815" y="2575687"/>
                  </a:lnTo>
                  <a:lnTo>
                    <a:pt x="6707454" y="2576131"/>
                  </a:lnTo>
                  <a:lnTo>
                    <a:pt x="6719900" y="2564790"/>
                  </a:lnTo>
                  <a:lnTo>
                    <a:pt x="6720345" y="2555151"/>
                  </a:lnTo>
                  <a:close/>
                </a:path>
                <a:path w="6953250" h="2805429">
                  <a:moveTo>
                    <a:pt x="6743509" y="2647404"/>
                  </a:moveTo>
                  <a:lnTo>
                    <a:pt x="6733718" y="2633675"/>
                  </a:lnTo>
                  <a:lnTo>
                    <a:pt x="6724205" y="2632087"/>
                  </a:lnTo>
                  <a:lnTo>
                    <a:pt x="6710502" y="2641866"/>
                  </a:lnTo>
                  <a:lnTo>
                    <a:pt x="6708902" y="2651379"/>
                  </a:lnTo>
                  <a:lnTo>
                    <a:pt x="6718694" y="2665107"/>
                  </a:lnTo>
                  <a:lnTo>
                    <a:pt x="6728219" y="2666695"/>
                  </a:lnTo>
                  <a:lnTo>
                    <a:pt x="6741922" y="2656929"/>
                  </a:lnTo>
                  <a:lnTo>
                    <a:pt x="6743509" y="2647404"/>
                  </a:lnTo>
                  <a:close/>
                </a:path>
                <a:path w="6953250" h="2805429">
                  <a:moveTo>
                    <a:pt x="6761239" y="2600706"/>
                  </a:moveTo>
                  <a:lnTo>
                    <a:pt x="6750075" y="2588069"/>
                  </a:lnTo>
                  <a:lnTo>
                    <a:pt x="6740449" y="2587485"/>
                  </a:lnTo>
                  <a:lnTo>
                    <a:pt x="6727825" y="2598623"/>
                  </a:lnTo>
                  <a:lnTo>
                    <a:pt x="6727241" y="2608262"/>
                  </a:lnTo>
                  <a:lnTo>
                    <a:pt x="6738404" y="2620899"/>
                  </a:lnTo>
                  <a:lnTo>
                    <a:pt x="6748031" y="2621496"/>
                  </a:lnTo>
                  <a:lnTo>
                    <a:pt x="6760642" y="2610345"/>
                  </a:lnTo>
                  <a:lnTo>
                    <a:pt x="6761239" y="2600706"/>
                  </a:lnTo>
                  <a:close/>
                </a:path>
                <a:path w="6953250" h="2805429">
                  <a:moveTo>
                    <a:pt x="6781279" y="2692806"/>
                  </a:moveTo>
                  <a:lnTo>
                    <a:pt x="6769875" y="2680385"/>
                  </a:lnTo>
                  <a:lnTo>
                    <a:pt x="6760235" y="2679966"/>
                  </a:lnTo>
                  <a:lnTo>
                    <a:pt x="6747827" y="2691346"/>
                  </a:lnTo>
                  <a:lnTo>
                    <a:pt x="6747408" y="2700985"/>
                  </a:lnTo>
                  <a:lnTo>
                    <a:pt x="6758813" y="2713418"/>
                  </a:lnTo>
                  <a:lnTo>
                    <a:pt x="6768452" y="2713837"/>
                  </a:lnTo>
                  <a:lnTo>
                    <a:pt x="6780860" y="2702458"/>
                  </a:lnTo>
                  <a:lnTo>
                    <a:pt x="6781279" y="2692806"/>
                  </a:lnTo>
                  <a:close/>
                </a:path>
                <a:path w="6953250" h="2805429">
                  <a:moveTo>
                    <a:pt x="6801548" y="2646489"/>
                  </a:moveTo>
                  <a:lnTo>
                    <a:pt x="6790385" y="2633853"/>
                  </a:lnTo>
                  <a:lnTo>
                    <a:pt x="6780746" y="2633256"/>
                  </a:lnTo>
                  <a:lnTo>
                    <a:pt x="6768135" y="2644406"/>
                  </a:lnTo>
                  <a:lnTo>
                    <a:pt x="6767538" y="2654033"/>
                  </a:lnTo>
                  <a:lnTo>
                    <a:pt x="6778714" y="2666669"/>
                  </a:lnTo>
                  <a:lnTo>
                    <a:pt x="6788340" y="2667266"/>
                  </a:lnTo>
                  <a:lnTo>
                    <a:pt x="6800951" y="2656116"/>
                  </a:lnTo>
                  <a:lnTo>
                    <a:pt x="6801548" y="2646489"/>
                  </a:lnTo>
                  <a:close/>
                </a:path>
                <a:path w="6953250" h="2805429">
                  <a:moveTo>
                    <a:pt x="6825856" y="2741980"/>
                  </a:moveTo>
                  <a:lnTo>
                    <a:pt x="6825005" y="2732367"/>
                  </a:lnTo>
                  <a:lnTo>
                    <a:pt x="6812089" y="2721533"/>
                  </a:lnTo>
                  <a:lnTo>
                    <a:pt x="6802475" y="2722384"/>
                  </a:lnTo>
                  <a:lnTo>
                    <a:pt x="6791655" y="2735288"/>
                  </a:lnTo>
                  <a:lnTo>
                    <a:pt x="6792506" y="2744889"/>
                  </a:lnTo>
                  <a:lnTo>
                    <a:pt x="6805435" y="2755722"/>
                  </a:lnTo>
                  <a:lnTo>
                    <a:pt x="6815048" y="2754884"/>
                  </a:lnTo>
                  <a:lnTo>
                    <a:pt x="6825856" y="2741980"/>
                  </a:lnTo>
                  <a:close/>
                </a:path>
                <a:path w="6953250" h="2805429">
                  <a:moveTo>
                    <a:pt x="6841820" y="2692489"/>
                  </a:moveTo>
                  <a:lnTo>
                    <a:pt x="6830771" y="2679738"/>
                  </a:lnTo>
                  <a:lnTo>
                    <a:pt x="6821144" y="2679052"/>
                  </a:lnTo>
                  <a:lnTo>
                    <a:pt x="6808419" y="2690088"/>
                  </a:lnTo>
                  <a:lnTo>
                    <a:pt x="6807746" y="2699715"/>
                  </a:lnTo>
                  <a:lnTo>
                    <a:pt x="6818782" y="2712453"/>
                  </a:lnTo>
                  <a:lnTo>
                    <a:pt x="6828409" y="2713139"/>
                  </a:lnTo>
                  <a:lnTo>
                    <a:pt x="6841134" y="2702102"/>
                  </a:lnTo>
                  <a:lnTo>
                    <a:pt x="6841820" y="2692489"/>
                  </a:lnTo>
                  <a:close/>
                </a:path>
                <a:path w="6953250" h="2805429">
                  <a:moveTo>
                    <a:pt x="6857759" y="2544953"/>
                  </a:moveTo>
                  <a:lnTo>
                    <a:pt x="6856717" y="2528125"/>
                  </a:lnTo>
                  <a:lnTo>
                    <a:pt x="6849491" y="2521737"/>
                  </a:lnTo>
                  <a:lnTo>
                    <a:pt x="6832689" y="2522778"/>
                  </a:lnTo>
                  <a:lnTo>
                    <a:pt x="6826301" y="2530005"/>
                  </a:lnTo>
                  <a:lnTo>
                    <a:pt x="6827342" y="2546845"/>
                  </a:lnTo>
                  <a:lnTo>
                    <a:pt x="6834568" y="2553233"/>
                  </a:lnTo>
                  <a:lnTo>
                    <a:pt x="6851370" y="2552192"/>
                  </a:lnTo>
                  <a:lnTo>
                    <a:pt x="6857759" y="2544953"/>
                  </a:lnTo>
                  <a:close/>
                </a:path>
                <a:path w="6953250" h="2805429">
                  <a:moveTo>
                    <a:pt x="6859841" y="2470416"/>
                  </a:moveTo>
                  <a:lnTo>
                    <a:pt x="6854012" y="2462720"/>
                  </a:lnTo>
                  <a:lnTo>
                    <a:pt x="6837337" y="2460434"/>
                  </a:lnTo>
                  <a:lnTo>
                    <a:pt x="6829653" y="2466276"/>
                  </a:lnTo>
                  <a:lnTo>
                    <a:pt x="6827355" y="2482977"/>
                  </a:lnTo>
                  <a:lnTo>
                    <a:pt x="6833197" y="2490673"/>
                  </a:lnTo>
                  <a:lnTo>
                    <a:pt x="6849872" y="2492946"/>
                  </a:lnTo>
                  <a:lnTo>
                    <a:pt x="6857555" y="2487117"/>
                  </a:lnTo>
                  <a:lnTo>
                    <a:pt x="6859841" y="2470416"/>
                  </a:lnTo>
                  <a:close/>
                </a:path>
                <a:path w="6953250" h="2805429">
                  <a:moveTo>
                    <a:pt x="6870332" y="2601582"/>
                  </a:moveTo>
                  <a:lnTo>
                    <a:pt x="6866014" y="2585275"/>
                  </a:lnTo>
                  <a:lnTo>
                    <a:pt x="6857670" y="2580424"/>
                  </a:lnTo>
                  <a:lnTo>
                    <a:pt x="6841401" y="2584729"/>
                  </a:lnTo>
                  <a:lnTo>
                    <a:pt x="6836550" y="2593073"/>
                  </a:lnTo>
                  <a:lnTo>
                    <a:pt x="6840855" y="2609367"/>
                  </a:lnTo>
                  <a:lnTo>
                    <a:pt x="6849199" y="2614218"/>
                  </a:lnTo>
                  <a:lnTo>
                    <a:pt x="6865467" y="2609926"/>
                  </a:lnTo>
                  <a:lnTo>
                    <a:pt x="6870332" y="2601582"/>
                  </a:lnTo>
                  <a:close/>
                </a:path>
                <a:path w="6953250" h="2805429">
                  <a:moveTo>
                    <a:pt x="6876123" y="2415019"/>
                  </a:moveTo>
                  <a:lnTo>
                    <a:pt x="6872033" y="2406281"/>
                  </a:lnTo>
                  <a:lnTo>
                    <a:pt x="6856196" y="2400566"/>
                  </a:lnTo>
                  <a:lnTo>
                    <a:pt x="6847459" y="2404656"/>
                  </a:lnTo>
                  <a:lnTo>
                    <a:pt x="6841731" y="2420518"/>
                  </a:lnTo>
                  <a:lnTo>
                    <a:pt x="6845833" y="2429256"/>
                  </a:lnTo>
                  <a:lnTo>
                    <a:pt x="6861657" y="2434983"/>
                  </a:lnTo>
                  <a:lnTo>
                    <a:pt x="6870395" y="2430881"/>
                  </a:lnTo>
                  <a:lnTo>
                    <a:pt x="6876123" y="2415019"/>
                  </a:lnTo>
                  <a:close/>
                </a:path>
                <a:path w="6953250" h="2805429">
                  <a:moveTo>
                    <a:pt x="6890118" y="2657170"/>
                  </a:moveTo>
                  <a:lnTo>
                    <a:pt x="6883781" y="2641549"/>
                  </a:lnTo>
                  <a:lnTo>
                    <a:pt x="6874891" y="2637802"/>
                  </a:lnTo>
                  <a:lnTo>
                    <a:pt x="6859295" y="2644127"/>
                  </a:lnTo>
                  <a:lnTo>
                    <a:pt x="6855536" y="2653017"/>
                  </a:lnTo>
                  <a:lnTo>
                    <a:pt x="6861886" y="2668651"/>
                  </a:lnTo>
                  <a:lnTo>
                    <a:pt x="6870776" y="2672397"/>
                  </a:lnTo>
                  <a:lnTo>
                    <a:pt x="6886372" y="2666060"/>
                  </a:lnTo>
                  <a:lnTo>
                    <a:pt x="6890118" y="2657170"/>
                  </a:lnTo>
                  <a:close/>
                </a:path>
                <a:path w="6953250" h="2805429">
                  <a:moveTo>
                    <a:pt x="6899173" y="2359749"/>
                  </a:moveTo>
                  <a:lnTo>
                    <a:pt x="6895706" y="2350744"/>
                  </a:lnTo>
                  <a:lnTo>
                    <a:pt x="6880326" y="2343899"/>
                  </a:lnTo>
                  <a:lnTo>
                    <a:pt x="6871322" y="2347366"/>
                  </a:lnTo>
                  <a:lnTo>
                    <a:pt x="6867893" y="2355050"/>
                  </a:lnTo>
                  <a:lnTo>
                    <a:pt x="6864464" y="2362771"/>
                  </a:lnTo>
                  <a:lnTo>
                    <a:pt x="6867931" y="2371775"/>
                  </a:lnTo>
                  <a:lnTo>
                    <a:pt x="6883311" y="2378621"/>
                  </a:lnTo>
                  <a:lnTo>
                    <a:pt x="6892315" y="2375166"/>
                  </a:lnTo>
                  <a:lnTo>
                    <a:pt x="6899173" y="2359749"/>
                  </a:lnTo>
                  <a:close/>
                </a:path>
                <a:path w="6953250" h="2805429">
                  <a:moveTo>
                    <a:pt x="6921589" y="2784754"/>
                  </a:moveTo>
                  <a:lnTo>
                    <a:pt x="6920700" y="2783738"/>
                  </a:lnTo>
                  <a:lnTo>
                    <a:pt x="6921487" y="2783713"/>
                  </a:lnTo>
                  <a:lnTo>
                    <a:pt x="6919366" y="2782201"/>
                  </a:lnTo>
                  <a:lnTo>
                    <a:pt x="6910552" y="2772016"/>
                  </a:lnTo>
                  <a:lnTo>
                    <a:pt x="6904583" y="2771597"/>
                  </a:lnTo>
                  <a:lnTo>
                    <a:pt x="6876948" y="2751785"/>
                  </a:lnTo>
                  <a:lnTo>
                    <a:pt x="6881025" y="2748242"/>
                  </a:lnTo>
                  <a:lnTo>
                    <a:pt x="6881711" y="2738628"/>
                  </a:lnTo>
                  <a:lnTo>
                    <a:pt x="6870662" y="2725877"/>
                  </a:lnTo>
                  <a:lnTo>
                    <a:pt x="6861035" y="2725191"/>
                  </a:lnTo>
                  <a:lnTo>
                    <a:pt x="6851459" y="2733497"/>
                  </a:lnTo>
                  <a:lnTo>
                    <a:pt x="6843166" y="2727541"/>
                  </a:lnTo>
                  <a:lnTo>
                    <a:pt x="6825132" y="2785783"/>
                  </a:lnTo>
                  <a:lnTo>
                    <a:pt x="6888048" y="2784437"/>
                  </a:lnTo>
                  <a:lnTo>
                    <a:pt x="6887515" y="2791980"/>
                  </a:lnTo>
                  <a:lnTo>
                    <a:pt x="6898564" y="2804731"/>
                  </a:lnTo>
                  <a:lnTo>
                    <a:pt x="6908190" y="2805417"/>
                  </a:lnTo>
                  <a:lnTo>
                    <a:pt x="6920903" y="2794381"/>
                  </a:lnTo>
                  <a:lnTo>
                    <a:pt x="6921589" y="2784754"/>
                  </a:lnTo>
                  <a:close/>
                </a:path>
                <a:path w="6953250" h="2805429">
                  <a:moveTo>
                    <a:pt x="6925145" y="2304973"/>
                  </a:moveTo>
                  <a:lnTo>
                    <a:pt x="6921906" y="2295893"/>
                  </a:lnTo>
                  <a:lnTo>
                    <a:pt x="6906692" y="2288679"/>
                  </a:lnTo>
                  <a:lnTo>
                    <a:pt x="6897598" y="2291918"/>
                  </a:lnTo>
                  <a:lnTo>
                    <a:pt x="6890372" y="2307158"/>
                  </a:lnTo>
                  <a:lnTo>
                    <a:pt x="6893623" y="2316251"/>
                  </a:lnTo>
                  <a:lnTo>
                    <a:pt x="6908838" y="2323452"/>
                  </a:lnTo>
                  <a:lnTo>
                    <a:pt x="6917918" y="2320213"/>
                  </a:lnTo>
                  <a:lnTo>
                    <a:pt x="6925145" y="2304973"/>
                  </a:lnTo>
                  <a:close/>
                </a:path>
                <a:path w="6953250" h="2805429">
                  <a:moveTo>
                    <a:pt x="6952729" y="2752496"/>
                  </a:moveTo>
                  <a:lnTo>
                    <a:pt x="6921259" y="2655227"/>
                  </a:lnTo>
                  <a:lnTo>
                    <a:pt x="6856031" y="2719311"/>
                  </a:lnTo>
                  <a:lnTo>
                    <a:pt x="6952729" y="27524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545313"/>
              <a:ext cx="9753600" cy="558165"/>
            </a:xfrm>
            <a:custGeom>
              <a:avLst/>
              <a:gdLst/>
              <a:ahLst/>
              <a:cxnLst/>
              <a:rect l="l" t="t" r="r" b="b"/>
              <a:pathLst>
                <a:path w="9753600" h="558165">
                  <a:moveTo>
                    <a:pt x="9753600" y="0"/>
                  </a:moveTo>
                  <a:lnTo>
                    <a:pt x="0" y="0"/>
                  </a:lnTo>
                  <a:lnTo>
                    <a:pt x="0" y="558101"/>
                  </a:lnTo>
                  <a:lnTo>
                    <a:pt x="9753600" y="558101"/>
                  </a:lnTo>
                  <a:lnTo>
                    <a:pt x="9753600" y="0"/>
                  </a:lnTo>
                  <a:close/>
                </a:path>
              </a:pathLst>
            </a:custGeom>
            <a:solidFill>
              <a:srgbClr val="FFFFFF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044" rIns="0" bIns="0" rtlCol="0">
            <a:spAutoFit/>
          </a:bodyPr>
          <a:lstStyle/>
          <a:p>
            <a:pPr marL="250253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0000"/>
                </a:solidFill>
              </a:rPr>
              <a:t>How</a:t>
            </a:r>
            <a:r>
              <a:rPr sz="3000" spc="-45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did</a:t>
            </a:r>
            <a:r>
              <a:rPr sz="3000" spc="-30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HIV</a:t>
            </a:r>
            <a:r>
              <a:rPr sz="3000" spc="-40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get</a:t>
            </a:r>
            <a:r>
              <a:rPr sz="3000" spc="-25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to</a:t>
            </a:r>
            <a:r>
              <a:rPr sz="3000" spc="-30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the</a:t>
            </a:r>
            <a:r>
              <a:rPr sz="3000" spc="-20" dirty="0">
                <a:solidFill>
                  <a:srgbClr val="000000"/>
                </a:solidFill>
              </a:rPr>
              <a:t> </a:t>
            </a:r>
            <a:r>
              <a:rPr sz="3000" spc="-25" dirty="0">
                <a:solidFill>
                  <a:srgbClr val="000000"/>
                </a:solidFill>
              </a:rPr>
              <a:t>US?</a:t>
            </a:r>
            <a:endParaRPr sz="3000"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07859" y="4146426"/>
            <a:ext cx="1037538" cy="84371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804037" y="5309616"/>
            <a:ext cx="987425" cy="495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70"/>
              </a:lnSpc>
              <a:spcBef>
                <a:spcPts val="100"/>
              </a:spcBef>
            </a:pPr>
            <a:r>
              <a:rPr sz="1700" b="1" spc="-10" dirty="0">
                <a:latin typeface="Arial"/>
                <a:cs typeface="Arial"/>
              </a:rPr>
              <a:t>Kinshasa</a:t>
            </a:r>
            <a:endParaRPr sz="1700">
              <a:latin typeface="Arial"/>
              <a:cs typeface="Arial"/>
            </a:endParaRPr>
          </a:p>
          <a:p>
            <a:pPr marL="9525" algn="ctr">
              <a:lnSpc>
                <a:spcPts val="1730"/>
              </a:lnSpc>
            </a:pPr>
            <a:r>
              <a:rPr sz="1500" spc="-10" dirty="0">
                <a:latin typeface="Arial"/>
                <a:cs typeface="Arial"/>
              </a:rPr>
              <a:t>1910s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59638" y="4114800"/>
            <a:ext cx="495300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100"/>
              </a:spcBef>
            </a:pPr>
            <a:r>
              <a:rPr sz="1700" b="1" spc="-10" dirty="0">
                <a:latin typeface="Arial"/>
                <a:cs typeface="Arial"/>
              </a:rPr>
              <a:t>Haiti</a:t>
            </a:r>
            <a:endParaRPr sz="1700">
              <a:latin typeface="Arial"/>
              <a:cs typeface="Arial"/>
            </a:endParaRPr>
          </a:p>
          <a:p>
            <a:pPr marL="67945">
              <a:lnSpc>
                <a:spcPts val="1435"/>
              </a:lnSpc>
            </a:pPr>
            <a:r>
              <a:rPr sz="1300" spc="-20" dirty="0">
                <a:latin typeface="Arial"/>
                <a:cs typeface="Arial"/>
              </a:rPr>
              <a:t>1969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60776" y="2755392"/>
            <a:ext cx="304800" cy="1508760"/>
            <a:chOff x="3160776" y="2755392"/>
            <a:chExt cx="304800" cy="150876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7832" y="4026408"/>
              <a:ext cx="237744" cy="2377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7806" y="4051363"/>
              <a:ext cx="139128" cy="1391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2731" y="4046279"/>
              <a:ext cx="149302" cy="14930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0776" y="2755392"/>
              <a:ext cx="237744" cy="2377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09124" y="2780754"/>
              <a:ext cx="139128" cy="1391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4043" y="2775674"/>
              <a:ext cx="149302" cy="14930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466824" y="2746247"/>
            <a:ext cx="1463675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75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New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York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City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ts val="1495"/>
              </a:lnSpc>
            </a:pPr>
            <a:r>
              <a:rPr sz="1300" spc="-20" dirty="0">
                <a:latin typeface="Arial"/>
                <a:cs typeface="Arial"/>
              </a:rPr>
              <a:t>1972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6415" y="2956559"/>
            <a:ext cx="384810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75"/>
              </a:lnSpc>
              <a:spcBef>
                <a:spcPts val="100"/>
              </a:spcBef>
            </a:pPr>
            <a:r>
              <a:rPr sz="1700" b="1" spc="-25" dirty="0">
                <a:latin typeface="Arial"/>
                <a:cs typeface="Arial"/>
              </a:rPr>
              <a:t>SF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495"/>
              </a:lnSpc>
            </a:pPr>
            <a:r>
              <a:rPr sz="1300" spc="-20" dirty="0">
                <a:latin typeface="Arial"/>
                <a:cs typeface="Arial"/>
              </a:rPr>
              <a:t>1978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79704" y="2391360"/>
            <a:ext cx="8982710" cy="4871720"/>
            <a:chOff x="679704" y="2391360"/>
            <a:chExt cx="8982710" cy="4871720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704" y="2825495"/>
              <a:ext cx="237744" cy="23774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7938" y="2851619"/>
              <a:ext cx="139128" cy="1391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859" y="2846540"/>
              <a:ext cx="149302" cy="14930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946508" y="2391371"/>
              <a:ext cx="3716020" cy="4871720"/>
            </a:xfrm>
            <a:custGeom>
              <a:avLst/>
              <a:gdLst/>
              <a:ahLst/>
              <a:cxnLst/>
              <a:rect l="l" t="t" r="r" b="b"/>
              <a:pathLst>
                <a:path w="3716020" h="4871720">
                  <a:moveTo>
                    <a:pt x="30670" y="1661185"/>
                  </a:moveTo>
                  <a:lnTo>
                    <a:pt x="30632" y="1644218"/>
                  </a:lnTo>
                  <a:lnTo>
                    <a:pt x="23926" y="1637474"/>
                  </a:lnTo>
                  <a:lnTo>
                    <a:pt x="7099" y="1637411"/>
                  </a:lnTo>
                  <a:lnTo>
                    <a:pt x="254" y="1644218"/>
                  </a:lnTo>
                  <a:lnTo>
                    <a:pt x="279" y="1661185"/>
                  </a:lnTo>
                  <a:lnTo>
                    <a:pt x="6985" y="1667929"/>
                  </a:lnTo>
                  <a:lnTo>
                    <a:pt x="23825" y="1667979"/>
                  </a:lnTo>
                  <a:lnTo>
                    <a:pt x="30670" y="1661185"/>
                  </a:lnTo>
                  <a:close/>
                </a:path>
                <a:path w="3716020" h="4871720">
                  <a:moveTo>
                    <a:pt x="30810" y="1721815"/>
                  </a:moveTo>
                  <a:lnTo>
                    <a:pt x="30480" y="1704949"/>
                  </a:lnTo>
                  <a:lnTo>
                    <a:pt x="23520" y="1698269"/>
                  </a:lnTo>
                  <a:lnTo>
                    <a:pt x="6692" y="1698599"/>
                  </a:lnTo>
                  <a:lnTo>
                    <a:pt x="0" y="1705559"/>
                  </a:lnTo>
                  <a:lnTo>
                    <a:pt x="342" y="1722424"/>
                  </a:lnTo>
                  <a:lnTo>
                    <a:pt x="7289" y="1729105"/>
                  </a:lnTo>
                  <a:lnTo>
                    <a:pt x="24130" y="1728774"/>
                  </a:lnTo>
                  <a:lnTo>
                    <a:pt x="30810" y="1721815"/>
                  </a:lnTo>
                  <a:close/>
                </a:path>
                <a:path w="3716020" h="4871720">
                  <a:moveTo>
                    <a:pt x="31229" y="1583575"/>
                  </a:moveTo>
                  <a:lnTo>
                    <a:pt x="24536" y="1576628"/>
                  </a:lnTo>
                  <a:lnTo>
                    <a:pt x="7708" y="1576298"/>
                  </a:lnTo>
                  <a:lnTo>
                    <a:pt x="749" y="1582978"/>
                  </a:lnTo>
                  <a:lnTo>
                    <a:pt x="419" y="1599844"/>
                  </a:lnTo>
                  <a:lnTo>
                    <a:pt x="7112" y="1606791"/>
                  </a:lnTo>
                  <a:lnTo>
                    <a:pt x="23939" y="1607134"/>
                  </a:lnTo>
                  <a:lnTo>
                    <a:pt x="30899" y="1600441"/>
                  </a:lnTo>
                  <a:lnTo>
                    <a:pt x="31229" y="1583575"/>
                  </a:lnTo>
                  <a:close/>
                </a:path>
                <a:path w="3716020" h="4871720">
                  <a:moveTo>
                    <a:pt x="32016" y="1782800"/>
                  </a:moveTo>
                  <a:lnTo>
                    <a:pt x="31686" y="1765935"/>
                  </a:lnTo>
                  <a:lnTo>
                    <a:pt x="24726" y="1759242"/>
                  </a:lnTo>
                  <a:lnTo>
                    <a:pt x="7899" y="1759585"/>
                  </a:lnTo>
                  <a:lnTo>
                    <a:pt x="1206" y="1766531"/>
                  </a:lnTo>
                  <a:lnTo>
                    <a:pt x="1549" y="1783397"/>
                  </a:lnTo>
                  <a:lnTo>
                    <a:pt x="8496" y="1790090"/>
                  </a:lnTo>
                  <a:lnTo>
                    <a:pt x="25336" y="1789747"/>
                  </a:lnTo>
                  <a:lnTo>
                    <a:pt x="32016" y="1782800"/>
                  </a:lnTo>
                  <a:close/>
                </a:path>
                <a:path w="3716020" h="4871720">
                  <a:moveTo>
                    <a:pt x="32740" y="1522818"/>
                  </a:moveTo>
                  <a:lnTo>
                    <a:pt x="26149" y="1515770"/>
                  </a:lnTo>
                  <a:lnTo>
                    <a:pt x="9334" y="1515211"/>
                  </a:lnTo>
                  <a:lnTo>
                    <a:pt x="2286" y="1521802"/>
                  </a:lnTo>
                  <a:lnTo>
                    <a:pt x="1714" y="1538655"/>
                  </a:lnTo>
                  <a:lnTo>
                    <a:pt x="8305" y="1545704"/>
                  </a:lnTo>
                  <a:lnTo>
                    <a:pt x="25133" y="1546263"/>
                  </a:lnTo>
                  <a:lnTo>
                    <a:pt x="32181" y="1539671"/>
                  </a:lnTo>
                  <a:lnTo>
                    <a:pt x="32740" y="1522818"/>
                  </a:lnTo>
                  <a:close/>
                </a:path>
                <a:path w="3716020" h="4871720">
                  <a:moveTo>
                    <a:pt x="34036" y="1843392"/>
                  </a:moveTo>
                  <a:lnTo>
                    <a:pt x="33299" y="1826539"/>
                  </a:lnTo>
                  <a:lnTo>
                    <a:pt x="26187" y="1820024"/>
                  </a:lnTo>
                  <a:lnTo>
                    <a:pt x="9372" y="1820748"/>
                  </a:lnTo>
                  <a:lnTo>
                    <a:pt x="2844" y="1827860"/>
                  </a:lnTo>
                  <a:lnTo>
                    <a:pt x="3581" y="1844713"/>
                  </a:lnTo>
                  <a:lnTo>
                    <a:pt x="10693" y="1851228"/>
                  </a:lnTo>
                  <a:lnTo>
                    <a:pt x="27508" y="1850504"/>
                  </a:lnTo>
                  <a:lnTo>
                    <a:pt x="34036" y="1843392"/>
                  </a:lnTo>
                  <a:close/>
                </a:path>
                <a:path w="3716020" h="4871720">
                  <a:moveTo>
                    <a:pt x="35102" y="1462074"/>
                  </a:moveTo>
                  <a:lnTo>
                    <a:pt x="28600" y="1454937"/>
                  </a:lnTo>
                  <a:lnTo>
                    <a:pt x="11785" y="1454162"/>
                  </a:lnTo>
                  <a:lnTo>
                    <a:pt x="4648" y="1460665"/>
                  </a:lnTo>
                  <a:lnTo>
                    <a:pt x="3873" y="1477505"/>
                  </a:lnTo>
                  <a:lnTo>
                    <a:pt x="10375" y="1484642"/>
                  </a:lnTo>
                  <a:lnTo>
                    <a:pt x="27190" y="1485417"/>
                  </a:lnTo>
                  <a:lnTo>
                    <a:pt x="34315" y="1478915"/>
                  </a:lnTo>
                  <a:lnTo>
                    <a:pt x="35102" y="1462074"/>
                  </a:lnTo>
                  <a:close/>
                </a:path>
                <a:path w="3716020" h="4871720">
                  <a:moveTo>
                    <a:pt x="37515" y="1903984"/>
                  </a:moveTo>
                  <a:lnTo>
                    <a:pt x="36474" y="1887156"/>
                  </a:lnTo>
                  <a:lnTo>
                    <a:pt x="29235" y="1880768"/>
                  </a:lnTo>
                  <a:lnTo>
                    <a:pt x="12433" y="1881822"/>
                  </a:lnTo>
                  <a:lnTo>
                    <a:pt x="6045" y="1889048"/>
                  </a:lnTo>
                  <a:lnTo>
                    <a:pt x="7099" y="1905889"/>
                  </a:lnTo>
                  <a:lnTo>
                    <a:pt x="14338" y="1912264"/>
                  </a:lnTo>
                  <a:lnTo>
                    <a:pt x="31140" y="1911223"/>
                  </a:lnTo>
                  <a:lnTo>
                    <a:pt x="37515" y="1903984"/>
                  </a:lnTo>
                  <a:close/>
                </a:path>
                <a:path w="3716020" h="4871720">
                  <a:moveTo>
                    <a:pt x="38201" y="1401343"/>
                  </a:moveTo>
                  <a:lnTo>
                    <a:pt x="31788" y="1394129"/>
                  </a:lnTo>
                  <a:lnTo>
                    <a:pt x="14986" y="1393151"/>
                  </a:lnTo>
                  <a:lnTo>
                    <a:pt x="7772" y="1399565"/>
                  </a:lnTo>
                  <a:lnTo>
                    <a:pt x="6781" y="1416405"/>
                  </a:lnTo>
                  <a:lnTo>
                    <a:pt x="13195" y="1423606"/>
                  </a:lnTo>
                  <a:lnTo>
                    <a:pt x="29997" y="1424597"/>
                  </a:lnTo>
                  <a:lnTo>
                    <a:pt x="37211" y="1418183"/>
                  </a:lnTo>
                  <a:lnTo>
                    <a:pt x="38201" y="1401343"/>
                  </a:lnTo>
                  <a:close/>
                </a:path>
                <a:path w="3716020" h="4871720">
                  <a:moveTo>
                    <a:pt x="41986" y="1340650"/>
                  </a:moveTo>
                  <a:lnTo>
                    <a:pt x="35661" y="1333373"/>
                  </a:lnTo>
                  <a:lnTo>
                    <a:pt x="18872" y="1332191"/>
                  </a:lnTo>
                  <a:lnTo>
                    <a:pt x="11582" y="1338516"/>
                  </a:lnTo>
                  <a:lnTo>
                    <a:pt x="10401" y="1355331"/>
                  </a:lnTo>
                  <a:lnTo>
                    <a:pt x="16725" y="1362621"/>
                  </a:lnTo>
                  <a:lnTo>
                    <a:pt x="33515" y="1363802"/>
                  </a:lnTo>
                  <a:lnTo>
                    <a:pt x="40805" y="1357477"/>
                  </a:lnTo>
                  <a:lnTo>
                    <a:pt x="41986" y="1340650"/>
                  </a:lnTo>
                  <a:close/>
                </a:path>
                <a:path w="3716020" h="4871720">
                  <a:moveTo>
                    <a:pt x="42799" y="1964016"/>
                  </a:moveTo>
                  <a:lnTo>
                    <a:pt x="40957" y="1947252"/>
                  </a:lnTo>
                  <a:lnTo>
                    <a:pt x="33426" y="1941220"/>
                  </a:lnTo>
                  <a:lnTo>
                    <a:pt x="16700" y="1943061"/>
                  </a:lnTo>
                  <a:lnTo>
                    <a:pt x="10668" y="1950593"/>
                  </a:lnTo>
                  <a:lnTo>
                    <a:pt x="12509" y="1967357"/>
                  </a:lnTo>
                  <a:lnTo>
                    <a:pt x="20040" y="1973389"/>
                  </a:lnTo>
                  <a:lnTo>
                    <a:pt x="36766" y="1971548"/>
                  </a:lnTo>
                  <a:lnTo>
                    <a:pt x="42799" y="1964016"/>
                  </a:lnTo>
                  <a:close/>
                </a:path>
                <a:path w="3716020" h="4871720">
                  <a:moveTo>
                    <a:pt x="46443" y="1280007"/>
                  </a:moveTo>
                  <a:lnTo>
                    <a:pt x="40208" y="1272654"/>
                  </a:lnTo>
                  <a:lnTo>
                    <a:pt x="23431" y="1271270"/>
                  </a:lnTo>
                  <a:lnTo>
                    <a:pt x="16065" y="1277505"/>
                  </a:lnTo>
                  <a:lnTo>
                    <a:pt x="14681" y="1294320"/>
                  </a:lnTo>
                  <a:lnTo>
                    <a:pt x="20929" y="1301673"/>
                  </a:lnTo>
                  <a:lnTo>
                    <a:pt x="37706" y="1303058"/>
                  </a:lnTo>
                  <a:lnTo>
                    <a:pt x="45059" y="1296822"/>
                  </a:lnTo>
                  <a:lnTo>
                    <a:pt x="46443" y="1280007"/>
                  </a:lnTo>
                  <a:close/>
                </a:path>
                <a:path w="3716020" h="4871720">
                  <a:moveTo>
                    <a:pt x="50152" y="2024113"/>
                  </a:moveTo>
                  <a:lnTo>
                    <a:pt x="47815" y="2007412"/>
                  </a:lnTo>
                  <a:lnTo>
                    <a:pt x="40119" y="2001596"/>
                  </a:lnTo>
                  <a:lnTo>
                    <a:pt x="23444" y="2003933"/>
                  </a:lnTo>
                  <a:lnTo>
                    <a:pt x="17627" y="2011629"/>
                  </a:lnTo>
                  <a:lnTo>
                    <a:pt x="19964" y="2028329"/>
                  </a:lnTo>
                  <a:lnTo>
                    <a:pt x="27660" y="2034146"/>
                  </a:lnTo>
                  <a:lnTo>
                    <a:pt x="44335" y="2031809"/>
                  </a:lnTo>
                  <a:lnTo>
                    <a:pt x="50152" y="2024113"/>
                  </a:lnTo>
                  <a:close/>
                </a:path>
                <a:path w="3716020" h="4871720">
                  <a:moveTo>
                    <a:pt x="51600" y="1219530"/>
                  </a:moveTo>
                  <a:lnTo>
                    <a:pt x="45504" y="1212049"/>
                  </a:lnTo>
                  <a:lnTo>
                    <a:pt x="28765" y="1210348"/>
                  </a:lnTo>
                  <a:lnTo>
                    <a:pt x="21285" y="1216444"/>
                  </a:lnTo>
                  <a:lnTo>
                    <a:pt x="19570" y="1233233"/>
                  </a:lnTo>
                  <a:lnTo>
                    <a:pt x="25666" y="1240701"/>
                  </a:lnTo>
                  <a:lnTo>
                    <a:pt x="42418" y="1242402"/>
                  </a:lnTo>
                  <a:lnTo>
                    <a:pt x="49898" y="1236306"/>
                  </a:lnTo>
                  <a:lnTo>
                    <a:pt x="51600" y="1219530"/>
                  </a:lnTo>
                  <a:close/>
                </a:path>
                <a:path w="3716020" h="4871720">
                  <a:moveTo>
                    <a:pt x="57759" y="1158849"/>
                  </a:moveTo>
                  <a:lnTo>
                    <a:pt x="51663" y="1151382"/>
                  </a:lnTo>
                  <a:lnTo>
                    <a:pt x="34925" y="1149667"/>
                  </a:lnTo>
                  <a:lnTo>
                    <a:pt x="27444" y="1155776"/>
                  </a:lnTo>
                  <a:lnTo>
                    <a:pt x="25730" y="1172552"/>
                  </a:lnTo>
                  <a:lnTo>
                    <a:pt x="31826" y="1180033"/>
                  </a:lnTo>
                  <a:lnTo>
                    <a:pt x="48577" y="1181735"/>
                  </a:lnTo>
                  <a:lnTo>
                    <a:pt x="56057" y="1175639"/>
                  </a:lnTo>
                  <a:lnTo>
                    <a:pt x="57759" y="1158849"/>
                  </a:lnTo>
                  <a:close/>
                </a:path>
                <a:path w="3716020" h="4871720">
                  <a:moveTo>
                    <a:pt x="59842" y="2083816"/>
                  </a:moveTo>
                  <a:lnTo>
                    <a:pt x="56959" y="2067191"/>
                  </a:lnTo>
                  <a:lnTo>
                    <a:pt x="49072" y="2061641"/>
                  </a:lnTo>
                  <a:lnTo>
                    <a:pt x="32486" y="2064524"/>
                  </a:lnTo>
                  <a:lnTo>
                    <a:pt x="26924" y="2072411"/>
                  </a:lnTo>
                  <a:lnTo>
                    <a:pt x="29806" y="2089023"/>
                  </a:lnTo>
                  <a:lnTo>
                    <a:pt x="37693" y="2094585"/>
                  </a:lnTo>
                  <a:lnTo>
                    <a:pt x="54279" y="2091702"/>
                  </a:lnTo>
                  <a:lnTo>
                    <a:pt x="59842" y="2083816"/>
                  </a:lnTo>
                  <a:close/>
                </a:path>
                <a:path w="3716020" h="4871720">
                  <a:moveTo>
                    <a:pt x="63919" y="1098169"/>
                  </a:moveTo>
                  <a:lnTo>
                    <a:pt x="57823" y="1090701"/>
                  </a:lnTo>
                  <a:lnTo>
                    <a:pt x="41071" y="1088999"/>
                  </a:lnTo>
                  <a:lnTo>
                    <a:pt x="33604" y="1095095"/>
                  </a:lnTo>
                  <a:lnTo>
                    <a:pt x="31902" y="1111872"/>
                  </a:lnTo>
                  <a:lnTo>
                    <a:pt x="37998" y="1119352"/>
                  </a:lnTo>
                  <a:lnTo>
                    <a:pt x="54737" y="1121054"/>
                  </a:lnTo>
                  <a:lnTo>
                    <a:pt x="62217" y="1114945"/>
                  </a:lnTo>
                  <a:lnTo>
                    <a:pt x="63919" y="1098169"/>
                  </a:lnTo>
                  <a:close/>
                </a:path>
                <a:path w="3716020" h="4871720">
                  <a:moveTo>
                    <a:pt x="71145" y="1037920"/>
                  </a:moveTo>
                  <a:lnTo>
                    <a:pt x="65201" y="1030325"/>
                  </a:lnTo>
                  <a:lnTo>
                    <a:pt x="48488" y="1028280"/>
                  </a:lnTo>
                  <a:lnTo>
                    <a:pt x="40881" y="1034237"/>
                  </a:lnTo>
                  <a:lnTo>
                    <a:pt x="38849" y="1050975"/>
                  </a:lnTo>
                  <a:lnTo>
                    <a:pt x="44792" y="1058570"/>
                  </a:lnTo>
                  <a:lnTo>
                    <a:pt x="61506" y="1060615"/>
                  </a:lnTo>
                  <a:lnTo>
                    <a:pt x="69100" y="1054658"/>
                  </a:lnTo>
                  <a:lnTo>
                    <a:pt x="71145" y="1037920"/>
                  </a:lnTo>
                  <a:close/>
                </a:path>
                <a:path w="3716020" h="4871720">
                  <a:moveTo>
                    <a:pt x="72821" y="2142134"/>
                  </a:moveTo>
                  <a:lnTo>
                    <a:pt x="68605" y="2125802"/>
                  </a:lnTo>
                  <a:lnTo>
                    <a:pt x="60299" y="2120900"/>
                  </a:lnTo>
                  <a:lnTo>
                    <a:pt x="44005" y="2125103"/>
                  </a:lnTo>
                  <a:lnTo>
                    <a:pt x="39090" y="2133409"/>
                  </a:lnTo>
                  <a:lnTo>
                    <a:pt x="43307" y="2149741"/>
                  </a:lnTo>
                  <a:lnTo>
                    <a:pt x="51612" y="2154644"/>
                  </a:lnTo>
                  <a:lnTo>
                    <a:pt x="67919" y="2150453"/>
                  </a:lnTo>
                  <a:lnTo>
                    <a:pt x="72821" y="2142134"/>
                  </a:lnTo>
                  <a:close/>
                </a:path>
                <a:path w="3716020" h="4871720">
                  <a:moveTo>
                    <a:pt x="79197" y="977696"/>
                  </a:moveTo>
                  <a:lnTo>
                    <a:pt x="73367" y="970013"/>
                  </a:lnTo>
                  <a:lnTo>
                    <a:pt x="56680" y="967727"/>
                  </a:lnTo>
                  <a:lnTo>
                    <a:pt x="48996" y="973556"/>
                  </a:lnTo>
                  <a:lnTo>
                    <a:pt x="46710" y="990257"/>
                  </a:lnTo>
                  <a:lnTo>
                    <a:pt x="52539" y="997953"/>
                  </a:lnTo>
                  <a:lnTo>
                    <a:pt x="69215" y="1000239"/>
                  </a:lnTo>
                  <a:lnTo>
                    <a:pt x="76898" y="994410"/>
                  </a:lnTo>
                  <a:lnTo>
                    <a:pt x="79197" y="977696"/>
                  </a:lnTo>
                  <a:close/>
                </a:path>
                <a:path w="3716020" h="4871720">
                  <a:moveTo>
                    <a:pt x="88099" y="917613"/>
                  </a:moveTo>
                  <a:lnTo>
                    <a:pt x="82397" y="909840"/>
                  </a:lnTo>
                  <a:lnTo>
                    <a:pt x="65760" y="907275"/>
                  </a:lnTo>
                  <a:lnTo>
                    <a:pt x="57975" y="912977"/>
                  </a:lnTo>
                  <a:lnTo>
                    <a:pt x="55410" y="929640"/>
                  </a:lnTo>
                  <a:lnTo>
                    <a:pt x="61112" y="937425"/>
                  </a:lnTo>
                  <a:lnTo>
                    <a:pt x="77749" y="939990"/>
                  </a:lnTo>
                  <a:lnTo>
                    <a:pt x="85534" y="934288"/>
                  </a:lnTo>
                  <a:lnTo>
                    <a:pt x="88099" y="917613"/>
                  </a:lnTo>
                  <a:close/>
                </a:path>
                <a:path w="3716020" h="4871720">
                  <a:moveTo>
                    <a:pt x="89484" y="2200021"/>
                  </a:moveTo>
                  <a:lnTo>
                    <a:pt x="84493" y="2183917"/>
                  </a:lnTo>
                  <a:lnTo>
                    <a:pt x="75946" y="2179421"/>
                  </a:lnTo>
                  <a:lnTo>
                    <a:pt x="59867" y="2184400"/>
                  </a:lnTo>
                  <a:lnTo>
                    <a:pt x="55372" y="2192947"/>
                  </a:lnTo>
                  <a:lnTo>
                    <a:pt x="60375" y="2209050"/>
                  </a:lnTo>
                  <a:lnTo>
                    <a:pt x="68910" y="2213546"/>
                  </a:lnTo>
                  <a:lnTo>
                    <a:pt x="84988" y="2208555"/>
                  </a:lnTo>
                  <a:lnTo>
                    <a:pt x="89484" y="2200021"/>
                  </a:lnTo>
                  <a:close/>
                </a:path>
                <a:path w="3716020" h="4871720">
                  <a:moveTo>
                    <a:pt x="97967" y="857719"/>
                  </a:moveTo>
                  <a:lnTo>
                    <a:pt x="92405" y="849833"/>
                  </a:lnTo>
                  <a:lnTo>
                    <a:pt x="75819" y="846963"/>
                  </a:lnTo>
                  <a:lnTo>
                    <a:pt x="67932" y="852512"/>
                  </a:lnTo>
                  <a:lnTo>
                    <a:pt x="65049" y="869137"/>
                  </a:lnTo>
                  <a:lnTo>
                    <a:pt x="70599" y="877023"/>
                  </a:lnTo>
                  <a:lnTo>
                    <a:pt x="87185" y="879894"/>
                  </a:lnTo>
                  <a:lnTo>
                    <a:pt x="95084" y="874344"/>
                  </a:lnTo>
                  <a:lnTo>
                    <a:pt x="97967" y="857719"/>
                  </a:lnTo>
                  <a:close/>
                </a:path>
                <a:path w="3716020" h="4871720">
                  <a:moveTo>
                    <a:pt x="108915" y="798055"/>
                  </a:moveTo>
                  <a:lnTo>
                    <a:pt x="103530" y="790054"/>
                  </a:lnTo>
                  <a:lnTo>
                    <a:pt x="87007" y="786828"/>
                  </a:lnTo>
                  <a:lnTo>
                    <a:pt x="79006" y="792213"/>
                  </a:lnTo>
                  <a:lnTo>
                    <a:pt x="75768" y="808774"/>
                  </a:lnTo>
                  <a:lnTo>
                    <a:pt x="81165" y="816775"/>
                  </a:lnTo>
                  <a:lnTo>
                    <a:pt x="97688" y="820000"/>
                  </a:lnTo>
                  <a:lnTo>
                    <a:pt x="105689" y="814603"/>
                  </a:lnTo>
                  <a:lnTo>
                    <a:pt x="108915" y="798055"/>
                  </a:lnTo>
                  <a:close/>
                </a:path>
                <a:path w="3716020" h="4871720">
                  <a:moveTo>
                    <a:pt x="110871" y="2255253"/>
                  </a:moveTo>
                  <a:lnTo>
                    <a:pt x="104076" y="2239810"/>
                  </a:lnTo>
                  <a:lnTo>
                    <a:pt x="95084" y="2236317"/>
                  </a:lnTo>
                  <a:lnTo>
                    <a:pt x="79679" y="2243086"/>
                  </a:lnTo>
                  <a:lnTo>
                    <a:pt x="76187" y="2252078"/>
                  </a:lnTo>
                  <a:lnTo>
                    <a:pt x="82969" y="2267521"/>
                  </a:lnTo>
                  <a:lnTo>
                    <a:pt x="91960" y="2271014"/>
                  </a:lnTo>
                  <a:lnTo>
                    <a:pt x="107378" y="2264245"/>
                  </a:lnTo>
                  <a:lnTo>
                    <a:pt x="110871" y="2255253"/>
                  </a:lnTo>
                  <a:close/>
                </a:path>
                <a:path w="3716020" h="4871720">
                  <a:moveTo>
                    <a:pt x="121170" y="738695"/>
                  </a:moveTo>
                  <a:lnTo>
                    <a:pt x="115976" y="730567"/>
                  </a:lnTo>
                  <a:lnTo>
                    <a:pt x="99542" y="726922"/>
                  </a:lnTo>
                  <a:lnTo>
                    <a:pt x="91401" y="732116"/>
                  </a:lnTo>
                  <a:lnTo>
                    <a:pt x="87757" y="748588"/>
                  </a:lnTo>
                  <a:lnTo>
                    <a:pt x="92951" y="756716"/>
                  </a:lnTo>
                  <a:lnTo>
                    <a:pt x="109385" y="760349"/>
                  </a:lnTo>
                  <a:lnTo>
                    <a:pt x="117525" y="755167"/>
                  </a:lnTo>
                  <a:lnTo>
                    <a:pt x="121170" y="738695"/>
                  </a:lnTo>
                  <a:close/>
                </a:path>
                <a:path w="3716020" h="4871720">
                  <a:moveTo>
                    <a:pt x="134975" y="679754"/>
                  </a:moveTo>
                  <a:lnTo>
                    <a:pt x="130022" y="671474"/>
                  </a:lnTo>
                  <a:lnTo>
                    <a:pt x="113690" y="667359"/>
                  </a:lnTo>
                  <a:lnTo>
                    <a:pt x="105410" y="672312"/>
                  </a:lnTo>
                  <a:lnTo>
                    <a:pt x="101295" y="688670"/>
                  </a:lnTo>
                  <a:lnTo>
                    <a:pt x="106248" y="696950"/>
                  </a:lnTo>
                  <a:lnTo>
                    <a:pt x="122567" y="701052"/>
                  </a:lnTo>
                  <a:lnTo>
                    <a:pt x="130860" y="696099"/>
                  </a:lnTo>
                  <a:lnTo>
                    <a:pt x="134975" y="679754"/>
                  </a:lnTo>
                  <a:close/>
                </a:path>
                <a:path w="3716020" h="4871720">
                  <a:moveTo>
                    <a:pt x="137642" y="2308809"/>
                  </a:moveTo>
                  <a:lnTo>
                    <a:pt x="129781" y="2293899"/>
                  </a:lnTo>
                  <a:lnTo>
                    <a:pt x="120561" y="2291042"/>
                  </a:lnTo>
                  <a:lnTo>
                    <a:pt x="105676" y="2298890"/>
                  </a:lnTo>
                  <a:lnTo>
                    <a:pt x="102819" y="2308110"/>
                  </a:lnTo>
                  <a:lnTo>
                    <a:pt x="110680" y="2323020"/>
                  </a:lnTo>
                  <a:lnTo>
                    <a:pt x="119900" y="2325878"/>
                  </a:lnTo>
                  <a:lnTo>
                    <a:pt x="134797" y="2318029"/>
                  </a:lnTo>
                  <a:lnTo>
                    <a:pt x="137642" y="2308809"/>
                  </a:lnTo>
                  <a:close/>
                </a:path>
                <a:path w="3716020" h="4871720">
                  <a:moveTo>
                    <a:pt x="150723" y="621385"/>
                  </a:moveTo>
                  <a:lnTo>
                    <a:pt x="146062" y="612940"/>
                  </a:lnTo>
                  <a:lnTo>
                    <a:pt x="129895" y="608266"/>
                  </a:lnTo>
                  <a:lnTo>
                    <a:pt x="121437" y="612914"/>
                  </a:lnTo>
                  <a:lnTo>
                    <a:pt x="116751" y="629119"/>
                  </a:lnTo>
                  <a:lnTo>
                    <a:pt x="121412" y="637565"/>
                  </a:lnTo>
                  <a:lnTo>
                    <a:pt x="137579" y="642251"/>
                  </a:lnTo>
                  <a:lnTo>
                    <a:pt x="146037" y="637590"/>
                  </a:lnTo>
                  <a:lnTo>
                    <a:pt x="150723" y="621385"/>
                  </a:lnTo>
                  <a:close/>
                </a:path>
                <a:path w="3716020" h="4871720">
                  <a:moveTo>
                    <a:pt x="168884" y="563816"/>
                  </a:moveTo>
                  <a:lnTo>
                    <a:pt x="164566" y="555180"/>
                  </a:lnTo>
                  <a:lnTo>
                    <a:pt x="148590" y="549871"/>
                  </a:lnTo>
                  <a:lnTo>
                    <a:pt x="139966" y="554189"/>
                  </a:lnTo>
                  <a:lnTo>
                    <a:pt x="134632" y="570191"/>
                  </a:lnTo>
                  <a:lnTo>
                    <a:pt x="138950" y="578815"/>
                  </a:lnTo>
                  <a:lnTo>
                    <a:pt x="154927" y="584136"/>
                  </a:lnTo>
                  <a:lnTo>
                    <a:pt x="163550" y="579818"/>
                  </a:lnTo>
                  <a:lnTo>
                    <a:pt x="168884" y="563816"/>
                  </a:lnTo>
                  <a:close/>
                </a:path>
                <a:path w="3716020" h="4871720">
                  <a:moveTo>
                    <a:pt x="171894" y="2355900"/>
                  </a:moveTo>
                  <a:lnTo>
                    <a:pt x="161480" y="2342629"/>
                  </a:lnTo>
                  <a:lnTo>
                    <a:pt x="151904" y="2341486"/>
                  </a:lnTo>
                  <a:lnTo>
                    <a:pt x="138658" y="2351875"/>
                  </a:lnTo>
                  <a:lnTo>
                    <a:pt x="137502" y="2361450"/>
                  </a:lnTo>
                  <a:lnTo>
                    <a:pt x="147916" y="2374722"/>
                  </a:lnTo>
                  <a:lnTo>
                    <a:pt x="157505" y="2375878"/>
                  </a:lnTo>
                  <a:lnTo>
                    <a:pt x="170738" y="2365476"/>
                  </a:lnTo>
                  <a:lnTo>
                    <a:pt x="171894" y="2355900"/>
                  </a:lnTo>
                  <a:close/>
                </a:path>
                <a:path w="3716020" h="4871720">
                  <a:moveTo>
                    <a:pt x="189687" y="507149"/>
                  </a:moveTo>
                  <a:lnTo>
                    <a:pt x="185724" y="498348"/>
                  </a:lnTo>
                  <a:lnTo>
                    <a:pt x="169976" y="492391"/>
                  </a:lnTo>
                  <a:lnTo>
                    <a:pt x="161175" y="496366"/>
                  </a:lnTo>
                  <a:lnTo>
                    <a:pt x="155206" y="512140"/>
                  </a:lnTo>
                  <a:lnTo>
                    <a:pt x="159181" y="520928"/>
                  </a:lnTo>
                  <a:lnTo>
                    <a:pt x="174929" y="526884"/>
                  </a:lnTo>
                  <a:lnTo>
                    <a:pt x="183718" y="522922"/>
                  </a:lnTo>
                  <a:lnTo>
                    <a:pt x="189687" y="507149"/>
                  </a:lnTo>
                  <a:close/>
                </a:path>
                <a:path w="3716020" h="4871720">
                  <a:moveTo>
                    <a:pt x="212953" y="2407513"/>
                  </a:moveTo>
                  <a:lnTo>
                    <a:pt x="212521" y="2397874"/>
                  </a:lnTo>
                  <a:lnTo>
                    <a:pt x="200075" y="2386495"/>
                  </a:lnTo>
                  <a:lnTo>
                    <a:pt x="190436" y="2386927"/>
                  </a:lnTo>
                  <a:lnTo>
                    <a:pt x="179082" y="2399347"/>
                  </a:lnTo>
                  <a:lnTo>
                    <a:pt x="179514" y="2408986"/>
                  </a:lnTo>
                  <a:lnTo>
                    <a:pt x="191960" y="2420366"/>
                  </a:lnTo>
                  <a:lnTo>
                    <a:pt x="201599" y="2419934"/>
                  </a:lnTo>
                  <a:lnTo>
                    <a:pt x="212953" y="2407513"/>
                  </a:lnTo>
                  <a:close/>
                </a:path>
                <a:path w="3716020" h="4871720">
                  <a:moveTo>
                    <a:pt x="213220" y="452196"/>
                  </a:moveTo>
                  <a:lnTo>
                    <a:pt x="209969" y="443115"/>
                  </a:lnTo>
                  <a:lnTo>
                    <a:pt x="194741" y="435940"/>
                  </a:lnTo>
                  <a:lnTo>
                    <a:pt x="185661" y="439191"/>
                  </a:lnTo>
                  <a:lnTo>
                    <a:pt x="178460" y="454444"/>
                  </a:lnTo>
                  <a:lnTo>
                    <a:pt x="181724" y="463537"/>
                  </a:lnTo>
                  <a:lnTo>
                    <a:pt x="196951" y="470712"/>
                  </a:lnTo>
                  <a:lnTo>
                    <a:pt x="206032" y="467448"/>
                  </a:lnTo>
                  <a:lnTo>
                    <a:pt x="213220" y="452196"/>
                  </a:lnTo>
                  <a:close/>
                </a:path>
                <a:path w="3716020" h="4871720">
                  <a:moveTo>
                    <a:pt x="239750" y="397929"/>
                  </a:moveTo>
                  <a:lnTo>
                    <a:pt x="236842" y="388734"/>
                  </a:lnTo>
                  <a:lnTo>
                    <a:pt x="221894" y="380987"/>
                  </a:lnTo>
                  <a:lnTo>
                    <a:pt x="212699" y="383895"/>
                  </a:lnTo>
                  <a:lnTo>
                    <a:pt x="204939" y="398868"/>
                  </a:lnTo>
                  <a:lnTo>
                    <a:pt x="207848" y="408063"/>
                  </a:lnTo>
                  <a:lnTo>
                    <a:pt x="222796" y="415823"/>
                  </a:lnTo>
                  <a:lnTo>
                    <a:pt x="231990" y="412902"/>
                  </a:lnTo>
                  <a:lnTo>
                    <a:pt x="239750" y="397929"/>
                  </a:lnTo>
                  <a:close/>
                </a:path>
                <a:path w="3716020" h="4871720">
                  <a:moveTo>
                    <a:pt x="259689" y="2445753"/>
                  </a:moveTo>
                  <a:lnTo>
                    <a:pt x="258597" y="2436164"/>
                  </a:lnTo>
                  <a:lnTo>
                    <a:pt x="245402" y="2425662"/>
                  </a:lnTo>
                  <a:lnTo>
                    <a:pt x="235813" y="2426766"/>
                  </a:lnTo>
                  <a:lnTo>
                    <a:pt x="225336" y="2439936"/>
                  </a:lnTo>
                  <a:lnTo>
                    <a:pt x="226428" y="2449525"/>
                  </a:lnTo>
                  <a:lnTo>
                    <a:pt x="239636" y="2460015"/>
                  </a:lnTo>
                  <a:lnTo>
                    <a:pt x="249224" y="2458923"/>
                  </a:lnTo>
                  <a:lnTo>
                    <a:pt x="259689" y="2445753"/>
                  </a:lnTo>
                  <a:close/>
                </a:path>
                <a:path w="3716020" h="4871720">
                  <a:moveTo>
                    <a:pt x="268795" y="344944"/>
                  </a:moveTo>
                  <a:lnTo>
                    <a:pt x="266230" y="335648"/>
                  </a:lnTo>
                  <a:lnTo>
                    <a:pt x="251574" y="327355"/>
                  </a:lnTo>
                  <a:lnTo>
                    <a:pt x="242277" y="329933"/>
                  </a:lnTo>
                  <a:lnTo>
                    <a:pt x="233972" y="344614"/>
                  </a:lnTo>
                  <a:lnTo>
                    <a:pt x="236550" y="353910"/>
                  </a:lnTo>
                  <a:lnTo>
                    <a:pt x="251193" y="362204"/>
                  </a:lnTo>
                  <a:lnTo>
                    <a:pt x="260489" y="359625"/>
                  </a:lnTo>
                  <a:lnTo>
                    <a:pt x="268795" y="344944"/>
                  </a:lnTo>
                  <a:close/>
                </a:path>
                <a:path w="3716020" h="4871720">
                  <a:moveTo>
                    <a:pt x="300215" y="293878"/>
                  </a:moveTo>
                  <a:lnTo>
                    <a:pt x="298272" y="284416"/>
                  </a:lnTo>
                  <a:lnTo>
                    <a:pt x="284200" y="275170"/>
                  </a:lnTo>
                  <a:lnTo>
                    <a:pt x="274751" y="277126"/>
                  </a:lnTo>
                  <a:lnTo>
                    <a:pt x="265493" y="291211"/>
                  </a:lnTo>
                  <a:lnTo>
                    <a:pt x="267436" y="300659"/>
                  </a:lnTo>
                  <a:lnTo>
                    <a:pt x="281508" y="309918"/>
                  </a:lnTo>
                  <a:lnTo>
                    <a:pt x="290957" y="307962"/>
                  </a:lnTo>
                  <a:lnTo>
                    <a:pt x="300215" y="293878"/>
                  </a:lnTo>
                  <a:close/>
                </a:path>
                <a:path w="3716020" h="4871720">
                  <a:moveTo>
                    <a:pt x="310375" y="2478062"/>
                  </a:moveTo>
                  <a:lnTo>
                    <a:pt x="308229" y="2468651"/>
                  </a:lnTo>
                  <a:lnTo>
                    <a:pt x="293966" y="2459659"/>
                  </a:lnTo>
                  <a:lnTo>
                    <a:pt x="284556" y="2461806"/>
                  </a:lnTo>
                  <a:lnTo>
                    <a:pt x="275577" y="2476042"/>
                  </a:lnTo>
                  <a:lnTo>
                    <a:pt x="277723" y="2485453"/>
                  </a:lnTo>
                  <a:lnTo>
                    <a:pt x="291985" y="2494445"/>
                  </a:lnTo>
                  <a:lnTo>
                    <a:pt x="301396" y="2492311"/>
                  </a:lnTo>
                  <a:lnTo>
                    <a:pt x="310375" y="2478062"/>
                  </a:lnTo>
                  <a:close/>
                </a:path>
                <a:path w="3716020" h="4871720">
                  <a:moveTo>
                    <a:pt x="334187" y="243776"/>
                  </a:moveTo>
                  <a:lnTo>
                    <a:pt x="332524" y="234264"/>
                  </a:lnTo>
                  <a:lnTo>
                    <a:pt x="318731" y="224599"/>
                  </a:lnTo>
                  <a:lnTo>
                    <a:pt x="309232" y="226275"/>
                  </a:lnTo>
                  <a:lnTo>
                    <a:pt x="299542" y="240080"/>
                  </a:lnTo>
                  <a:lnTo>
                    <a:pt x="301218" y="249580"/>
                  </a:lnTo>
                  <a:lnTo>
                    <a:pt x="314998" y="259245"/>
                  </a:lnTo>
                  <a:lnTo>
                    <a:pt x="324497" y="257581"/>
                  </a:lnTo>
                  <a:lnTo>
                    <a:pt x="334187" y="243776"/>
                  </a:lnTo>
                  <a:close/>
                </a:path>
                <a:path w="3716020" h="4871720">
                  <a:moveTo>
                    <a:pt x="363385" y="2506624"/>
                  </a:moveTo>
                  <a:lnTo>
                    <a:pt x="360413" y="2497442"/>
                  </a:lnTo>
                  <a:lnTo>
                    <a:pt x="345389" y="2489784"/>
                  </a:lnTo>
                  <a:lnTo>
                    <a:pt x="336207" y="2492768"/>
                  </a:lnTo>
                  <a:lnTo>
                    <a:pt x="328561" y="2507754"/>
                  </a:lnTo>
                  <a:lnTo>
                    <a:pt x="331546" y="2516936"/>
                  </a:lnTo>
                  <a:lnTo>
                    <a:pt x="346570" y="2524595"/>
                  </a:lnTo>
                  <a:lnTo>
                    <a:pt x="355739" y="2521623"/>
                  </a:lnTo>
                  <a:lnTo>
                    <a:pt x="363385" y="2506624"/>
                  </a:lnTo>
                  <a:close/>
                </a:path>
                <a:path w="3716020" h="4871720">
                  <a:moveTo>
                    <a:pt x="369976" y="194894"/>
                  </a:moveTo>
                  <a:lnTo>
                    <a:pt x="368566" y="185343"/>
                  </a:lnTo>
                  <a:lnTo>
                    <a:pt x="355041" y="175310"/>
                  </a:lnTo>
                  <a:lnTo>
                    <a:pt x="345490" y="176733"/>
                  </a:lnTo>
                  <a:lnTo>
                    <a:pt x="335445" y="190271"/>
                  </a:lnTo>
                  <a:lnTo>
                    <a:pt x="336867" y="199821"/>
                  </a:lnTo>
                  <a:lnTo>
                    <a:pt x="350380" y="209854"/>
                  </a:lnTo>
                  <a:lnTo>
                    <a:pt x="359930" y="208432"/>
                  </a:lnTo>
                  <a:lnTo>
                    <a:pt x="369976" y="194894"/>
                  </a:lnTo>
                  <a:close/>
                </a:path>
                <a:path w="3716020" h="4871720">
                  <a:moveTo>
                    <a:pt x="407720" y="147624"/>
                  </a:moveTo>
                  <a:lnTo>
                    <a:pt x="406628" y="138036"/>
                  </a:lnTo>
                  <a:lnTo>
                    <a:pt x="393446" y="127571"/>
                  </a:lnTo>
                  <a:lnTo>
                    <a:pt x="383857" y="128663"/>
                  </a:lnTo>
                  <a:lnTo>
                    <a:pt x="373367" y="141871"/>
                  </a:lnTo>
                  <a:lnTo>
                    <a:pt x="374459" y="151447"/>
                  </a:lnTo>
                  <a:lnTo>
                    <a:pt x="387642" y="161925"/>
                  </a:lnTo>
                  <a:lnTo>
                    <a:pt x="397230" y="160832"/>
                  </a:lnTo>
                  <a:lnTo>
                    <a:pt x="407720" y="147624"/>
                  </a:lnTo>
                  <a:close/>
                </a:path>
                <a:path w="3716020" h="4871720">
                  <a:moveTo>
                    <a:pt x="418338" y="2532316"/>
                  </a:moveTo>
                  <a:lnTo>
                    <a:pt x="415010" y="2523261"/>
                  </a:lnTo>
                  <a:lnTo>
                    <a:pt x="399694" y="2516187"/>
                  </a:lnTo>
                  <a:lnTo>
                    <a:pt x="390639" y="2519515"/>
                  </a:lnTo>
                  <a:lnTo>
                    <a:pt x="383578" y="2534793"/>
                  </a:lnTo>
                  <a:lnTo>
                    <a:pt x="386905" y="2543860"/>
                  </a:lnTo>
                  <a:lnTo>
                    <a:pt x="402221" y="2550934"/>
                  </a:lnTo>
                  <a:lnTo>
                    <a:pt x="411276" y="2547594"/>
                  </a:lnTo>
                  <a:lnTo>
                    <a:pt x="418338" y="2532316"/>
                  </a:lnTo>
                  <a:close/>
                </a:path>
                <a:path w="3716020" h="4871720">
                  <a:moveTo>
                    <a:pt x="446481" y="101219"/>
                  </a:moveTo>
                  <a:lnTo>
                    <a:pt x="445706" y="91605"/>
                  </a:lnTo>
                  <a:lnTo>
                    <a:pt x="432892" y="80683"/>
                  </a:lnTo>
                  <a:lnTo>
                    <a:pt x="423278" y="81445"/>
                  </a:lnTo>
                  <a:lnTo>
                    <a:pt x="412330" y="94284"/>
                  </a:lnTo>
                  <a:lnTo>
                    <a:pt x="413105" y="103911"/>
                  </a:lnTo>
                  <a:lnTo>
                    <a:pt x="425919" y="114820"/>
                  </a:lnTo>
                  <a:lnTo>
                    <a:pt x="435533" y="114058"/>
                  </a:lnTo>
                  <a:lnTo>
                    <a:pt x="446481" y="101219"/>
                  </a:lnTo>
                  <a:close/>
                </a:path>
                <a:path w="3716020" h="4871720">
                  <a:moveTo>
                    <a:pt x="474726" y="2554084"/>
                  </a:moveTo>
                  <a:lnTo>
                    <a:pt x="470801" y="2545270"/>
                  </a:lnTo>
                  <a:lnTo>
                    <a:pt x="455053" y="2539225"/>
                  </a:lnTo>
                  <a:lnTo>
                    <a:pt x="446239" y="2543149"/>
                  </a:lnTo>
                  <a:lnTo>
                    <a:pt x="440207" y="2558872"/>
                  </a:lnTo>
                  <a:lnTo>
                    <a:pt x="444131" y="2567686"/>
                  </a:lnTo>
                  <a:lnTo>
                    <a:pt x="459879" y="2573718"/>
                  </a:lnTo>
                  <a:lnTo>
                    <a:pt x="468693" y="2569794"/>
                  </a:lnTo>
                  <a:lnTo>
                    <a:pt x="474726" y="2554084"/>
                  </a:lnTo>
                  <a:close/>
                </a:path>
                <a:path w="3716020" h="4871720">
                  <a:moveTo>
                    <a:pt x="513930" y="0"/>
                  </a:moveTo>
                  <a:lnTo>
                    <a:pt x="419341" y="38798"/>
                  </a:lnTo>
                  <a:lnTo>
                    <a:pt x="488226" y="98945"/>
                  </a:lnTo>
                  <a:lnTo>
                    <a:pt x="513930" y="0"/>
                  </a:lnTo>
                  <a:close/>
                </a:path>
                <a:path w="3716020" h="4871720">
                  <a:moveTo>
                    <a:pt x="532180" y="2573096"/>
                  </a:moveTo>
                  <a:lnTo>
                    <a:pt x="527773" y="2564511"/>
                  </a:lnTo>
                  <a:lnTo>
                    <a:pt x="511721" y="2559354"/>
                  </a:lnTo>
                  <a:lnTo>
                    <a:pt x="503135" y="2563761"/>
                  </a:lnTo>
                  <a:lnTo>
                    <a:pt x="497992" y="2579789"/>
                  </a:lnTo>
                  <a:lnTo>
                    <a:pt x="502399" y="2588374"/>
                  </a:lnTo>
                  <a:lnTo>
                    <a:pt x="518452" y="2593530"/>
                  </a:lnTo>
                  <a:lnTo>
                    <a:pt x="527037" y="2589123"/>
                  </a:lnTo>
                  <a:lnTo>
                    <a:pt x="532180" y="2573096"/>
                  </a:lnTo>
                  <a:close/>
                </a:path>
                <a:path w="3716020" h="4871720">
                  <a:moveTo>
                    <a:pt x="590511" y="2589301"/>
                  </a:moveTo>
                  <a:lnTo>
                    <a:pt x="585635" y="2580970"/>
                  </a:lnTo>
                  <a:lnTo>
                    <a:pt x="569328" y="2576690"/>
                  </a:lnTo>
                  <a:lnTo>
                    <a:pt x="560997" y="2581554"/>
                  </a:lnTo>
                  <a:lnTo>
                    <a:pt x="556717" y="2597835"/>
                  </a:lnTo>
                  <a:lnTo>
                    <a:pt x="561594" y="2606167"/>
                  </a:lnTo>
                  <a:lnTo>
                    <a:pt x="577900" y="2610447"/>
                  </a:lnTo>
                  <a:lnTo>
                    <a:pt x="586232" y="2605582"/>
                  </a:lnTo>
                  <a:lnTo>
                    <a:pt x="590511" y="2589301"/>
                  </a:lnTo>
                  <a:close/>
                </a:path>
                <a:path w="3716020" h="4871720">
                  <a:moveTo>
                    <a:pt x="649439" y="2596692"/>
                  </a:moveTo>
                  <a:lnTo>
                    <a:pt x="643178" y="2589352"/>
                  </a:lnTo>
                  <a:lnTo>
                    <a:pt x="626364" y="2588018"/>
                  </a:lnTo>
                  <a:lnTo>
                    <a:pt x="619023" y="2594279"/>
                  </a:lnTo>
                  <a:lnTo>
                    <a:pt x="617702" y="2611069"/>
                  </a:lnTo>
                  <a:lnTo>
                    <a:pt x="623963" y="2618409"/>
                  </a:lnTo>
                  <a:lnTo>
                    <a:pt x="640778" y="2619730"/>
                  </a:lnTo>
                  <a:lnTo>
                    <a:pt x="648119" y="2613469"/>
                  </a:lnTo>
                  <a:lnTo>
                    <a:pt x="649439" y="2596692"/>
                  </a:lnTo>
                  <a:close/>
                </a:path>
                <a:path w="3716020" h="4871720">
                  <a:moveTo>
                    <a:pt x="710844" y="2604376"/>
                  </a:moveTo>
                  <a:lnTo>
                    <a:pt x="707453" y="2587891"/>
                  </a:lnTo>
                  <a:lnTo>
                    <a:pt x="699401" y="2582583"/>
                  </a:lnTo>
                  <a:lnTo>
                    <a:pt x="682879" y="2585974"/>
                  </a:lnTo>
                  <a:lnTo>
                    <a:pt x="677570" y="2594038"/>
                  </a:lnTo>
                  <a:lnTo>
                    <a:pt x="680961" y="2610523"/>
                  </a:lnTo>
                  <a:lnTo>
                    <a:pt x="689025" y="2615831"/>
                  </a:lnTo>
                  <a:lnTo>
                    <a:pt x="705535" y="2612440"/>
                  </a:lnTo>
                  <a:lnTo>
                    <a:pt x="710844" y="2604376"/>
                  </a:lnTo>
                  <a:close/>
                </a:path>
                <a:path w="3716020" h="4871720">
                  <a:moveTo>
                    <a:pt x="770102" y="2586278"/>
                  </a:moveTo>
                  <a:lnTo>
                    <a:pt x="764794" y="2570302"/>
                  </a:lnTo>
                  <a:lnTo>
                    <a:pt x="756170" y="2565971"/>
                  </a:lnTo>
                  <a:lnTo>
                    <a:pt x="740168" y="2571280"/>
                  </a:lnTo>
                  <a:lnTo>
                    <a:pt x="735838" y="2579903"/>
                  </a:lnTo>
                  <a:lnTo>
                    <a:pt x="741133" y="2595880"/>
                  </a:lnTo>
                  <a:lnTo>
                    <a:pt x="749769" y="2600210"/>
                  </a:lnTo>
                  <a:lnTo>
                    <a:pt x="765771" y="2594902"/>
                  </a:lnTo>
                  <a:lnTo>
                    <a:pt x="770102" y="2586278"/>
                  </a:lnTo>
                  <a:close/>
                </a:path>
                <a:path w="3716020" h="4871720">
                  <a:moveTo>
                    <a:pt x="827265" y="2563685"/>
                  </a:moveTo>
                  <a:lnTo>
                    <a:pt x="821080" y="2548026"/>
                  </a:lnTo>
                  <a:lnTo>
                    <a:pt x="812228" y="2544191"/>
                  </a:lnTo>
                  <a:lnTo>
                    <a:pt x="796544" y="2550388"/>
                  </a:lnTo>
                  <a:lnTo>
                    <a:pt x="792708" y="2559240"/>
                  </a:lnTo>
                  <a:lnTo>
                    <a:pt x="798893" y="2574899"/>
                  </a:lnTo>
                  <a:lnTo>
                    <a:pt x="807745" y="2578735"/>
                  </a:lnTo>
                  <a:lnTo>
                    <a:pt x="823429" y="2572537"/>
                  </a:lnTo>
                  <a:lnTo>
                    <a:pt x="827265" y="2563685"/>
                  </a:lnTo>
                  <a:close/>
                </a:path>
                <a:path w="3716020" h="4871720">
                  <a:moveTo>
                    <a:pt x="884339" y="2542832"/>
                  </a:moveTo>
                  <a:lnTo>
                    <a:pt x="878586" y="2527020"/>
                  </a:lnTo>
                  <a:lnTo>
                    <a:pt x="869835" y="2522931"/>
                  </a:lnTo>
                  <a:lnTo>
                    <a:pt x="853986" y="2528697"/>
                  </a:lnTo>
                  <a:lnTo>
                    <a:pt x="849909" y="2537447"/>
                  </a:lnTo>
                  <a:lnTo>
                    <a:pt x="855662" y="2553258"/>
                  </a:lnTo>
                  <a:lnTo>
                    <a:pt x="864412" y="2557348"/>
                  </a:lnTo>
                  <a:lnTo>
                    <a:pt x="880262" y="2551582"/>
                  </a:lnTo>
                  <a:lnTo>
                    <a:pt x="884339" y="2542832"/>
                  </a:lnTo>
                  <a:close/>
                </a:path>
                <a:path w="3716020" h="4871720">
                  <a:moveTo>
                    <a:pt x="942543" y="2531846"/>
                  </a:moveTo>
                  <a:lnTo>
                    <a:pt x="940181" y="2515184"/>
                  </a:lnTo>
                  <a:lnTo>
                    <a:pt x="932472" y="2509380"/>
                  </a:lnTo>
                  <a:lnTo>
                    <a:pt x="915784" y="2511742"/>
                  </a:lnTo>
                  <a:lnTo>
                    <a:pt x="909980" y="2519451"/>
                  </a:lnTo>
                  <a:lnTo>
                    <a:pt x="912329" y="2536113"/>
                  </a:lnTo>
                  <a:lnTo>
                    <a:pt x="920038" y="2541917"/>
                  </a:lnTo>
                  <a:lnTo>
                    <a:pt x="936739" y="2539555"/>
                  </a:lnTo>
                  <a:lnTo>
                    <a:pt x="942543" y="2531846"/>
                  </a:lnTo>
                  <a:close/>
                </a:path>
                <a:path w="3716020" h="4871720">
                  <a:moveTo>
                    <a:pt x="1002703" y="2516606"/>
                  </a:moveTo>
                  <a:lnTo>
                    <a:pt x="996188" y="2509494"/>
                  </a:lnTo>
                  <a:lnTo>
                    <a:pt x="979335" y="2508758"/>
                  </a:lnTo>
                  <a:lnTo>
                    <a:pt x="972223" y="2515273"/>
                  </a:lnTo>
                  <a:lnTo>
                    <a:pt x="971486" y="2532100"/>
                  </a:lnTo>
                  <a:lnTo>
                    <a:pt x="978001" y="2539212"/>
                  </a:lnTo>
                  <a:lnTo>
                    <a:pt x="994854" y="2539949"/>
                  </a:lnTo>
                  <a:lnTo>
                    <a:pt x="1001966" y="2533434"/>
                  </a:lnTo>
                  <a:lnTo>
                    <a:pt x="1002703" y="2516606"/>
                  </a:lnTo>
                  <a:close/>
                </a:path>
                <a:path w="3716020" h="4871720">
                  <a:moveTo>
                    <a:pt x="1063828" y="2521915"/>
                  </a:moveTo>
                  <a:lnTo>
                    <a:pt x="1057630" y="2514511"/>
                  </a:lnTo>
                  <a:lnTo>
                    <a:pt x="1040828" y="2513038"/>
                  </a:lnTo>
                  <a:lnTo>
                    <a:pt x="1033437" y="2519235"/>
                  </a:lnTo>
                  <a:lnTo>
                    <a:pt x="1031963" y="2536012"/>
                  </a:lnTo>
                  <a:lnTo>
                    <a:pt x="1038161" y="2543403"/>
                  </a:lnTo>
                  <a:lnTo>
                    <a:pt x="1054963" y="2544876"/>
                  </a:lnTo>
                  <a:lnTo>
                    <a:pt x="1062355" y="2538679"/>
                  </a:lnTo>
                  <a:lnTo>
                    <a:pt x="1063828" y="2521915"/>
                  </a:lnTo>
                  <a:close/>
                </a:path>
                <a:path w="3716020" h="4871720">
                  <a:moveTo>
                    <a:pt x="1124864" y="2532151"/>
                  </a:moveTo>
                  <a:lnTo>
                    <a:pt x="1119479" y="2524137"/>
                  </a:lnTo>
                  <a:lnTo>
                    <a:pt x="1102931" y="2520899"/>
                  </a:lnTo>
                  <a:lnTo>
                    <a:pt x="1094930" y="2526284"/>
                  </a:lnTo>
                  <a:lnTo>
                    <a:pt x="1091692" y="2542794"/>
                  </a:lnTo>
                  <a:lnTo>
                    <a:pt x="1097076" y="2550807"/>
                  </a:lnTo>
                  <a:lnTo>
                    <a:pt x="1113624" y="2554046"/>
                  </a:lnTo>
                  <a:lnTo>
                    <a:pt x="1121625" y="2548661"/>
                  </a:lnTo>
                  <a:lnTo>
                    <a:pt x="1124864" y="2532151"/>
                  </a:lnTo>
                  <a:close/>
                </a:path>
                <a:path w="3716020" h="4871720">
                  <a:moveTo>
                    <a:pt x="1184795" y="2545905"/>
                  </a:moveTo>
                  <a:lnTo>
                    <a:pt x="1179931" y="2537574"/>
                  </a:lnTo>
                  <a:lnTo>
                    <a:pt x="1163624" y="2533294"/>
                  </a:lnTo>
                  <a:lnTo>
                    <a:pt x="1155293" y="2538158"/>
                  </a:lnTo>
                  <a:lnTo>
                    <a:pt x="1151013" y="2554440"/>
                  </a:lnTo>
                  <a:lnTo>
                    <a:pt x="1155877" y="2562771"/>
                  </a:lnTo>
                  <a:lnTo>
                    <a:pt x="1172197" y="2567051"/>
                  </a:lnTo>
                  <a:lnTo>
                    <a:pt x="1180528" y="2562187"/>
                  </a:lnTo>
                  <a:lnTo>
                    <a:pt x="1184795" y="2545905"/>
                  </a:lnTo>
                  <a:close/>
                </a:path>
                <a:path w="3716020" h="4871720">
                  <a:moveTo>
                    <a:pt x="1243622" y="2564587"/>
                  </a:moveTo>
                  <a:lnTo>
                    <a:pt x="1239532" y="2555849"/>
                  </a:lnTo>
                  <a:lnTo>
                    <a:pt x="1223683" y="2550096"/>
                  </a:lnTo>
                  <a:lnTo>
                    <a:pt x="1214932" y="2554186"/>
                  </a:lnTo>
                  <a:lnTo>
                    <a:pt x="1209192" y="2570010"/>
                  </a:lnTo>
                  <a:lnTo>
                    <a:pt x="1213281" y="2578747"/>
                  </a:lnTo>
                  <a:lnTo>
                    <a:pt x="1229131" y="2584500"/>
                  </a:lnTo>
                  <a:lnTo>
                    <a:pt x="1237881" y="2580411"/>
                  </a:lnTo>
                  <a:lnTo>
                    <a:pt x="1243622" y="2564587"/>
                  </a:lnTo>
                  <a:close/>
                </a:path>
                <a:path w="3716020" h="4871720">
                  <a:moveTo>
                    <a:pt x="1299692" y="2591689"/>
                  </a:moveTo>
                  <a:lnTo>
                    <a:pt x="1297076" y="2582405"/>
                  </a:lnTo>
                  <a:lnTo>
                    <a:pt x="1282369" y="2574163"/>
                  </a:lnTo>
                  <a:lnTo>
                    <a:pt x="1273073" y="2576779"/>
                  </a:lnTo>
                  <a:lnTo>
                    <a:pt x="1264856" y="2591473"/>
                  </a:lnTo>
                  <a:lnTo>
                    <a:pt x="1267472" y="2600756"/>
                  </a:lnTo>
                  <a:lnTo>
                    <a:pt x="1282179" y="2608999"/>
                  </a:lnTo>
                  <a:lnTo>
                    <a:pt x="1291475" y="2606383"/>
                  </a:lnTo>
                  <a:lnTo>
                    <a:pt x="1299692" y="2591689"/>
                  </a:lnTo>
                  <a:close/>
                </a:path>
                <a:path w="3716020" h="4871720">
                  <a:moveTo>
                    <a:pt x="1348346" y="2631617"/>
                  </a:moveTo>
                  <a:lnTo>
                    <a:pt x="1348105" y="2621965"/>
                  </a:lnTo>
                  <a:lnTo>
                    <a:pt x="1335887" y="2610345"/>
                  </a:lnTo>
                  <a:lnTo>
                    <a:pt x="1326248" y="2610586"/>
                  </a:lnTo>
                  <a:lnTo>
                    <a:pt x="1314640" y="2622778"/>
                  </a:lnTo>
                  <a:lnTo>
                    <a:pt x="1314881" y="2632418"/>
                  </a:lnTo>
                  <a:lnTo>
                    <a:pt x="1327099" y="2644051"/>
                  </a:lnTo>
                  <a:lnTo>
                    <a:pt x="1336738" y="2643809"/>
                  </a:lnTo>
                  <a:lnTo>
                    <a:pt x="1348346" y="2631617"/>
                  </a:lnTo>
                  <a:close/>
                </a:path>
                <a:path w="3716020" h="4871720">
                  <a:moveTo>
                    <a:pt x="1384744" y="2675852"/>
                  </a:moveTo>
                  <a:lnTo>
                    <a:pt x="1376273" y="2661272"/>
                  </a:lnTo>
                  <a:lnTo>
                    <a:pt x="1366939" y="2658795"/>
                  </a:lnTo>
                  <a:lnTo>
                    <a:pt x="1352384" y="2667254"/>
                  </a:lnTo>
                  <a:lnTo>
                    <a:pt x="1349908" y="2676575"/>
                  </a:lnTo>
                  <a:lnTo>
                    <a:pt x="1358379" y="2691155"/>
                  </a:lnTo>
                  <a:lnTo>
                    <a:pt x="1367713" y="2693632"/>
                  </a:lnTo>
                  <a:lnTo>
                    <a:pt x="1382268" y="2685173"/>
                  </a:lnTo>
                  <a:lnTo>
                    <a:pt x="1384744" y="2675852"/>
                  </a:lnTo>
                  <a:close/>
                </a:path>
                <a:path w="3716020" h="4871720">
                  <a:moveTo>
                    <a:pt x="1405039" y="4137710"/>
                  </a:moveTo>
                  <a:lnTo>
                    <a:pt x="1404988" y="4120718"/>
                  </a:lnTo>
                  <a:lnTo>
                    <a:pt x="1398320" y="4114000"/>
                  </a:lnTo>
                  <a:lnTo>
                    <a:pt x="1381480" y="4113923"/>
                  </a:lnTo>
                  <a:lnTo>
                    <a:pt x="1374635" y="4120718"/>
                  </a:lnTo>
                  <a:lnTo>
                    <a:pt x="1374686" y="4137710"/>
                  </a:lnTo>
                  <a:lnTo>
                    <a:pt x="1381366" y="4144441"/>
                  </a:lnTo>
                  <a:lnTo>
                    <a:pt x="1398193" y="4144505"/>
                  </a:lnTo>
                  <a:lnTo>
                    <a:pt x="1405039" y="4137710"/>
                  </a:lnTo>
                  <a:close/>
                </a:path>
                <a:path w="3716020" h="4871720">
                  <a:moveTo>
                    <a:pt x="1405724" y="4198188"/>
                  </a:moveTo>
                  <a:lnTo>
                    <a:pt x="1405242" y="4181322"/>
                  </a:lnTo>
                  <a:lnTo>
                    <a:pt x="1398219" y="4174706"/>
                  </a:lnTo>
                  <a:lnTo>
                    <a:pt x="1381391" y="4175201"/>
                  </a:lnTo>
                  <a:lnTo>
                    <a:pt x="1374775" y="4182211"/>
                  </a:lnTo>
                  <a:lnTo>
                    <a:pt x="1375257" y="4199077"/>
                  </a:lnTo>
                  <a:lnTo>
                    <a:pt x="1382280" y="4205694"/>
                  </a:lnTo>
                  <a:lnTo>
                    <a:pt x="1399108" y="4205198"/>
                  </a:lnTo>
                  <a:lnTo>
                    <a:pt x="1405724" y="4198188"/>
                  </a:lnTo>
                  <a:close/>
                </a:path>
                <a:path w="3716020" h="4871720">
                  <a:moveTo>
                    <a:pt x="1406067" y="4060177"/>
                  </a:moveTo>
                  <a:lnTo>
                    <a:pt x="1399413" y="4053192"/>
                  </a:lnTo>
                  <a:lnTo>
                    <a:pt x="1382585" y="4052786"/>
                  </a:lnTo>
                  <a:lnTo>
                    <a:pt x="1375600" y="4059440"/>
                  </a:lnTo>
                  <a:lnTo>
                    <a:pt x="1375194" y="4076293"/>
                  </a:lnTo>
                  <a:lnTo>
                    <a:pt x="1381848" y="4083278"/>
                  </a:lnTo>
                  <a:lnTo>
                    <a:pt x="1398676" y="4083685"/>
                  </a:lnTo>
                  <a:lnTo>
                    <a:pt x="1405661" y="4077030"/>
                  </a:lnTo>
                  <a:lnTo>
                    <a:pt x="1406067" y="4060177"/>
                  </a:lnTo>
                  <a:close/>
                </a:path>
                <a:path w="3716020" h="4871720">
                  <a:moveTo>
                    <a:pt x="1407363" y="2736113"/>
                  </a:moveTo>
                  <a:lnTo>
                    <a:pt x="1402410" y="2719997"/>
                  </a:lnTo>
                  <a:lnTo>
                    <a:pt x="1393875" y="2715476"/>
                  </a:lnTo>
                  <a:lnTo>
                    <a:pt x="1377784" y="2720416"/>
                  </a:lnTo>
                  <a:lnTo>
                    <a:pt x="1373276" y="2728950"/>
                  </a:lnTo>
                  <a:lnTo>
                    <a:pt x="1378229" y="2745067"/>
                  </a:lnTo>
                  <a:lnTo>
                    <a:pt x="1386751" y="2749588"/>
                  </a:lnTo>
                  <a:lnTo>
                    <a:pt x="1402842" y="2744635"/>
                  </a:lnTo>
                  <a:lnTo>
                    <a:pt x="1407363" y="2736113"/>
                  </a:lnTo>
                  <a:close/>
                </a:path>
                <a:path w="3716020" h="4871720">
                  <a:moveTo>
                    <a:pt x="1407706" y="3999319"/>
                  </a:moveTo>
                  <a:lnTo>
                    <a:pt x="1401102" y="3992283"/>
                  </a:lnTo>
                  <a:lnTo>
                    <a:pt x="1384274" y="3991749"/>
                  </a:lnTo>
                  <a:lnTo>
                    <a:pt x="1377238" y="3998366"/>
                  </a:lnTo>
                  <a:lnTo>
                    <a:pt x="1376718" y="4015219"/>
                  </a:lnTo>
                  <a:lnTo>
                    <a:pt x="1383322" y="4022255"/>
                  </a:lnTo>
                  <a:lnTo>
                    <a:pt x="1400149" y="4022775"/>
                  </a:lnTo>
                  <a:lnTo>
                    <a:pt x="1407172" y="4016171"/>
                  </a:lnTo>
                  <a:lnTo>
                    <a:pt x="1407706" y="3999319"/>
                  </a:lnTo>
                  <a:close/>
                </a:path>
                <a:path w="3716020" h="4871720">
                  <a:moveTo>
                    <a:pt x="1407947" y="4258602"/>
                  </a:moveTo>
                  <a:lnTo>
                    <a:pt x="1406880" y="4241774"/>
                  </a:lnTo>
                  <a:lnTo>
                    <a:pt x="1399641" y="4235399"/>
                  </a:lnTo>
                  <a:lnTo>
                    <a:pt x="1382839" y="4236466"/>
                  </a:lnTo>
                  <a:lnTo>
                    <a:pt x="1376464" y="4243705"/>
                  </a:lnTo>
                  <a:lnTo>
                    <a:pt x="1377530" y="4260532"/>
                  </a:lnTo>
                  <a:lnTo>
                    <a:pt x="1384769" y="4266908"/>
                  </a:lnTo>
                  <a:lnTo>
                    <a:pt x="1401572" y="4265841"/>
                  </a:lnTo>
                  <a:lnTo>
                    <a:pt x="1407947" y="4258602"/>
                  </a:lnTo>
                  <a:close/>
                </a:path>
                <a:path w="3716020" h="4871720">
                  <a:moveTo>
                    <a:pt x="1409992" y="3938727"/>
                  </a:moveTo>
                  <a:lnTo>
                    <a:pt x="1403540" y="3931539"/>
                  </a:lnTo>
                  <a:lnTo>
                    <a:pt x="1386738" y="3930624"/>
                  </a:lnTo>
                  <a:lnTo>
                    <a:pt x="1379550" y="3937063"/>
                  </a:lnTo>
                  <a:lnTo>
                    <a:pt x="1378635" y="3953903"/>
                  </a:lnTo>
                  <a:lnTo>
                    <a:pt x="1385074" y="3961092"/>
                  </a:lnTo>
                  <a:lnTo>
                    <a:pt x="1401889" y="3962006"/>
                  </a:lnTo>
                  <a:lnTo>
                    <a:pt x="1409065" y="3955567"/>
                  </a:lnTo>
                  <a:lnTo>
                    <a:pt x="1409992" y="3938727"/>
                  </a:lnTo>
                  <a:close/>
                </a:path>
                <a:path w="3716020" h="4871720">
                  <a:moveTo>
                    <a:pt x="1412836" y="4318952"/>
                  </a:moveTo>
                  <a:lnTo>
                    <a:pt x="1411287" y="4302163"/>
                  </a:lnTo>
                  <a:lnTo>
                    <a:pt x="1403870" y="4295991"/>
                  </a:lnTo>
                  <a:lnTo>
                    <a:pt x="1387106" y="4297540"/>
                  </a:lnTo>
                  <a:lnTo>
                    <a:pt x="1380934" y="4304957"/>
                  </a:lnTo>
                  <a:lnTo>
                    <a:pt x="1382483" y="4321759"/>
                  </a:lnTo>
                  <a:lnTo>
                    <a:pt x="1389900" y="4327918"/>
                  </a:lnTo>
                  <a:lnTo>
                    <a:pt x="1406664" y="4326382"/>
                  </a:lnTo>
                  <a:lnTo>
                    <a:pt x="1412836" y="4318952"/>
                  </a:lnTo>
                  <a:close/>
                </a:path>
                <a:path w="3716020" h="4871720">
                  <a:moveTo>
                    <a:pt x="1413840" y="3878567"/>
                  </a:moveTo>
                  <a:lnTo>
                    <a:pt x="1407731" y="3871087"/>
                  </a:lnTo>
                  <a:lnTo>
                    <a:pt x="1390980" y="3869410"/>
                  </a:lnTo>
                  <a:lnTo>
                    <a:pt x="1383512" y="3875519"/>
                  </a:lnTo>
                  <a:lnTo>
                    <a:pt x="1381823" y="3892296"/>
                  </a:lnTo>
                  <a:lnTo>
                    <a:pt x="1387932" y="3899763"/>
                  </a:lnTo>
                  <a:lnTo>
                    <a:pt x="1404683" y="3901452"/>
                  </a:lnTo>
                  <a:lnTo>
                    <a:pt x="1412151" y="3895344"/>
                  </a:lnTo>
                  <a:lnTo>
                    <a:pt x="1413840" y="3878567"/>
                  </a:lnTo>
                  <a:close/>
                </a:path>
                <a:path w="3716020" h="4871720">
                  <a:moveTo>
                    <a:pt x="1420279" y="3818547"/>
                  </a:moveTo>
                  <a:lnTo>
                    <a:pt x="1414475" y="3810825"/>
                  </a:lnTo>
                  <a:lnTo>
                    <a:pt x="1397812" y="3808463"/>
                  </a:lnTo>
                  <a:lnTo>
                    <a:pt x="1390103" y="3814267"/>
                  </a:lnTo>
                  <a:lnTo>
                    <a:pt x="1387729" y="3830955"/>
                  </a:lnTo>
                  <a:lnTo>
                    <a:pt x="1393520" y="3838676"/>
                  </a:lnTo>
                  <a:lnTo>
                    <a:pt x="1410195" y="3841038"/>
                  </a:lnTo>
                  <a:lnTo>
                    <a:pt x="1417904" y="3835247"/>
                  </a:lnTo>
                  <a:lnTo>
                    <a:pt x="1420279" y="3818547"/>
                  </a:lnTo>
                  <a:close/>
                </a:path>
                <a:path w="3716020" h="4871720">
                  <a:moveTo>
                    <a:pt x="1421269" y="2797225"/>
                  </a:moveTo>
                  <a:lnTo>
                    <a:pt x="1418158" y="2780652"/>
                  </a:lnTo>
                  <a:lnTo>
                    <a:pt x="1410195" y="2775204"/>
                  </a:lnTo>
                  <a:lnTo>
                    <a:pt x="1393659" y="2778302"/>
                  </a:lnTo>
                  <a:lnTo>
                    <a:pt x="1388198" y="2786265"/>
                  </a:lnTo>
                  <a:lnTo>
                    <a:pt x="1391310" y="2802839"/>
                  </a:lnTo>
                  <a:lnTo>
                    <a:pt x="1399273" y="2808287"/>
                  </a:lnTo>
                  <a:lnTo>
                    <a:pt x="1415821" y="2805188"/>
                  </a:lnTo>
                  <a:lnTo>
                    <a:pt x="1421269" y="2797225"/>
                  </a:lnTo>
                  <a:close/>
                </a:path>
                <a:path w="3716020" h="4871720">
                  <a:moveTo>
                    <a:pt x="1421307" y="4378223"/>
                  </a:moveTo>
                  <a:lnTo>
                    <a:pt x="1418539" y="4361586"/>
                  </a:lnTo>
                  <a:lnTo>
                    <a:pt x="1410677" y="4355973"/>
                  </a:lnTo>
                  <a:lnTo>
                    <a:pt x="1394079" y="4358741"/>
                  </a:lnTo>
                  <a:lnTo>
                    <a:pt x="1388465" y="4366590"/>
                  </a:lnTo>
                  <a:lnTo>
                    <a:pt x="1391246" y="4383227"/>
                  </a:lnTo>
                  <a:lnTo>
                    <a:pt x="1399095" y="4388840"/>
                  </a:lnTo>
                  <a:lnTo>
                    <a:pt x="1415694" y="4386072"/>
                  </a:lnTo>
                  <a:lnTo>
                    <a:pt x="1421307" y="4378223"/>
                  </a:lnTo>
                  <a:close/>
                </a:path>
                <a:path w="3716020" h="4871720">
                  <a:moveTo>
                    <a:pt x="1429054" y="3758730"/>
                  </a:moveTo>
                  <a:lnTo>
                    <a:pt x="1423530" y="3750818"/>
                  </a:lnTo>
                  <a:lnTo>
                    <a:pt x="1406956" y="3747871"/>
                  </a:lnTo>
                  <a:lnTo>
                    <a:pt x="1399044" y="3753396"/>
                  </a:lnTo>
                  <a:lnTo>
                    <a:pt x="1396098" y="3770007"/>
                  </a:lnTo>
                  <a:lnTo>
                    <a:pt x="1401622" y="3777919"/>
                  </a:lnTo>
                  <a:lnTo>
                    <a:pt x="1418196" y="3780853"/>
                  </a:lnTo>
                  <a:lnTo>
                    <a:pt x="1426108" y="3775329"/>
                  </a:lnTo>
                  <a:lnTo>
                    <a:pt x="1429054" y="3758730"/>
                  </a:lnTo>
                  <a:close/>
                </a:path>
                <a:path w="3716020" h="4871720">
                  <a:moveTo>
                    <a:pt x="1431467" y="2857703"/>
                  </a:moveTo>
                  <a:lnTo>
                    <a:pt x="1428750" y="2841066"/>
                  </a:lnTo>
                  <a:lnTo>
                    <a:pt x="1420914" y="2835427"/>
                  </a:lnTo>
                  <a:lnTo>
                    <a:pt x="1404302" y="2838158"/>
                  </a:lnTo>
                  <a:lnTo>
                    <a:pt x="1398663" y="2845993"/>
                  </a:lnTo>
                  <a:lnTo>
                    <a:pt x="1401394" y="2862630"/>
                  </a:lnTo>
                  <a:lnTo>
                    <a:pt x="1409230" y="2868257"/>
                  </a:lnTo>
                  <a:lnTo>
                    <a:pt x="1425841" y="2865539"/>
                  </a:lnTo>
                  <a:lnTo>
                    <a:pt x="1431467" y="2857703"/>
                  </a:lnTo>
                  <a:close/>
                </a:path>
                <a:path w="3716020" h="4871720">
                  <a:moveTo>
                    <a:pt x="1434147" y="4436224"/>
                  </a:moveTo>
                  <a:lnTo>
                    <a:pt x="1429702" y="4419955"/>
                  </a:lnTo>
                  <a:lnTo>
                    <a:pt x="1421320" y="4415167"/>
                  </a:lnTo>
                  <a:lnTo>
                    <a:pt x="1405089" y="4419612"/>
                  </a:lnTo>
                  <a:lnTo>
                    <a:pt x="1400302" y="4427982"/>
                  </a:lnTo>
                  <a:lnTo>
                    <a:pt x="1404747" y="4444250"/>
                  </a:lnTo>
                  <a:lnTo>
                    <a:pt x="1413116" y="4449038"/>
                  </a:lnTo>
                  <a:lnTo>
                    <a:pt x="1429359" y="4444606"/>
                  </a:lnTo>
                  <a:lnTo>
                    <a:pt x="1434147" y="4436224"/>
                  </a:lnTo>
                  <a:close/>
                </a:path>
                <a:path w="3716020" h="4871720">
                  <a:moveTo>
                    <a:pt x="1439710" y="3698671"/>
                  </a:moveTo>
                  <a:lnTo>
                    <a:pt x="1434185" y="3690759"/>
                  </a:lnTo>
                  <a:lnTo>
                    <a:pt x="1417612" y="3687826"/>
                  </a:lnTo>
                  <a:lnTo>
                    <a:pt x="1409700" y="3693350"/>
                  </a:lnTo>
                  <a:lnTo>
                    <a:pt x="1406753" y="3709949"/>
                  </a:lnTo>
                  <a:lnTo>
                    <a:pt x="1412278" y="3717861"/>
                  </a:lnTo>
                  <a:lnTo>
                    <a:pt x="1428851" y="3720808"/>
                  </a:lnTo>
                  <a:lnTo>
                    <a:pt x="1436763" y="3715283"/>
                  </a:lnTo>
                  <a:lnTo>
                    <a:pt x="1439710" y="3698671"/>
                  </a:lnTo>
                  <a:close/>
                </a:path>
                <a:path w="3716020" h="4871720">
                  <a:moveTo>
                    <a:pt x="1452206" y="3639413"/>
                  </a:moveTo>
                  <a:lnTo>
                    <a:pt x="1446911" y="3631361"/>
                  </a:lnTo>
                  <a:lnTo>
                    <a:pt x="1430426" y="3627945"/>
                  </a:lnTo>
                  <a:lnTo>
                    <a:pt x="1422361" y="3633241"/>
                  </a:lnTo>
                  <a:lnTo>
                    <a:pt x="1418945" y="3649751"/>
                  </a:lnTo>
                  <a:lnTo>
                    <a:pt x="1424241" y="3657816"/>
                  </a:lnTo>
                  <a:lnTo>
                    <a:pt x="1440726" y="3661232"/>
                  </a:lnTo>
                  <a:lnTo>
                    <a:pt x="1448790" y="3655936"/>
                  </a:lnTo>
                  <a:lnTo>
                    <a:pt x="1452206" y="3639413"/>
                  </a:lnTo>
                  <a:close/>
                </a:path>
                <a:path w="3716020" h="4871720">
                  <a:moveTo>
                    <a:pt x="1452956" y="4491926"/>
                  </a:moveTo>
                  <a:lnTo>
                    <a:pt x="1446288" y="4476432"/>
                  </a:lnTo>
                  <a:lnTo>
                    <a:pt x="1437322" y="4472864"/>
                  </a:lnTo>
                  <a:lnTo>
                    <a:pt x="1421853" y="4479531"/>
                  </a:lnTo>
                  <a:lnTo>
                    <a:pt x="1418297" y="4488497"/>
                  </a:lnTo>
                  <a:lnTo>
                    <a:pt x="1424965" y="4503979"/>
                  </a:lnTo>
                  <a:lnTo>
                    <a:pt x="1433931" y="4507547"/>
                  </a:lnTo>
                  <a:lnTo>
                    <a:pt x="1449387" y="4500892"/>
                  </a:lnTo>
                  <a:lnTo>
                    <a:pt x="1452956" y="4491926"/>
                  </a:lnTo>
                  <a:close/>
                </a:path>
                <a:path w="3716020" h="4871720">
                  <a:moveTo>
                    <a:pt x="1465961" y="3580333"/>
                  </a:moveTo>
                  <a:lnTo>
                    <a:pt x="1460830" y="3572154"/>
                  </a:lnTo>
                  <a:lnTo>
                    <a:pt x="1444421" y="3568382"/>
                  </a:lnTo>
                  <a:lnTo>
                    <a:pt x="1436255" y="3573513"/>
                  </a:lnTo>
                  <a:lnTo>
                    <a:pt x="1432471" y="3589947"/>
                  </a:lnTo>
                  <a:lnTo>
                    <a:pt x="1437601" y="3598126"/>
                  </a:lnTo>
                  <a:lnTo>
                    <a:pt x="1453997" y="3601897"/>
                  </a:lnTo>
                  <a:lnTo>
                    <a:pt x="1462176" y="3596767"/>
                  </a:lnTo>
                  <a:lnTo>
                    <a:pt x="1465961" y="3580333"/>
                  </a:lnTo>
                  <a:close/>
                </a:path>
                <a:path w="3716020" h="4871720">
                  <a:moveTo>
                    <a:pt x="1478597" y="4546422"/>
                  </a:moveTo>
                  <a:lnTo>
                    <a:pt x="1471180" y="4531284"/>
                  </a:lnTo>
                  <a:lnTo>
                    <a:pt x="1462049" y="4528159"/>
                  </a:lnTo>
                  <a:lnTo>
                    <a:pt x="1446936" y="4535551"/>
                  </a:lnTo>
                  <a:lnTo>
                    <a:pt x="1443812" y="4544682"/>
                  </a:lnTo>
                  <a:lnTo>
                    <a:pt x="1451229" y="4559833"/>
                  </a:lnTo>
                  <a:lnTo>
                    <a:pt x="1460347" y="4562957"/>
                  </a:lnTo>
                  <a:lnTo>
                    <a:pt x="1475473" y="4555553"/>
                  </a:lnTo>
                  <a:lnTo>
                    <a:pt x="1478597" y="4546422"/>
                  </a:lnTo>
                  <a:close/>
                </a:path>
                <a:path w="3716020" h="4871720">
                  <a:moveTo>
                    <a:pt x="1480769" y="3521456"/>
                  </a:moveTo>
                  <a:lnTo>
                    <a:pt x="1475790" y="3513188"/>
                  </a:lnTo>
                  <a:lnTo>
                    <a:pt x="1459458" y="3509124"/>
                  </a:lnTo>
                  <a:lnTo>
                    <a:pt x="1451190" y="3514090"/>
                  </a:lnTo>
                  <a:lnTo>
                    <a:pt x="1447114" y="3530447"/>
                  </a:lnTo>
                  <a:lnTo>
                    <a:pt x="1452079" y="3538728"/>
                  </a:lnTo>
                  <a:lnTo>
                    <a:pt x="1468424" y="3542792"/>
                  </a:lnTo>
                  <a:lnTo>
                    <a:pt x="1476692" y="3537813"/>
                  </a:lnTo>
                  <a:lnTo>
                    <a:pt x="1480769" y="3521456"/>
                  </a:lnTo>
                  <a:close/>
                </a:path>
                <a:path w="3716020" h="4871720">
                  <a:moveTo>
                    <a:pt x="1495501" y="3462274"/>
                  </a:moveTo>
                  <a:lnTo>
                    <a:pt x="1490535" y="3454006"/>
                  </a:lnTo>
                  <a:lnTo>
                    <a:pt x="1474203" y="3449929"/>
                  </a:lnTo>
                  <a:lnTo>
                    <a:pt x="1465922" y="3454908"/>
                  </a:lnTo>
                  <a:lnTo>
                    <a:pt x="1461846" y="3471265"/>
                  </a:lnTo>
                  <a:lnTo>
                    <a:pt x="1466824" y="3479546"/>
                  </a:lnTo>
                  <a:lnTo>
                    <a:pt x="1483156" y="3483610"/>
                  </a:lnTo>
                  <a:lnTo>
                    <a:pt x="1491424" y="3478631"/>
                  </a:lnTo>
                  <a:lnTo>
                    <a:pt x="1495501" y="3462274"/>
                  </a:lnTo>
                  <a:close/>
                </a:path>
                <a:path w="3716020" h="4871720">
                  <a:moveTo>
                    <a:pt x="1506651" y="4599876"/>
                  </a:moveTo>
                  <a:lnTo>
                    <a:pt x="1498625" y="4585043"/>
                  </a:lnTo>
                  <a:lnTo>
                    <a:pt x="1489379" y="4582287"/>
                  </a:lnTo>
                  <a:lnTo>
                    <a:pt x="1474571" y="4590300"/>
                  </a:lnTo>
                  <a:lnTo>
                    <a:pt x="1471828" y="4599546"/>
                  </a:lnTo>
                  <a:lnTo>
                    <a:pt x="1479854" y="4614380"/>
                  </a:lnTo>
                  <a:lnTo>
                    <a:pt x="1489100" y="4617123"/>
                  </a:lnTo>
                  <a:lnTo>
                    <a:pt x="1503895" y="4609122"/>
                  </a:lnTo>
                  <a:lnTo>
                    <a:pt x="1506651" y="4599876"/>
                  </a:lnTo>
                  <a:close/>
                </a:path>
                <a:path w="3716020" h="4871720">
                  <a:moveTo>
                    <a:pt x="1537639" y="4650435"/>
                  </a:moveTo>
                  <a:lnTo>
                    <a:pt x="1528076" y="4636554"/>
                  </a:lnTo>
                  <a:lnTo>
                    <a:pt x="1518577" y="4634801"/>
                  </a:lnTo>
                  <a:lnTo>
                    <a:pt x="1504721" y="4644364"/>
                  </a:lnTo>
                  <a:lnTo>
                    <a:pt x="1502981" y="4653851"/>
                  </a:lnTo>
                  <a:lnTo>
                    <a:pt x="1512557" y="4667732"/>
                  </a:lnTo>
                  <a:lnTo>
                    <a:pt x="1522044" y="4669485"/>
                  </a:lnTo>
                  <a:lnTo>
                    <a:pt x="1535899" y="4659922"/>
                  </a:lnTo>
                  <a:lnTo>
                    <a:pt x="1537639" y="4650435"/>
                  </a:lnTo>
                  <a:close/>
                </a:path>
                <a:path w="3716020" h="4871720">
                  <a:moveTo>
                    <a:pt x="1574393" y="4696523"/>
                  </a:moveTo>
                  <a:lnTo>
                    <a:pt x="1563116" y="4683988"/>
                  </a:lnTo>
                  <a:lnTo>
                    <a:pt x="1553476" y="4683480"/>
                  </a:lnTo>
                  <a:lnTo>
                    <a:pt x="1540967" y="4694758"/>
                  </a:lnTo>
                  <a:lnTo>
                    <a:pt x="1540471" y="4704385"/>
                  </a:lnTo>
                  <a:lnTo>
                    <a:pt x="1551749" y="4716919"/>
                  </a:lnTo>
                  <a:lnTo>
                    <a:pt x="1561388" y="4717427"/>
                  </a:lnTo>
                  <a:lnTo>
                    <a:pt x="1573898" y="4706150"/>
                  </a:lnTo>
                  <a:lnTo>
                    <a:pt x="1574393" y="4696523"/>
                  </a:lnTo>
                  <a:close/>
                </a:path>
                <a:path w="3716020" h="4871720">
                  <a:moveTo>
                    <a:pt x="1618564" y="4745571"/>
                  </a:moveTo>
                  <a:lnTo>
                    <a:pt x="1617510" y="4735982"/>
                  </a:lnTo>
                  <a:lnTo>
                    <a:pt x="1604365" y="4725428"/>
                  </a:lnTo>
                  <a:lnTo>
                    <a:pt x="1594764" y="4726470"/>
                  </a:lnTo>
                  <a:lnTo>
                    <a:pt x="1584236" y="4739602"/>
                  </a:lnTo>
                  <a:lnTo>
                    <a:pt x="1585277" y="4749190"/>
                  </a:lnTo>
                  <a:lnTo>
                    <a:pt x="1598434" y="4759744"/>
                  </a:lnTo>
                  <a:lnTo>
                    <a:pt x="1608023" y="4758702"/>
                  </a:lnTo>
                  <a:lnTo>
                    <a:pt x="1618564" y="4745571"/>
                  </a:lnTo>
                  <a:close/>
                </a:path>
                <a:path w="3716020" h="4871720">
                  <a:moveTo>
                    <a:pt x="1669122" y="4776940"/>
                  </a:moveTo>
                  <a:lnTo>
                    <a:pt x="1666481" y="4767656"/>
                  </a:lnTo>
                  <a:lnTo>
                    <a:pt x="1651736" y="4759464"/>
                  </a:lnTo>
                  <a:lnTo>
                    <a:pt x="1642465" y="4762106"/>
                  </a:lnTo>
                  <a:lnTo>
                    <a:pt x="1634286" y="4776825"/>
                  </a:lnTo>
                  <a:lnTo>
                    <a:pt x="1636928" y="4786096"/>
                  </a:lnTo>
                  <a:lnTo>
                    <a:pt x="1651673" y="4794301"/>
                  </a:lnTo>
                  <a:lnTo>
                    <a:pt x="1660944" y="4791646"/>
                  </a:lnTo>
                  <a:lnTo>
                    <a:pt x="1669122" y="4776940"/>
                  </a:lnTo>
                  <a:close/>
                </a:path>
                <a:path w="3716020" h="4871720">
                  <a:moveTo>
                    <a:pt x="1723859" y="4800485"/>
                  </a:moveTo>
                  <a:lnTo>
                    <a:pt x="1719770" y="4791748"/>
                  </a:lnTo>
                  <a:lnTo>
                    <a:pt x="1703920" y="4785995"/>
                  </a:lnTo>
                  <a:lnTo>
                    <a:pt x="1695183" y="4790071"/>
                  </a:lnTo>
                  <a:lnTo>
                    <a:pt x="1689430" y="4805896"/>
                  </a:lnTo>
                  <a:lnTo>
                    <a:pt x="1693519" y="4814633"/>
                  </a:lnTo>
                  <a:lnTo>
                    <a:pt x="1709369" y="4820399"/>
                  </a:lnTo>
                  <a:lnTo>
                    <a:pt x="1718106" y="4816310"/>
                  </a:lnTo>
                  <a:lnTo>
                    <a:pt x="1723859" y="4800485"/>
                  </a:lnTo>
                  <a:close/>
                </a:path>
                <a:path w="3716020" h="4871720">
                  <a:moveTo>
                    <a:pt x="1781581" y="4818215"/>
                  </a:moveTo>
                  <a:lnTo>
                    <a:pt x="1776895" y="4809769"/>
                  </a:lnTo>
                  <a:lnTo>
                    <a:pt x="1760689" y="4805121"/>
                  </a:lnTo>
                  <a:lnTo>
                    <a:pt x="1752244" y="4809807"/>
                  </a:lnTo>
                  <a:lnTo>
                    <a:pt x="1747608" y="4825987"/>
                  </a:lnTo>
                  <a:lnTo>
                    <a:pt x="1752282" y="4834433"/>
                  </a:lnTo>
                  <a:lnTo>
                    <a:pt x="1768500" y="4839068"/>
                  </a:lnTo>
                  <a:lnTo>
                    <a:pt x="1776933" y="4834394"/>
                  </a:lnTo>
                  <a:lnTo>
                    <a:pt x="1781581" y="4818215"/>
                  </a:lnTo>
                  <a:close/>
                </a:path>
                <a:path w="3716020" h="4871720">
                  <a:moveTo>
                    <a:pt x="1840522" y="4829670"/>
                  </a:moveTo>
                  <a:lnTo>
                    <a:pt x="1834934" y="4821796"/>
                  </a:lnTo>
                  <a:lnTo>
                    <a:pt x="1818297" y="4819002"/>
                  </a:lnTo>
                  <a:lnTo>
                    <a:pt x="1810435" y="4824590"/>
                  </a:lnTo>
                  <a:lnTo>
                    <a:pt x="1807641" y="4841189"/>
                  </a:lnTo>
                  <a:lnTo>
                    <a:pt x="1813229" y="4849050"/>
                  </a:lnTo>
                  <a:lnTo>
                    <a:pt x="1829854" y="4851857"/>
                  </a:lnTo>
                  <a:lnTo>
                    <a:pt x="1837728" y="4846269"/>
                  </a:lnTo>
                  <a:lnTo>
                    <a:pt x="1840522" y="4829670"/>
                  </a:lnTo>
                  <a:close/>
                </a:path>
                <a:path w="3716020" h="4871720">
                  <a:moveTo>
                    <a:pt x="1900580" y="4837544"/>
                  </a:moveTo>
                  <a:lnTo>
                    <a:pt x="1894611" y="4829962"/>
                  </a:lnTo>
                  <a:lnTo>
                    <a:pt x="1877872" y="4827968"/>
                  </a:lnTo>
                  <a:lnTo>
                    <a:pt x="1870290" y="4833937"/>
                  </a:lnTo>
                  <a:lnTo>
                    <a:pt x="1868297" y="4850650"/>
                  </a:lnTo>
                  <a:lnTo>
                    <a:pt x="1874266" y="4858232"/>
                  </a:lnTo>
                  <a:lnTo>
                    <a:pt x="1891017" y="4860226"/>
                  </a:lnTo>
                  <a:lnTo>
                    <a:pt x="1898599" y="4854257"/>
                  </a:lnTo>
                  <a:lnTo>
                    <a:pt x="1900580" y="4837544"/>
                  </a:lnTo>
                  <a:close/>
                </a:path>
                <a:path w="3716020" h="4871720">
                  <a:moveTo>
                    <a:pt x="1930577" y="2891612"/>
                  </a:moveTo>
                  <a:lnTo>
                    <a:pt x="1920303" y="2878277"/>
                  </a:lnTo>
                  <a:lnTo>
                    <a:pt x="1910740" y="2877032"/>
                  </a:lnTo>
                  <a:lnTo>
                    <a:pt x="1897380" y="2887319"/>
                  </a:lnTo>
                  <a:lnTo>
                    <a:pt x="1896135" y="2896895"/>
                  </a:lnTo>
                  <a:lnTo>
                    <a:pt x="1905889" y="2909570"/>
                  </a:lnTo>
                  <a:lnTo>
                    <a:pt x="1890852" y="2913367"/>
                  </a:lnTo>
                  <a:lnTo>
                    <a:pt x="1885911" y="2921647"/>
                  </a:lnTo>
                  <a:lnTo>
                    <a:pt x="1890039" y="2937967"/>
                  </a:lnTo>
                  <a:lnTo>
                    <a:pt x="1898332" y="2942907"/>
                  </a:lnTo>
                  <a:lnTo>
                    <a:pt x="1914677" y="2938767"/>
                  </a:lnTo>
                  <a:lnTo>
                    <a:pt x="1919617" y="2930487"/>
                  </a:lnTo>
                  <a:lnTo>
                    <a:pt x="1915477" y="2914167"/>
                  </a:lnTo>
                  <a:lnTo>
                    <a:pt x="1909559" y="2910649"/>
                  </a:lnTo>
                  <a:lnTo>
                    <a:pt x="1915985" y="2911475"/>
                  </a:lnTo>
                  <a:lnTo>
                    <a:pt x="1929345" y="2901175"/>
                  </a:lnTo>
                  <a:lnTo>
                    <a:pt x="1930577" y="2891612"/>
                  </a:lnTo>
                  <a:close/>
                </a:path>
                <a:path w="3716020" h="4871720">
                  <a:moveTo>
                    <a:pt x="1961057" y="4842700"/>
                  </a:moveTo>
                  <a:lnTo>
                    <a:pt x="1954822" y="4835334"/>
                  </a:lnTo>
                  <a:lnTo>
                    <a:pt x="1938020" y="4833925"/>
                  </a:lnTo>
                  <a:lnTo>
                    <a:pt x="1930654" y="4840160"/>
                  </a:lnTo>
                  <a:lnTo>
                    <a:pt x="1929257" y="4856937"/>
                  </a:lnTo>
                  <a:lnTo>
                    <a:pt x="1935492" y="4864303"/>
                  </a:lnTo>
                  <a:lnTo>
                    <a:pt x="1952294" y="4865700"/>
                  </a:lnTo>
                  <a:lnTo>
                    <a:pt x="1959660" y="4859477"/>
                  </a:lnTo>
                  <a:lnTo>
                    <a:pt x="1961057" y="4842700"/>
                  </a:lnTo>
                  <a:close/>
                </a:path>
                <a:path w="3716020" h="4871720">
                  <a:moveTo>
                    <a:pt x="1978748" y="2916224"/>
                  </a:moveTo>
                  <a:lnTo>
                    <a:pt x="1974926" y="2899829"/>
                  </a:lnTo>
                  <a:lnTo>
                    <a:pt x="1966734" y="2894723"/>
                  </a:lnTo>
                  <a:lnTo>
                    <a:pt x="1950300" y="2898559"/>
                  </a:lnTo>
                  <a:lnTo>
                    <a:pt x="1945208" y="2906750"/>
                  </a:lnTo>
                  <a:lnTo>
                    <a:pt x="1949030" y="2923146"/>
                  </a:lnTo>
                  <a:lnTo>
                    <a:pt x="1957235" y="2928239"/>
                  </a:lnTo>
                  <a:lnTo>
                    <a:pt x="1973656" y="2924416"/>
                  </a:lnTo>
                  <a:lnTo>
                    <a:pt x="1978748" y="2916224"/>
                  </a:lnTo>
                  <a:close/>
                </a:path>
                <a:path w="3716020" h="4871720">
                  <a:moveTo>
                    <a:pt x="1978888" y="2854375"/>
                  </a:moveTo>
                  <a:lnTo>
                    <a:pt x="1968614" y="2841040"/>
                  </a:lnTo>
                  <a:lnTo>
                    <a:pt x="1959051" y="2839809"/>
                  </a:lnTo>
                  <a:lnTo>
                    <a:pt x="1945690" y="2850096"/>
                  </a:lnTo>
                  <a:lnTo>
                    <a:pt x="1944446" y="2859671"/>
                  </a:lnTo>
                  <a:lnTo>
                    <a:pt x="1954720" y="2873006"/>
                  </a:lnTo>
                  <a:lnTo>
                    <a:pt x="1964296" y="2874238"/>
                  </a:lnTo>
                  <a:lnTo>
                    <a:pt x="1977656" y="2863951"/>
                  </a:lnTo>
                  <a:lnTo>
                    <a:pt x="1978888" y="2854375"/>
                  </a:lnTo>
                  <a:close/>
                </a:path>
                <a:path w="3716020" h="4871720">
                  <a:moveTo>
                    <a:pt x="2021662" y="4845469"/>
                  </a:moveTo>
                  <a:lnTo>
                    <a:pt x="2015134" y="4838344"/>
                  </a:lnTo>
                  <a:lnTo>
                    <a:pt x="1998294" y="4837608"/>
                  </a:lnTo>
                  <a:lnTo>
                    <a:pt x="1991182" y="4844135"/>
                  </a:lnTo>
                  <a:lnTo>
                    <a:pt x="1990445" y="4860950"/>
                  </a:lnTo>
                  <a:lnTo>
                    <a:pt x="1996960" y="4868062"/>
                  </a:lnTo>
                  <a:lnTo>
                    <a:pt x="2013800" y="4868799"/>
                  </a:lnTo>
                  <a:lnTo>
                    <a:pt x="2020925" y="4862284"/>
                  </a:lnTo>
                  <a:lnTo>
                    <a:pt x="2021662" y="4845469"/>
                  </a:lnTo>
                  <a:close/>
                </a:path>
                <a:path w="3716020" h="4871720">
                  <a:moveTo>
                    <a:pt x="2028050" y="2818803"/>
                  </a:moveTo>
                  <a:lnTo>
                    <a:pt x="2018271" y="2805112"/>
                  </a:lnTo>
                  <a:lnTo>
                    <a:pt x="2008746" y="2803525"/>
                  </a:lnTo>
                  <a:lnTo>
                    <a:pt x="1995030" y="2813316"/>
                  </a:lnTo>
                  <a:lnTo>
                    <a:pt x="1993442" y="2822841"/>
                  </a:lnTo>
                  <a:lnTo>
                    <a:pt x="2003221" y="2836532"/>
                  </a:lnTo>
                  <a:lnTo>
                    <a:pt x="2012734" y="2838119"/>
                  </a:lnTo>
                  <a:lnTo>
                    <a:pt x="2026462" y="2828328"/>
                  </a:lnTo>
                  <a:lnTo>
                    <a:pt x="2028050" y="2818803"/>
                  </a:lnTo>
                  <a:close/>
                </a:path>
                <a:path w="3716020" h="4871720">
                  <a:moveTo>
                    <a:pt x="2037969" y="2905798"/>
                  </a:moveTo>
                  <a:lnTo>
                    <a:pt x="2035784" y="2889110"/>
                  </a:lnTo>
                  <a:lnTo>
                    <a:pt x="2028126" y="2883230"/>
                  </a:lnTo>
                  <a:lnTo>
                    <a:pt x="2011413" y="2885427"/>
                  </a:lnTo>
                  <a:lnTo>
                    <a:pt x="2005533" y="2893072"/>
                  </a:lnTo>
                  <a:lnTo>
                    <a:pt x="2007717" y="2909773"/>
                  </a:lnTo>
                  <a:lnTo>
                    <a:pt x="2015375" y="2915640"/>
                  </a:lnTo>
                  <a:lnTo>
                    <a:pt x="2032088" y="2913456"/>
                  </a:lnTo>
                  <a:lnTo>
                    <a:pt x="2037969" y="2905798"/>
                  </a:lnTo>
                  <a:close/>
                </a:path>
                <a:path w="3716020" h="4871720">
                  <a:moveTo>
                    <a:pt x="2079269" y="2787243"/>
                  </a:moveTo>
                  <a:lnTo>
                    <a:pt x="2070862" y="2772651"/>
                  </a:lnTo>
                  <a:lnTo>
                    <a:pt x="2061552" y="2770149"/>
                  </a:lnTo>
                  <a:lnTo>
                    <a:pt x="2046935" y="2778556"/>
                  </a:lnTo>
                  <a:lnTo>
                    <a:pt x="2044420" y="2787878"/>
                  </a:lnTo>
                  <a:lnTo>
                    <a:pt x="2052828" y="2802471"/>
                  </a:lnTo>
                  <a:lnTo>
                    <a:pt x="2062137" y="2804972"/>
                  </a:lnTo>
                  <a:lnTo>
                    <a:pt x="2076754" y="2796565"/>
                  </a:lnTo>
                  <a:lnTo>
                    <a:pt x="2079269" y="2787243"/>
                  </a:lnTo>
                  <a:close/>
                </a:path>
                <a:path w="3716020" h="4871720">
                  <a:moveTo>
                    <a:pt x="2082406" y="4847031"/>
                  </a:moveTo>
                  <a:lnTo>
                    <a:pt x="2075700" y="4840084"/>
                  </a:lnTo>
                  <a:lnTo>
                    <a:pt x="2058835" y="4839792"/>
                  </a:lnTo>
                  <a:lnTo>
                    <a:pt x="2051900" y="4846498"/>
                  </a:lnTo>
                  <a:lnTo>
                    <a:pt x="2051596" y="4863325"/>
                  </a:lnTo>
                  <a:lnTo>
                    <a:pt x="2058301" y="4870272"/>
                  </a:lnTo>
                  <a:lnTo>
                    <a:pt x="2075167" y="4870564"/>
                  </a:lnTo>
                  <a:lnTo>
                    <a:pt x="2082114" y="4863858"/>
                  </a:lnTo>
                  <a:lnTo>
                    <a:pt x="2082406" y="4847031"/>
                  </a:lnTo>
                  <a:close/>
                </a:path>
                <a:path w="3716020" h="4871720">
                  <a:moveTo>
                    <a:pt x="2098052" y="2901404"/>
                  </a:moveTo>
                  <a:lnTo>
                    <a:pt x="2097265" y="2884589"/>
                  </a:lnTo>
                  <a:lnTo>
                    <a:pt x="2090127" y="2878086"/>
                  </a:lnTo>
                  <a:lnTo>
                    <a:pt x="2073287" y="2878874"/>
                  </a:lnTo>
                  <a:lnTo>
                    <a:pt x="2066785" y="2886011"/>
                  </a:lnTo>
                  <a:lnTo>
                    <a:pt x="2067572" y="2902826"/>
                  </a:lnTo>
                  <a:lnTo>
                    <a:pt x="2074697" y="2909316"/>
                  </a:lnTo>
                  <a:lnTo>
                    <a:pt x="2091550" y="2908541"/>
                  </a:lnTo>
                  <a:lnTo>
                    <a:pt x="2098052" y="2901404"/>
                  </a:lnTo>
                  <a:close/>
                </a:path>
                <a:path w="3716020" h="4871720">
                  <a:moveTo>
                    <a:pt x="2132812" y="2759265"/>
                  </a:moveTo>
                  <a:lnTo>
                    <a:pt x="2125383" y="2744165"/>
                  </a:lnTo>
                  <a:lnTo>
                    <a:pt x="2116239" y="2741053"/>
                  </a:lnTo>
                  <a:lnTo>
                    <a:pt x="2101113" y="2748496"/>
                  </a:lnTo>
                  <a:lnTo>
                    <a:pt x="2098001" y="2757627"/>
                  </a:lnTo>
                  <a:lnTo>
                    <a:pt x="2105431" y="2772740"/>
                  </a:lnTo>
                  <a:lnTo>
                    <a:pt x="2114562" y="2775851"/>
                  </a:lnTo>
                  <a:lnTo>
                    <a:pt x="2129701" y="2768409"/>
                  </a:lnTo>
                  <a:lnTo>
                    <a:pt x="2132812" y="2759265"/>
                  </a:lnTo>
                  <a:close/>
                </a:path>
                <a:path w="3716020" h="4871720">
                  <a:moveTo>
                    <a:pt x="2143201" y="4847336"/>
                  </a:moveTo>
                  <a:lnTo>
                    <a:pt x="2136356" y="4840541"/>
                  </a:lnTo>
                  <a:lnTo>
                    <a:pt x="2119490" y="4840617"/>
                  </a:lnTo>
                  <a:lnTo>
                    <a:pt x="2112822" y="4847336"/>
                  </a:lnTo>
                  <a:lnTo>
                    <a:pt x="2112772" y="4864303"/>
                  </a:lnTo>
                  <a:lnTo>
                    <a:pt x="2119617" y="4871097"/>
                  </a:lnTo>
                  <a:lnTo>
                    <a:pt x="2136483" y="4871021"/>
                  </a:lnTo>
                  <a:lnTo>
                    <a:pt x="2143150" y="4864303"/>
                  </a:lnTo>
                  <a:lnTo>
                    <a:pt x="2143201" y="4847336"/>
                  </a:lnTo>
                  <a:close/>
                </a:path>
                <a:path w="3716020" h="4871720">
                  <a:moveTo>
                    <a:pt x="2159546" y="2891853"/>
                  </a:moveTo>
                  <a:lnTo>
                    <a:pt x="2153907" y="2884017"/>
                  </a:lnTo>
                  <a:lnTo>
                    <a:pt x="2137270" y="2881299"/>
                  </a:lnTo>
                  <a:lnTo>
                    <a:pt x="2129434" y="2886926"/>
                  </a:lnTo>
                  <a:lnTo>
                    <a:pt x="2126716" y="2903537"/>
                  </a:lnTo>
                  <a:lnTo>
                    <a:pt x="2132342" y="2911373"/>
                  </a:lnTo>
                  <a:lnTo>
                    <a:pt x="2148992" y="2914104"/>
                  </a:lnTo>
                  <a:lnTo>
                    <a:pt x="2156828" y="2908465"/>
                  </a:lnTo>
                  <a:lnTo>
                    <a:pt x="2159546" y="2891853"/>
                  </a:lnTo>
                  <a:close/>
                </a:path>
                <a:path w="3716020" h="4871720">
                  <a:moveTo>
                    <a:pt x="2188540" y="2736100"/>
                  </a:moveTo>
                  <a:lnTo>
                    <a:pt x="2182228" y="2720492"/>
                  </a:lnTo>
                  <a:lnTo>
                    <a:pt x="2173351" y="2716707"/>
                  </a:lnTo>
                  <a:lnTo>
                    <a:pt x="2157717" y="2723032"/>
                  </a:lnTo>
                  <a:lnTo>
                    <a:pt x="2153945" y="2731909"/>
                  </a:lnTo>
                  <a:lnTo>
                    <a:pt x="2160244" y="2747518"/>
                  </a:lnTo>
                  <a:lnTo>
                    <a:pt x="2169122" y="2751290"/>
                  </a:lnTo>
                  <a:lnTo>
                    <a:pt x="2184768" y="2744978"/>
                  </a:lnTo>
                  <a:lnTo>
                    <a:pt x="2188540" y="2736100"/>
                  </a:lnTo>
                  <a:close/>
                </a:path>
                <a:path w="3716020" h="4871720">
                  <a:moveTo>
                    <a:pt x="2204402" y="4863414"/>
                  </a:moveTo>
                  <a:lnTo>
                    <a:pt x="2204034" y="4846574"/>
                  </a:lnTo>
                  <a:lnTo>
                    <a:pt x="2197074" y="4839906"/>
                  </a:lnTo>
                  <a:lnTo>
                    <a:pt x="2180209" y="4840275"/>
                  </a:lnTo>
                  <a:lnTo>
                    <a:pt x="2173541" y="4847247"/>
                  </a:lnTo>
                  <a:lnTo>
                    <a:pt x="2173909" y="4864074"/>
                  </a:lnTo>
                  <a:lnTo>
                    <a:pt x="2180882" y="4870742"/>
                  </a:lnTo>
                  <a:lnTo>
                    <a:pt x="2197735" y="4870374"/>
                  </a:lnTo>
                  <a:lnTo>
                    <a:pt x="2204402" y="4863414"/>
                  </a:lnTo>
                  <a:close/>
                </a:path>
                <a:path w="3716020" h="4871720">
                  <a:moveTo>
                    <a:pt x="2218461" y="2915716"/>
                  </a:moveTo>
                  <a:lnTo>
                    <a:pt x="2215515" y="2906534"/>
                  </a:lnTo>
                  <a:lnTo>
                    <a:pt x="2200529" y="2898800"/>
                  </a:lnTo>
                  <a:lnTo>
                    <a:pt x="2191334" y="2901746"/>
                  </a:lnTo>
                  <a:lnTo>
                    <a:pt x="2183625" y="2916707"/>
                  </a:lnTo>
                  <a:lnTo>
                    <a:pt x="2186559" y="2925902"/>
                  </a:lnTo>
                  <a:lnTo>
                    <a:pt x="2201557" y="2933623"/>
                  </a:lnTo>
                  <a:lnTo>
                    <a:pt x="2210739" y="2930690"/>
                  </a:lnTo>
                  <a:lnTo>
                    <a:pt x="2218461" y="2915716"/>
                  </a:lnTo>
                  <a:close/>
                </a:path>
                <a:path w="3716020" h="4871720">
                  <a:moveTo>
                    <a:pt x="2246160" y="2718193"/>
                  </a:moveTo>
                  <a:lnTo>
                    <a:pt x="2241092" y="2702141"/>
                  </a:lnTo>
                  <a:lnTo>
                    <a:pt x="2232533" y="2697696"/>
                  </a:lnTo>
                  <a:lnTo>
                    <a:pt x="2216454" y="2702763"/>
                  </a:lnTo>
                  <a:lnTo>
                    <a:pt x="2211997" y="2711323"/>
                  </a:lnTo>
                  <a:lnTo>
                    <a:pt x="2217064" y="2727375"/>
                  </a:lnTo>
                  <a:lnTo>
                    <a:pt x="2225624" y="2731833"/>
                  </a:lnTo>
                  <a:lnTo>
                    <a:pt x="2241715" y="2726753"/>
                  </a:lnTo>
                  <a:lnTo>
                    <a:pt x="2246160" y="2718193"/>
                  </a:lnTo>
                  <a:close/>
                </a:path>
                <a:path w="3716020" h="4871720">
                  <a:moveTo>
                    <a:pt x="2265553" y="4861572"/>
                  </a:moveTo>
                  <a:lnTo>
                    <a:pt x="2264816" y="4844758"/>
                  </a:lnTo>
                  <a:lnTo>
                    <a:pt x="2257704" y="4838243"/>
                  </a:lnTo>
                  <a:lnTo>
                    <a:pt x="2240851" y="4838979"/>
                  </a:lnTo>
                  <a:lnTo>
                    <a:pt x="2234336" y="4846091"/>
                  </a:lnTo>
                  <a:lnTo>
                    <a:pt x="2235073" y="4862906"/>
                  </a:lnTo>
                  <a:lnTo>
                    <a:pt x="2242185" y="4869421"/>
                  </a:lnTo>
                  <a:lnTo>
                    <a:pt x="2259038" y="4868684"/>
                  </a:lnTo>
                  <a:lnTo>
                    <a:pt x="2265553" y="4861572"/>
                  </a:lnTo>
                  <a:close/>
                </a:path>
                <a:path w="3716020" h="4871720">
                  <a:moveTo>
                    <a:pt x="2270429" y="2950159"/>
                  </a:moveTo>
                  <a:lnTo>
                    <a:pt x="2269071" y="2940596"/>
                  </a:lnTo>
                  <a:lnTo>
                    <a:pt x="2255583" y="2930474"/>
                  </a:lnTo>
                  <a:lnTo>
                    <a:pt x="2246033" y="2931820"/>
                  </a:lnTo>
                  <a:lnTo>
                    <a:pt x="2235924" y="2945282"/>
                  </a:lnTo>
                  <a:lnTo>
                    <a:pt x="2237270" y="2954832"/>
                  </a:lnTo>
                  <a:lnTo>
                    <a:pt x="2250757" y="2964967"/>
                  </a:lnTo>
                  <a:lnTo>
                    <a:pt x="2260308" y="2963608"/>
                  </a:lnTo>
                  <a:lnTo>
                    <a:pt x="2270429" y="2950159"/>
                  </a:lnTo>
                  <a:close/>
                </a:path>
                <a:path w="3716020" h="4871720">
                  <a:moveTo>
                    <a:pt x="2304999" y="2707170"/>
                  </a:moveTo>
                  <a:lnTo>
                    <a:pt x="2302230" y="2690571"/>
                  </a:lnTo>
                  <a:lnTo>
                    <a:pt x="2294369" y="2684957"/>
                  </a:lnTo>
                  <a:lnTo>
                    <a:pt x="2277745" y="2687739"/>
                  </a:lnTo>
                  <a:lnTo>
                    <a:pt x="2272131" y="2695587"/>
                  </a:lnTo>
                  <a:lnTo>
                    <a:pt x="2274900" y="2712199"/>
                  </a:lnTo>
                  <a:lnTo>
                    <a:pt x="2282748" y="2717800"/>
                  </a:lnTo>
                  <a:lnTo>
                    <a:pt x="2299385" y="2715031"/>
                  </a:lnTo>
                  <a:lnTo>
                    <a:pt x="2304999" y="2707170"/>
                  </a:lnTo>
                  <a:close/>
                </a:path>
                <a:path w="3716020" h="4871720">
                  <a:moveTo>
                    <a:pt x="2317381" y="2990151"/>
                  </a:moveTo>
                  <a:lnTo>
                    <a:pt x="2316835" y="2980512"/>
                  </a:lnTo>
                  <a:lnTo>
                    <a:pt x="2304262" y="2969285"/>
                  </a:lnTo>
                  <a:lnTo>
                    <a:pt x="2294623" y="2969818"/>
                  </a:lnTo>
                  <a:lnTo>
                    <a:pt x="2283409" y="2982379"/>
                  </a:lnTo>
                  <a:lnTo>
                    <a:pt x="2283955" y="2992005"/>
                  </a:lnTo>
                  <a:lnTo>
                    <a:pt x="2296528" y="3003245"/>
                  </a:lnTo>
                  <a:lnTo>
                    <a:pt x="2306167" y="3002699"/>
                  </a:lnTo>
                  <a:lnTo>
                    <a:pt x="2317381" y="2990151"/>
                  </a:lnTo>
                  <a:close/>
                </a:path>
                <a:path w="3716020" h="4871720">
                  <a:moveTo>
                    <a:pt x="2326487" y="4859020"/>
                  </a:moveTo>
                  <a:lnTo>
                    <a:pt x="2325751" y="4842205"/>
                  </a:lnTo>
                  <a:lnTo>
                    <a:pt x="2318639" y="4835690"/>
                  </a:lnTo>
                  <a:lnTo>
                    <a:pt x="2301786" y="4836426"/>
                  </a:lnTo>
                  <a:lnTo>
                    <a:pt x="2295271" y="4843538"/>
                  </a:lnTo>
                  <a:lnTo>
                    <a:pt x="2296007" y="4860353"/>
                  </a:lnTo>
                  <a:lnTo>
                    <a:pt x="2303119" y="4866881"/>
                  </a:lnTo>
                  <a:lnTo>
                    <a:pt x="2319972" y="4866132"/>
                  </a:lnTo>
                  <a:lnTo>
                    <a:pt x="2326487" y="4859020"/>
                  </a:lnTo>
                  <a:close/>
                </a:path>
                <a:path w="3716020" h="4871720">
                  <a:moveTo>
                    <a:pt x="2360523" y="3025864"/>
                  </a:moveTo>
                  <a:lnTo>
                    <a:pt x="2349525" y="3013087"/>
                  </a:lnTo>
                  <a:lnTo>
                    <a:pt x="2339898" y="3012351"/>
                  </a:lnTo>
                  <a:lnTo>
                    <a:pt x="2327135" y="3023336"/>
                  </a:lnTo>
                  <a:lnTo>
                    <a:pt x="2326411" y="3032950"/>
                  </a:lnTo>
                  <a:lnTo>
                    <a:pt x="2337409" y="3045739"/>
                  </a:lnTo>
                  <a:lnTo>
                    <a:pt x="2347023" y="3046463"/>
                  </a:lnTo>
                  <a:lnTo>
                    <a:pt x="2359787" y="3035490"/>
                  </a:lnTo>
                  <a:lnTo>
                    <a:pt x="2360523" y="3025864"/>
                  </a:lnTo>
                  <a:close/>
                </a:path>
                <a:path w="3716020" h="4871720">
                  <a:moveTo>
                    <a:pt x="2365121" y="2698432"/>
                  </a:moveTo>
                  <a:lnTo>
                    <a:pt x="2362809" y="2681757"/>
                  </a:lnTo>
                  <a:lnTo>
                    <a:pt x="2355113" y="2675940"/>
                  </a:lnTo>
                  <a:lnTo>
                    <a:pt x="2338400" y="2678252"/>
                  </a:lnTo>
                  <a:lnTo>
                    <a:pt x="2332583" y="2685948"/>
                  </a:lnTo>
                  <a:lnTo>
                    <a:pt x="2334895" y="2702623"/>
                  </a:lnTo>
                  <a:lnTo>
                    <a:pt x="2342591" y="2708452"/>
                  </a:lnTo>
                  <a:lnTo>
                    <a:pt x="2359291" y="2706128"/>
                  </a:lnTo>
                  <a:lnTo>
                    <a:pt x="2365121" y="2698432"/>
                  </a:lnTo>
                  <a:close/>
                </a:path>
                <a:path w="3716020" h="4871720">
                  <a:moveTo>
                    <a:pt x="2387511" y="4855261"/>
                  </a:moveTo>
                  <a:lnTo>
                    <a:pt x="2386482" y="4838458"/>
                  </a:lnTo>
                  <a:lnTo>
                    <a:pt x="2379256" y="4832070"/>
                  </a:lnTo>
                  <a:lnTo>
                    <a:pt x="2362416" y="4833099"/>
                  </a:lnTo>
                  <a:lnTo>
                    <a:pt x="2356027" y="4840325"/>
                  </a:lnTo>
                  <a:lnTo>
                    <a:pt x="2357056" y="4857127"/>
                  </a:lnTo>
                  <a:lnTo>
                    <a:pt x="2364282" y="4863528"/>
                  </a:lnTo>
                  <a:lnTo>
                    <a:pt x="2381123" y="4862487"/>
                  </a:lnTo>
                  <a:lnTo>
                    <a:pt x="2387511" y="4855261"/>
                  </a:lnTo>
                  <a:close/>
                </a:path>
                <a:path w="3716020" h="4871720">
                  <a:moveTo>
                    <a:pt x="2391321" y="3863873"/>
                  </a:moveTo>
                  <a:lnTo>
                    <a:pt x="2359101" y="3851694"/>
                  </a:lnTo>
                  <a:lnTo>
                    <a:pt x="2357450" y="3851071"/>
                  </a:lnTo>
                  <a:lnTo>
                    <a:pt x="2364854" y="3847719"/>
                  </a:lnTo>
                  <a:lnTo>
                    <a:pt x="2370810" y="3831933"/>
                  </a:lnTo>
                  <a:lnTo>
                    <a:pt x="2366835" y="3823144"/>
                  </a:lnTo>
                  <a:lnTo>
                    <a:pt x="2351074" y="3817201"/>
                  </a:lnTo>
                  <a:lnTo>
                    <a:pt x="2342286" y="3821176"/>
                  </a:lnTo>
                  <a:lnTo>
                    <a:pt x="2336330" y="3836949"/>
                  </a:lnTo>
                  <a:lnTo>
                    <a:pt x="2339670" y="3844353"/>
                  </a:lnTo>
                  <a:lnTo>
                    <a:pt x="2305786" y="3831539"/>
                  </a:lnTo>
                  <a:lnTo>
                    <a:pt x="2316213" y="3933240"/>
                  </a:lnTo>
                  <a:lnTo>
                    <a:pt x="2391321" y="3863873"/>
                  </a:lnTo>
                  <a:close/>
                </a:path>
                <a:path w="3716020" h="4871720">
                  <a:moveTo>
                    <a:pt x="2391587" y="3774135"/>
                  </a:moveTo>
                  <a:lnTo>
                    <a:pt x="2387358" y="3765461"/>
                  </a:lnTo>
                  <a:lnTo>
                    <a:pt x="2371445" y="3759962"/>
                  </a:lnTo>
                  <a:lnTo>
                    <a:pt x="2362771" y="3764191"/>
                  </a:lnTo>
                  <a:lnTo>
                    <a:pt x="2357272" y="3780129"/>
                  </a:lnTo>
                  <a:lnTo>
                    <a:pt x="2361501" y="3788803"/>
                  </a:lnTo>
                  <a:lnTo>
                    <a:pt x="2377414" y="3794302"/>
                  </a:lnTo>
                  <a:lnTo>
                    <a:pt x="2386088" y="3790073"/>
                  </a:lnTo>
                  <a:lnTo>
                    <a:pt x="2391587" y="3774135"/>
                  </a:lnTo>
                  <a:close/>
                </a:path>
                <a:path w="3716020" h="4871720">
                  <a:moveTo>
                    <a:pt x="2399500" y="3074238"/>
                  </a:moveTo>
                  <a:lnTo>
                    <a:pt x="2389517" y="3060636"/>
                  </a:lnTo>
                  <a:lnTo>
                    <a:pt x="2379980" y="3059176"/>
                  </a:lnTo>
                  <a:lnTo>
                    <a:pt x="2366403" y="3069145"/>
                  </a:lnTo>
                  <a:lnTo>
                    <a:pt x="2364943" y="3078683"/>
                  </a:lnTo>
                  <a:lnTo>
                    <a:pt x="2374925" y="3092272"/>
                  </a:lnTo>
                  <a:lnTo>
                    <a:pt x="2384463" y="3093732"/>
                  </a:lnTo>
                  <a:lnTo>
                    <a:pt x="2398039" y="3083776"/>
                  </a:lnTo>
                  <a:lnTo>
                    <a:pt x="2399500" y="3074238"/>
                  </a:lnTo>
                  <a:close/>
                </a:path>
                <a:path w="3716020" h="4871720">
                  <a:moveTo>
                    <a:pt x="2411196" y="3716007"/>
                  </a:moveTo>
                  <a:lnTo>
                    <a:pt x="2406777" y="3707434"/>
                  </a:lnTo>
                  <a:lnTo>
                    <a:pt x="2390737" y="3702316"/>
                  </a:lnTo>
                  <a:lnTo>
                    <a:pt x="2382164" y="3706749"/>
                  </a:lnTo>
                  <a:lnTo>
                    <a:pt x="2377033" y="3722814"/>
                  </a:lnTo>
                  <a:lnTo>
                    <a:pt x="2381466" y="3731387"/>
                  </a:lnTo>
                  <a:lnTo>
                    <a:pt x="2397506" y="3736505"/>
                  </a:lnTo>
                  <a:lnTo>
                    <a:pt x="2406078" y="3732072"/>
                  </a:lnTo>
                  <a:lnTo>
                    <a:pt x="2411196" y="3716007"/>
                  </a:lnTo>
                  <a:close/>
                </a:path>
                <a:path w="3716020" h="4871720">
                  <a:moveTo>
                    <a:pt x="2425484" y="2692514"/>
                  </a:moveTo>
                  <a:lnTo>
                    <a:pt x="2423858" y="2675763"/>
                  </a:lnTo>
                  <a:lnTo>
                    <a:pt x="2416403" y="2669629"/>
                  </a:lnTo>
                  <a:lnTo>
                    <a:pt x="2399614" y="2671254"/>
                  </a:lnTo>
                  <a:lnTo>
                    <a:pt x="2393480" y="2678709"/>
                  </a:lnTo>
                  <a:lnTo>
                    <a:pt x="2395118" y="2695460"/>
                  </a:lnTo>
                  <a:lnTo>
                    <a:pt x="2402560" y="2701594"/>
                  </a:lnTo>
                  <a:lnTo>
                    <a:pt x="2419350" y="2699969"/>
                  </a:lnTo>
                  <a:lnTo>
                    <a:pt x="2425484" y="2692514"/>
                  </a:lnTo>
                  <a:close/>
                </a:path>
                <a:path w="3716020" h="4871720">
                  <a:moveTo>
                    <a:pt x="2429179" y="3657257"/>
                  </a:moveTo>
                  <a:lnTo>
                    <a:pt x="2424493" y="3648811"/>
                  </a:lnTo>
                  <a:lnTo>
                    <a:pt x="2408313" y="3644188"/>
                  </a:lnTo>
                  <a:lnTo>
                    <a:pt x="2399868" y="3648862"/>
                  </a:lnTo>
                  <a:lnTo>
                    <a:pt x="2395232" y="3665080"/>
                  </a:lnTo>
                  <a:lnTo>
                    <a:pt x="2399906" y="3673513"/>
                  </a:lnTo>
                  <a:lnTo>
                    <a:pt x="2416098" y="3678148"/>
                  </a:lnTo>
                  <a:lnTo>
                    <a:pt x="2424531" y="3673462"/>
                  </a:lnTo>
                  <a:lnTo>
                    <a:pt x="2429179" y="3657257"/>
                  </a:lnTo>
                  <a:close/>
                </a:path>
                <a:path w="3716020" h="4871720">
                  <a:moveTo>
                    <a:pt x="2433967" y="3126498"/>
                  </a:moveTo>
                  <a:lnTo>
                    <a:pt x="2425535" y="3111893"/>
                  </a:lnTo>
                  <a:lnTo>
                    <a:pt x="2416213" y="3109391"/>
                  </a:lnTo>
                  <a:lnTo>
                    <a:pt x="2401633" y="3117812"/>
                  </a:lnTo>
                  <a:lnTo>
                    <a:pt x="2399131" y="3127121"/>
                  </a:lnTo>
                  <a:lnTo>
                    <a:pt x="2407564" y="3141738"/>
                  </a:lnTo>
                  <a:lnTo>
                    <a:pt x="2416886" y="3144228"/>
                  </a:lnTo>
                  <a:lnTo>
                    <a:pt x="2431465" y="3135820"/>
                  </a:lnTo>
                  <a:lnTo>
                    <a:pt x="2433967" y="3126498"/>
                  </a:lnTo>
                  <a:close/>
                </a:path>
                <a:path w="3716020" h="4871720">
                  <a:moveTo>
                    <a:pt x="2444889" y="3597732"/>
                  </a:moveTo>
                  <a:lnTo>
                    <a:pt x="2439886" y="3589477"/>
                  </a:lnTo>
                  <a:lnTo>
                    <a:pt x="2423541" y="3585464"/>
                  </a:lnTo>
                  <a:lnTo>
                    <a:pt x="2415286" y="3590467"/>
                  </a:lnTo>
                  <a:lnTo>
                    <a:pt x="2411272" y="3606850"/>
                  </a:lnTo>
                  <a:lnTo>
                    <a:pt x="2416264" y="3615093"/>
                  </a:lnTo>
                  <a:lnTo>
                    <a:pt x="2432621" y="3619106"/>
                  </a:lnTo>
                  <a:lnTo>
                    <a:pt x="2440876" y="3614115"/>
                  </a:lnTo>
                  <a:lnTo>
                    <a:pt x="2444889" y="3597732"/>
                  </a:lnTo>
                  <a:close/>
                </a:path>
                <a:path w="3716020" h="4871720">
                  <a:moveTo>
                    <a:pt x="2448471" y="4850663"/>
                  </a:moveTo>
                  <a:lnTo>
                    <a:pt x="2447150" y="4833874"/>
                  </a:lnTo>
                  <a:lnTo>
                    <a:pt x="2439809" y="4827613"/>
                  </a:lnTo>
                  <a:lnTo>
                    <a:pt x="2422995" y="4828946"/>
                  </a:lnTo>
                  <a:lnTo>
                    <a:pt x="2416733" y="4836274"/>
                  </a:lnTo>
                  <a:lnTo>
                    <a:pt x="2418054" y="4853063"/>
                  </a:lnTo>
                  <a:lnTo>
                    <a:pt x="2425395" y="4859325"/>
                  </a:lnTo>
                  <a:lnTo>
                    <a:pt x="2442210" y="4858004"/>
                  </a:lnTo>
                  <a:lnTo>
                    <a:pt x="2448471" y="4850663"/>
                  </a:lnTo>
                  <a:close/>
                </a:path>
                <a:path w="3716020" h="4871720">
                  <a:moveTo>
                    <a:pt x="2457589" y="3537381"/>
                  </a:moveTo>
                  <a:lnTo>
                    <a:pt x="2452217" y="3529355"/>
                  </a:lnTo>
                  <a:lnTo>
                    <a:pt x="2435695" y="3526104"/>
                  </a:lnTo>
                  <a:lnTo>
                    <a:pt x="2427681" y="3531476"/>
                  </a:lnTo>
                  <a:lnTo>
                    <a:pt x="2424417" y="3548024"/>
                  </a:lnTo>
                  <a:lnTo>
                    <a:pt x="2429802" y="3556038"/>
                  </a:lnTo>
                  <a:lnTo>
                    <a:pt x="2446312" y="3559289"/>
                  </a:lnTo>
                  <a:lnTo>
                    <a:pt x="2454325" y="3553917"/>
                  </a:lnTo>
                  <a:lnTo>
                    <a:pt x="2457589" y="3537381"/>
                  </a:lnTo>
                  <a:close/>
                </a:path>
                <a:path w="3716020" h="4871720">
                  <a:moveTo>
                    <a:pt x="2460917" y="3184169"/>
                  </a:moveTo>
                  <a:lnTo>
                    <a:pt x="2455253" y="3168281"/>
                  </a:lnTo>
                  <a:lnTo>
                    <a:pt x="2446528" y="3164141"/>
                  </a:lnTo>
                  <a:lnTo>
                    <a:pt x="2430678" y="3169793"/>
                  </a:lnTo>
                  <a:lnTo>
                    <a:pt x="2426538" y="3178518"/>
                  </a:lnTo>
                  <a:lnTo>
                    <a:pt x="2432202" y="3194405"/>
                  </a:lnTo>
                  <a:lnTo>
                    <a:pt x="2440927" y="3198533"/>
                  </a:lnTo>
                  <a:lnTo>
                    <a:pt x="2456777" y="3192881"/>
                  </a:lnTo>
                  <a:lnTo>
                    <a:pt x="2460917" y="3184169"/>
                  </a:lnTo>
                  <a:close/>
                </a:path>
                <a:path w="3716020" h="4871720">
                  <a:moveTo>
                    <a:pt x="2467648" y="3476510"/>
                  </a:moveTo>
                  <a:lnTo>
                    <a:pt x="2461907" y="3468751"/>
                  </a:lnTo>
                  <a:lnTo>
                    <a:pt x="2445258" y="3466261"/>
                  </a:lnTo>
                  <a:lnTo>
                    <a:pt x="2437498" y="3472002"/>
                  </a:lnTo>
                  <a:lnTo>
                    <a:pt x="2435009" y="3488690"/>
                  </a:lnTo>
                  <a:lnTo>
                    <a:pt x="2440749" y="3496437"/>
                  </a:lnTo>
                  <a:lnTo>
                    <a:pt x="2457399" y="3498926"/>
                  </a:lnTo>
                  <a:lnTo>
                    <a:pt x="2465159" y="3493185"/>
                  </a:lnTo>
                  <a:lnTo>
                    <a:pt x="2467648" y="3476510"/>
                  </a:lnTo>
                  <a:close/>
                </a:path>
                <a:path w="3716020" h="4871720">
                  <a:moveTo>
                    <a:pt x="2475979" y="3415614"/>
                  </a:moveTo>
                  <a:lnTo>
                    <a:pt x="2469997" y="3408045"/>
                  </a:lnTo>
                  <a:lnTo>
                    <a:pt x="2453284" y="3406076"/>
                  </a:lnTo>
                  <a:lnTo>
                    <a:pt x="2445715" y="3412058"/>
                  </a:lnTo>
                  <a:lnTo>
                    <a:pt x="2443734" y="3428796"/>
                  </a:lnTo>
                  <a:lnTo>
                    <a:pt x="2449715" y="3436378"/>
                  </a:lnTo>
                  <a:lnTo>
                    <a:pt x="2466429" y="3438347"/>
                  </a:lnTo>
                  <a:lnTo>
                    <a:pt x="2474010" y="3432365"/>
                  </a:lnTo>
                  <a:lnTo>
                    <a:pt x="2475979" y="3415614"/>
                  </a:lnTo>
                  <a:close/>
                </a:path>
                <a:path w="3716020" h="4871720">
                  <a:moveTo>
                    <a:pt x="2476982" y="3244964"/>
                  </a:moveTo>
                  <a:lnTo>
                    <a:pt x="2473426" y="3228492"/>
                  </a:lnTo>
                  <a:lnTo>
                    <a:pt x="2465311" y="3223260"/>
                  </a:lnTo>
                  <a:lnTo>
                    <a:pt x="2448864" y="3226803"/>
                  </a:lnTo>
                  <a:lnTo>
                    <a:pt x="2443632" y="3234918"/>
                  </a:lnTo>
                  <a:lnTo>
                    <a:pt x="2447188" y="3251403"/>
                  </a:lnTo>
                  <a:lnTo>
                    <a:pt x="2455303" y="3256635"/>
                  </a:lnTo>
                  <a:lnTo>
                    <a:pt x="2471750" y="3253079"/>
                  </a:lnTo>
                  <a:lnTo>
                    <a:pt x="2476982" y="3244964"/>
                  </a:lnTo>
                  <a:close/>
                </a:path>
                <a:path w="3716020" h="4871720">
                  <a:moveTo>
                    <a:pt x="2481376" y="3354159"/>
                  </a:moveTo>
                  <a:lnTo>
                    <a:pt x="2475052" y="3346881"/>
                  </a:lnTo>
                  <a:lnTo>
                    <a:pt x="2458262" y="3345700"/>
                  </a:lnTo>
                  <a:lnTo>
                    <a:pt x="2450973" y="3352025"/>
                  </a:lnTo>
                  <a:lnTo>
                    <a:pt x="2449792" y="3368852"/>
                  </a:lnTo>
                  <a:lnTo>
                    <a:pt x="2456129" y="3376130"/>
                  </a:lnTo>
                  <a:lnTo>
                    <a:pt x="2472918" y="3377311"/>
                  </a:lnTo>
                  <a:lnTo>
                    <a:pt x="2480195" y="3370986"/>
                  </a:lnTo>
                  <a:lnTo>
                    <a:pt x="2481376" y="3354159"/>
                  </a:lnTo>
                  <a:close/>
                </a:path>
                <a:path w="3716020" h="4871720">
                  <a:moveTo>
                    <a:pt x="2482532" y="3307765"/>
                  </a:moveTo>
                  <a:lnTo>
                    <a:pt x="2481211" y="3290951"/>
                  </a:lnTo>
                  <a:lnTo>
                    <a:pt x="2473871" y="3284690"/>
                  </a:lnTo>
                  <a:lnTo>
                    <a:pt x="2457081" y="3286010"/>
                  </a:lnTo>
                  <a:lnTo>
                    <a:pt x="2450820" y="3293351"/>
                  </a:lnTo>
                  <a:lnTo>
                    <a:pt x="2452154" y="3310166"/>
                  </a:lnTo>
                  <a:lnTo>
                    <a:pt x="2459494" y="3316427"/>
                  </a:lnTo>
                  <a:lnTo>
                    <a:pt x="2476271" y="3315106"/>
                  </a:lnTo>
                  <a:lnTo>
                    <a:pt x="2482532" y="3307765"/>
                  </a:lnTo>
                  <a:close/>
                </a:path>
                <a:path w="3716020" h="4871720">
                  <a:moveTo>
                    <a:pt x="2486126" y="2688145"/>
                  </a:moveTo>
                  <a:lnTo>
                    <a:pt x="2484869" y="2671356"/>
                  </a:lnTo>
                  <a:lnTo>
                    <a:pt x="2477566" y="2665057"/>
                  </a:lnTo>
                  <a:lnTo>
                    <a:pt x="2460739" y="2666314"/>
                  </a:lnTo>
                  <a:lnTo>
                    <a:pt x="2454452" y="2673616"/>
                  </a:lnTo>
                  <a:lnTo>
                    <a:pt x="2455697" y="2690406"/>
                  </a:lnTo>
                  <a:lnTo>
                    <a:pt x="2463012" y="2696705"/>
                  </a:lnTo>
                  <a:lnTo>
                    <a:pt x="2479827" y="2695448"/>
                  </a:lnTo>
                  <a:lnTo>
                    <a:pt x="2486126" y="2688145"/>
                  </a:lnTo>
                  <a:close/>
                </a:path>
                <a:path w="3716020" h="4871720">
                  <a:moveTo>
                    <a:pt x="2509367" y="4845228"/>
                  </a:moveTo>
                  <a:lnTo>
                    <a:pt x="2507754" y="4828464"/>
                  </a:lnTo>
                  <a:lnTo>
                    <a:pt x="2500299" y="4822329"/>
                  </a:lnTo>
                  <a:lnTo>
                    <a:pt x="2483510" y="4823955"/>
                  </a:lnTo>
                  <a:lnTo>
                    <a:pt x="2477376" y="4831397"/>
                  </a:lnTo>
                  <a:lnTo>
                    <a:pt x="2479002" y="4848161"/>
                  </a:lnTo>
                  <a:lnTo>
                    <a:pt x="2486444" y="4854295"/>
                  </a:lnTo>
                  <a:lnTo>
                    <a:pt x="2503233" y="4852670"/>
                  </a:lnTo>
                  <a:lnTo>
                    <a:pt x="2509367" y="4845228"/>
                  </a:lnTo>
                  <a:close/>
                </a:path>
                <a:path w="3716020" h="4871720">
                  <a:moveTo>
                    <a:pt x="2546845" y="2684970"/>
                  </a:moveTo>
                  <a:lnTo>
                    <a:pt x="2545969" y="2668155"/>
                  </a:lnTo>
                  <a:lnTo>
                    <a:pt x="2538806" y="2661691"/>
                  </a:lnTo>
                  <a:lnTo>
                    <a:pt x="2521966" y="2662555"/>
                  </a:lnTo>
                  <a:lnTo>
                    <a:pt x="2515501" y="2669717"/>
                  </a:lnTo>
                  <a:lnTo>
                    <a:pt x="2516365" y="2686532"/>
                  </a:lnTo>
                  <a:lnTo>
                    <a:pt x="2523528" y="2692997"/>
                  </a:lnTo>
                  <a:lnTo>
                    <a:pt x="2540368" y="2692133"/>
                  </a:lnTo>
                  <a:lnTo>
                    <a:pt x="2546845" y="2684970"/>
                  </a:lnTo>
                  <a:close/>
                </a:path>
                <a:path w="3716020" h="4871720">
                  <a:moveTo>
                    <a:pt x="2570175" y="4838928"/>
                  </a:moveTo>
                  <a:lnTo>
                    <a:pt x="2568270" y="4822202"/>
                  </a:lnTo>
                  <a:lnTo>
                    <a:pt x="2560713" y="4816208"/>
                  </a:lnTo>
                  <a:lnTo>
                    <a:pt x="2543949" y="4818126"/>
                  </a:lnTo>
                  <a:lnTo>
                    <a:pt x="2537955" y="4825682"/>
                  </a:lnTo>
                  <a:lnTo>
                    <a:pt x="2539873" y="4842408"/>
                  </a:lnTo>
                  <a:lnTo>
                    <a:pt x="2547429" y="4848403"/>
                  </a:lnTo>
                  <a:lnTo>
                    <a:pt x="2564180" y="4846485"/>
                  </a:lnTo>
                  <a:lnTo>
                    <a:pt x="2570175" y="4838928"/>
                  </a:lnTo>
                  <a:close/>
                </a:path>
                <a:path w="3716020" h="4871720">
                  <a:moveTo>
                    <a:pt x="2607614" y="2682633"/>
                  </a:moveTo>
                  <a:lnTo>
                    <a:pt x="2607094" y="2665806"/>
                  </a:lnTo>
                  <a:lnTo>
                    <a:pt x="2600058" y="2659202"/>
                  </a:lnTo>
                  <a:lnTo>
                    <a:pt x="2583205" y="2659723"/>
                  </a:lnTo>
                  <a:lnTo>
                    <a:pt x="2576588" y="2666758"/>
                  </a:lnTo>
                  <a:lnTo>
                    <a:pt x="2577122" y="2683586"/>
                  </a:lnTo>
                  <a:lnTo>
                    <a:pt x="2584145" y="2690190"/>
                  </a:lnTo>
                  <a:lnTo>
                    <a:pt x="2600998" y="2689669"/>
                  </a:lnTo>
                  <a:lnTo>
                    <a:pt x="2607614" y="2682633"/>
                  </a:lnTo>
                  <a:close/>
                </a:path>
                <a:path w="3716020" h="4871720">
                  <a:moveTo>
                    <a:pt x="2630894" y="4831753"/>
                  </a:moveTo>
                  <a:lnTo>
                    <a:pt x="2628684" y="4815065"/>
                  </a:lnTo>
                  <a:lnTo>
                    <a:pt x="2621026" y="4809198"/>
                  </a:lnTo>
                  <a:lnTo>
                    <a:pt x="2604312" y="4811407"/>
                  </a:lnTo>
                  <a:lnTo>
                    <a:pt x="2598445" y="4819066"/>
                  </a:lnTo>
                  <a:lnTo>
                    <a:pt x="2600642" y="4835753"/>
                  </a:lnTo>
                  <a:lnTo>
                    <a:pt x="2608300" y="4841621"/>
                  </a:lnTo>
                  <a:lnTo>
                    <a:pt x="2625026" y="4839411"/>
                  </a:lnTo>
                  <a:lnTo>
                    <a:pt x="2630894" y="4831753"/>
                  </a:lnTo>
                  <a:close/>
                </a:path>
                <a:path w="3716020" h="4871720">
                  <a:moveTo>
                    <a:pt x="2668498" y="2681097"/>
                  </a:moveTo>
                  <a:lnTo>
                    <a:pt x="2668143" y="2664269"/>
                  </a:lnTo>
                  <a:lnTo>
                    <a:pt x="2661183" y="2657576"/>
                  </a:lnTo>
                  <a:lnTo>
                    <a:pt x="2644330" y="2657932"/>
                  </a:lnTo>
                  <a:lnTo>
                    <a:pt x="2637650" y="2664891"/>
                  </a:lnTo>
                  <a:lnTo>
                    <a:pt x="2637993" y="2681719"/>
                  </a:lnTo>
                  <a:lnTo>
                    <a:pt x="2644952" y="2688399"/>
                  </a:lnTo>
                  <a:lnTo>
                    <a:pt x="2661818" y="2688056"/>
                  </a:lnTo>
                  <a:lnTo>
                    <a:pt x="2668498" y="2681097"/>
                  </a:lnTo>
                  <a:close/>
                </a:path>
                <a:path w="3716020" h="4871720">
                  <a:moveTo>
                    <a:pt x="2691358" y="4823726"/>
                  </a:moveTo>
                  <a:lnTo>
                    <a:pt x="2689148" y="4807039"/>
                  </a:lnTo>
                  <a:lnTo>
                    <a:pt x="2681490" y="4801159"/>
                  </a:lnTo>
                  <a:lnTo>
                    <a:pt x="2664764" y="4803368"/>
                  </a:lnTo>
                  <a:lnTo>
                    <a:pt x="2658897" y="4811026"/>
                  </a:lnTo>
                  <a:lnTo>
                    <a:pt x="2661107" y="4827714"/>
                  </a:lnTo>
                  <a:lnTo>
                    <a:pt x="2668765" y="4833594"/>
                  </a:lnTo>
                  <a:lnTo>
                    <a:pt x="2685478" y="4831385"/>
                  </a:lnTo>
                  <a:lnTo>
                    <a:pt x="2691358" y="4823726"/>
                  </a:lnTo>
                  <a:close/>
                </a:path>
                <a:path w="3716020" h="4871720">
                  <a:moveTo>
                    <a:pt x="2729433" y="2680043"/>
                  </a:moveTo>
                  <a:lnTo>
                    <a:pt x="2729179" y="2663215"/>
                  </a:lnTo>
                  <a:lnTo>
                    <a:pt x="2722245" y="2656497"/>
                  </a:lnTo>
                  <a:lnTo>
                    <a:pt x="2705379" y="2656751"/>
                  </a:lnTo>
                  <a:lnTo>
                    <a:pt x="2698661" y="2663685"/>
                  </a:lnTo>
                  <a:lnTo>
                    <a:pt x="2698927" y="2680512"/>
                  </a:lnTo>
                  <a:lnTo>
                    <a:pt x="2705849" y="2687231"/>
                  </a:lnTo>
                  <a:lnTo>
                    <a:pt x="2722715" y="2686977"/>
                  </a:lnTo>
                  <a:lnTo>
                    <a:pt x="2729433" y="2680043"/>
                  </a:lnTo>
                  <a:close/>
                </a:path>
                <a:path w="3716020" h="4871720">
                  <a:moveTo>
                    <a:pt x="2751785" y="4814227"/>
                  </a:moveTo>
                  <a:lnTo>
                    <a:pt x="2749219" y="4797590"/>
                  </a:lnTo>
                  <a:lnTo>
                    <a:pt x="2741422" y="4791888"/>
                  </a:lnTo>
                  <a:lnTo>
                    <a:pt x="2724759" y="4794466"/>
                  </a:lnTo>
                  <a:lnTo>
                    <a:pt x="2719057" y="4802263"/>
                  </a:lnTo>
                  <a:lnTo>
                    <a:pt x="2721635" y="4818888"/>
                  </a:lnTo>
                  <a:lnTo>
                    <a:pt x="2729420" y="4824590"/>
                  </a:lnTo>
                  <a:lnTo>
                    <a:pt x="2746095" y="4822012"/>
                  </a:lnTo>
                  <a:lnTo>
                    <a:pt x="2751785" y="4814227"/>
                  </a:lnTo>
                  <a:close/>
                </a:path>
                <a:path w="3716020" h="4871720">
                  <a:moveTo>
                    <a:pt x="2790596" y="2664142"/>
                  </a:moveTo>
                  <a:lnTo>
                    <a:pt x="2784030" y="2657068"/>
                  </a:lnTo>
                  <a:lnTo>
                    <a:pt x="2767177" y="2656433"/>
                  </a:lnTo>
                  <a:lnTo>
                    <a:pt x="2760103" y="2662999"/>
                  </a:lnTo>
                  <a:lnTo>
                    <a:pt x="2759468" y="2679814"/>
                  </a:lnTo>
                  <a:lnTo>
                    <a:pt x="2766034" y="2686888"/>
                  </a:lnTo>
                  <a:lnTo>
                    <a:pt x="2782887" y="2687523"/>
                  </a:lnTo>
                  <a:lnTo>
                    <a:pt x="2789961" y="2680957"/>
                  </a:lnTo>
                  <a:lnTo>
                    <a:pt x="2790596" y="2664142"/>
                  </a:lnTo>
                  <a:close/>
                </a:path>
                <a:path w="3716020" h="4871720">
                  <a:moveTo>
                    <a:pt x="2812021" y="4803508"/>
                  </a:moveTo>
                  <a:lnTo>
                    <a:pt x="2809075" y="4786935"/>
                  </a:lnTo>
                  <a:lnTo>
                    <a:pt x="2801162" y="4781410"/>
                  </a:lnTo>
                  <a:lnTo>
                    <a:pt x="2784564" y="4784356"/>
                  </a:lnTo>
                  <a:lnTo>
                    <a:pt x="2779039" y="4792269"/>
                  </a:lnTo>
                  <a:lnTo>
                    <a:pt x="2781985" y="4808842"/>
                  </a:lnTo>
                  <a:lnTo>
                    <a:pt x="2789898" y="4814367"/>
                  </a:lnTo>
                  <a:lnTo>
                    <a:pt x="2806496" y="4811420"/>
                  </a:lnTo>
                  <a:lnTo>
                    <a:pt x="2812021" y="4803508"/>
                  </a:lnTo>
                  <a:close/>
                </a:path>
                <a:path w="3716020" h="4871720">
                  <a:moveTo>
                    <a:pt x="2872003" y="4791265"/>
                  </a:moveTo>
                  <a:lnTo>
                    <a:pt x="2868612" y="4774768"/>
                  </a:lnTo>
                  <a:lnTo>
                    <a:pt x="2860560" y="4769459"/>
                  </a:lnTo>
                  <a:lnTo>
                    <a:pt x="2844038" y="4772850"/>
                  </a:lnTo>
                  <a:lnTo>
                    <a:pt x="2838729" y="4780915"/>
                  </a:lnTo>
                  <a:lnTo>
                    <a:pt x="2842107" y="4797399"/>
                  </a:lnTo>
                  <a:lnTo>
                    <a:pt x="2850172" y="4802708"/>
                  </a:lnTo>
                  <a:lnTo>
                    <a:pt x="2866682" y="4799317"/>
                  </a:lnTo>
                  <a:lnTo>
                    <a:pt x="2872003" y="4791265"/>
                  </a:lnTo>
                  <a:close/>
                </a:path>
                <a:path w="3716020" h="4871720">
                  <a:moveTo>
                    <a:pt x="2920276" y="2693428"/>
                  </a:moveTo>
                  <a:lnTo>
                    <a:pt x="2855925" y="2634170"/>
                  </a:lnTo>
                  <a:lnTo>
                    <a:pt x="2847289" y="2664117"/>
                  </a:lnTo>
                  <a:lnTo>
                    <a:pt x="2831096" y="2660243"/>
                  </a:lnTo>
                  <a:lnTo>
                    <a:pt x="2822879" y="2665298"/>
                  </a:lnTo>
                  <a:lnTo>
                    <a:pt x="2818968" y="2681668"/>
                  </a:lnTo>
                  <a:lnTo>
                    <a:pt x="2824022" y="2689898"/>
                  </a:lnTo>
                  <a:lnTo>
                    <a:pt x="2838831" y="2693428"/>
                  </a:lnTo>
                  <a:lnTo>
                    <a:pt x="2841028" y="2693428"/>
                  </a:lnTo>
                  <a:lnTo>
                    <a:pt x="2920276" y="2693428"/>
                  </a:lnTo>
                  <a:close/>
                </a:path>
                <a:path w="3716020" h="4871720">
                  <a:moveTo>
                    <a:pt x="2931122" y="2703423"/>
                  </a:moveTo>
                  <a:lnTo>
                    <a:pt x="2920682" y="2693809"/>
                  </a:lnTo>
                  <a:lnTo>
                    <a:pt x="2840418" y="2693809"/>
                  </a:lnTo>
                  <a:lnTo>
                    <a:pt x="2838729" y="2693809"/>
                  </a:lnTo>
                  <a:lnTo>
                    <a:pt x="2830588" y="2722029"/>
                  </a:lnTo>
                  <a:lnTo>
                    <a:pt x="2931122" y="2703423"/>
                  </a:lnTo>
                  <a:close/>
                </a:path>
                <a:path w="3716020" h="4871720">
                  <a:moveTo>
                    <a:pt x="2931630" y="4777079"/>
                  </a:moveTo>
                  <a:lnTo>
                    <a:pt x="2927642" y="4760722"/>
                  </a:lnTo>
                  <a:lnTo>
                    <a:pt x="2919399" y="4755705"/>
                  </a:lnTo>
                  <a:lnTo>
                    <a:pt x="2903016" y="4759693"/>
                  </a:lnTo>
                  <a:lnTo>
                    <a:pt x="2898000" y="4767935"/>
                  </a:lnTo>
                  <a:lnTo>
                    <a:pt x="2901975" y="4784293"/>
                  </a:lnTo>
                  <a:lnTo>
                    <a:pt x="2910217" y="4789309"/>
                  </a:lnTo>
                  <a:lnTo>
                    <a:pt x="2926613" y="4785322"/>
                  </a:lnTo>
                  <a:lnTo>
                    <a:pt x="2931630" y="4777079"/>
                  </a:lnTo>
                  <a:close/>
                </a:path>
                <a:path w="3716020" h="4871720">
                  <a:moveTo>
                    <a:pt x="2990723" y="4760988"/>
                  </a:moveTo>
                  <a:lnTo>
                    <a:pt x="2986227" y="4744771"/>
                  </a:lnTo>
                  <a:lnTo>
                    <a:pt x="2977832" y="4740021"/>
                  </a:lnTo>
                  <a:lnTo>
                    <a:pt x="2961576" y="4744529"/>
                  </a:lnTo>
                  <a:lnTo>
                    <a:pt x="2956826" y="4752924"/>
                  </a:lnTo>
                  <a:lnTo>
                    <a:pt x="2961322" y="4769142"/>
                  </a:lnTo>
                  <a:lnTo>
                    <a:pt x="2969730" y="4773892"/>
                  </a:lnTo>
                  <a:lnTo>
                    <a:pt x="2985973" y="4769396"/>
                  </a:lnTo>
                  <a:lnTo>
                    <a:pt x="2990723" y="4760988"/>
                  </a:lnTo>
                  <a:close/>
                </a:path>
                <a:path w="3716020" h="4871720">
                  <a:moveTo>
                    <a:pt x="3049270" y="4742954"/>
                  </a:moveTo>
                  <a:lnTo>
                    <a:pt x="3044253" y="4726889"/>
                  </a:lnTo>
                  <a:lnTo>
                    <a:pt x="3035706" y="4722406"/>
                  </a:lnTo>
                  <a:lnTo>
                    <a:pt x="3019615" y="4727422"/>
                  </a:lnTo>
                  <a:lnTo>
                    <a:pt x="3015132" y="4735969"/>
                  </a:lnTo>
                  <a:lnTo>
                    <a:pt x="3020136" y="4752035"/>
                  </a:lnTo>
                  <a:lnTo>
                    <a:pt x="3028683" y="4756518"/>
                  </a:lnTo>
                  <a:lnTo>
                    <a:pt x="3044787" y="4751502"/>
                  </a:lnTo>
                  <a:lnTo>
                    <a:pt x="3049270" y="4742954"/>
                  </a:lnTo>
                  <a:close/>
                </a:path>
                <a:path w="3716020" h="4871720">
                  <a:moveTo>
                    <a:pt x="3107207" y="4723066"/>
                  </a:moveTo>
                  <a:lnTo>
                    <a:pt x="3101683" y="4707166"/>
                  </a:lnTo>
                  <a:lnTo>
                    <a:pt x="3093008" y="4702962"/>
                  </a:lnTo>
                  <a:lnTo>
                    <a:pt x="3077070" y="4708487"/>
                  </a:lnTo>
                  <a:lnTo>
                    <a:pt x="3072866" y="4717173"/>
                  </a:lnTo>
                  <a:lnTo>
                    <a:pt x="3078391" y="4733074"/>
                  </a:lnTo>
                  <a:lnTo>
                    <a:pt x="3087065" y="4737278"/>
                  </a:lnTo>
                  <a:lnTo>
                    <a:pt x="3103003" y="4731753"/>
                  </a:lnTo>
                  <a:lnTo>
                    <a:pt x="3107207" y="4723066"/>
                  </a:lnTo>
                  <a:close/>
                </a:path>
                <a:path w="3716020" h="4871720">
                  <a:moveTo>
                    <a:pt x="3164509" y="4701527"/>
                  </a:moveTo>
                  <a:lnTo>
                    <a:pt x="3158553" y="4685779"/>
                  </a:lnTo>
                  <a:lnTo>
                    <a:pt x="3149752" y="4681817"/>
                  </a:lnTo>
                  <a:lnTo>
                    <a:pt x="3133979" y="4687786"/>
                  </a:lnTo>
                  <a:lnTo>
                    <a:pt x="3130016" y="4696574"/>
                  </a:lnTo>
                  <a:lnTo>
                    <a:pt x="3135973" y="4712322"/>
                  </a:lnTo>
                  <a:lnTo>
                    <a:pt x="3144774" y="4716284"/>
                  </a:lnTo>
                  <a:lnTo>
                    <a:pt x="3160547" y="4710315"/>
                  </a:lnTo>
                  <a:lnTo>
                    <a:pt x="3164509" y="4701527"/>
                  </a:lnTo>
                  <a:close/>
                </a:path>
                <a:path w="3716020" h="4871720">
                  <a:moveTo>
                    <a:pt x="3221177" y="4678438"/>
                  </a:moveTo>
                  <a:lnTo>
                    <a:pt x="3214852" y="4662843"/>
                  </a:lnTo>
                  <a:lnTo>
                    <a:pt x="3205962" y="4659084"/>
                  </a:lnTo>
                  <a:lnTo>
                    <a:pt x="3190341" y="4665421"/>
                  </a:lnTo>
                  <a:lnTo>
                    <a:pt x="3186582" y="4674311"/>
                  </a:lnTo>
                  <a:lnTo>
                    <a:pt x="3192907" y="4689919"/>
                  </a:lnTo>
                  <a:lnTo>
                    <a:pt x="3201797" y="4693666"/>
                  </a:lnTo>
                  <a:lnTo>
                    <a:pt x="3217430" y="4687328"/>
                  </a:lnTo>
                  <a:lnTo>
                    <a:pt x="3221177" y="4678438"/>
                  </a:lnTo>
                  <a:close/>
                </a:path>
                <a:path w="3716020" h="4871720">
                  <a:moveTo>
                    <a:pt x="3277235" y="4653902"/>
                  </a:moveTo>
                  <a:lnTo>
                    <a:pt x="3270542" y="4638459"/>
                  </a:lnTo>
                  <a:lnTo>
                    <a:pt x="3261563" y="4634903"/>
                  </a:lnTo>
                  <a:lnTo>
                    <a:pt x="3246094" y="4641608"/>
                  </a:lnTo>
                  <a:lnTo>
                    <a:pt x="3242551" y="4650587"/>
                  </a:lnTo>
                  <a:lnTo>
                    <a:pt x="3249244" y="4666031"/>
                  </a:lnTo>
                  <a:lnTo>
                    <a:pt x="3258210" y="4669574"/>
                  </a:lnTo>
                  <a:lnTo>
                    <a:pt x="3273691" y="4662868"/>
                  </a:lnTo>
                  <a:lnTo>
                    <a:pt x="3277235" y="4653902"/>
                  </a:lnTo>
                  <a:close/>
                </a:path>
                <a:path w="3716020" h="4871720">
                  <a:moveTo>
                    <a:pt x="3332696" y="4628032"/>
                  </a:moveTo>
                  <a:lnTo>
                    <a:pt x="3325634" y="4612754"/>
                  </a:lnTo>
                  <a:lnTo>
                    <a:pt x="3316579" y="4609414"/>
                  </a:lnTo>
                  <a:lnTo>
                    <a:pt x="3301263" y="4616488"/>
                  </a:lnTo>
                  <a:lnTo>
                    <a:pt x="3297936" y="4625543"/>
                  </a:lnTo>
                  <a:lnTo>
                    <a:pt x="3304984" y="4640821"/>
                  </a:lnTo>
                  <a:lnTo>
                    <a:pt x="3314039" y="4644161"/>
                  </a:lnTo>
                  <a:lnTo>
                    <a:pt x="3329355" y="4637087"/>
                  </a:lnTo>
                  <a:lnTo>
                    <a:pt x="3332696" y="4628032"/>
                  </a:lnTo>
                  <a:close/>
                </a:path>
                <a:path w="3716020" h="4871720">
                  <a:moveTo>
                    <a:pt x="3387369" y="4600448"/>
                  </a:moveTo>
                  <a:lnTo>
                    <a:pt x="3379876" y="4585373"/>
                  </a:lnTo>
                  <a:lnTo>
                    <a:pt x="3370719" y="4582312"/>
                  </a:lnTo>
                  <a:lnTo>
                    <a:pt x="3355619" y="4589818"/>
                  </a:lnTo>
                  <a:lnTo>
                    <a:pt x="3352558" y="4598975"/>
                  </a:lnTo>
                  <a:lnTo>
                    <a:pt x="3360051" y="4614037"/>
                  </a:lnTo>
                  <a:lnTo>
                    <a:pt x="3369208" y="4617110"/>
                  </a:lnTo>
                  <a:lnTo>
                    <a:pt x="3384296" y="4609592"/>
                  </a:lnTo>
                  <a:lnTo>
                    <a:pt x="3387369" y="4600448"/>
                  </a:lnTo>
                  <a:close/>
                </a:path>
                <a:path w="3716020" h="4871720">
                  <a:moveTo>
                    <a:pt x="3441928" y="4572647"/>
                  </a:moveTo>
                  <a:lnTo>
                    <a:pt x="3433991" y="4557801"/>
                  </a:lnTo>
                  <a:lnTo>
                    <a:pt x="3424758" y="4554994"/>
                  </a:lnTo>
                  <a:lnTo>
                    <a:pt x="3409873" y="4562945"/>
                  </a:lnTo>
                  <a:lnTo>
                    <a:pt x="3407079" y="4572190"/>
                  </a:lnTo>
                  <a:lnTo>
                    <a:pt x="3415017" y="4587024"/>
                  </a:lnTo>
                  <a:lnTo>
                    <a:pt x="3424250" y="4589831"/>
                  </a:lnTo>
                  <a:lnTo>
                    <a:pt x="3439122" y="4581880"/>
                  </a:lnTo>
                  <a:lnTo>
                    <a:pt x="3441928" y="4572647"/>
                  </a:lnTo>
                  <a:close/>
                </a:path>
                <a:path w="3716020" h="4871720">
                  <a:moveTo>
                    <a:pt x="3495700" y="4543882"/>
                  </a:moveTo>
                  <a:lnTo>
                    <a:pt x="3487763" y="4529036"/>
                  </a:lnTo>
                  <a:lnTo>
                    <a:pt x="3478530" y="4526242"/>
                  </a:lnTo>
                  <a:lnTo>
                    <a:pt x="3463658" y="4534192"/>
                  </a:lnTo>
                  <a:lnTo>
                    <a:pt x="3460864" y="4543425"/>
                  </a:lnTo>
                  <a:lnTo>
                    <a:pt x="3468801" y="4558271"/>
                  </a:lnTo>
                  <a:lnTo>
                    <a:pt x="3478034" y="4561065"/>
                  </a:lnTo>
                  <a:lnTo>
                    <a:pt x="3492906" y="4553115"/>
                  </a:lnTo>
                  <a:lnTo>
                    <a:pt x="3495700" y="4543882"/>
                  </a:lnTo>
                  <a:close/>
                </a:path>
                <a:path w="3716020" h="4871720">
                  <a:moveTo>
                    <a:pt x="3549345" y="4514494"/>
                  </a:moveTo>
                  <a:lnTo>
                    <a:pt x="3541090" y="4499826"/>
                  </a:lnTo>
                  <a:lnTo>
                    <a:pt x="3531806" y="4497222"/>
                  </a:lnTo>
                  <a:lnTo>
                    <a:pt x="3517100" y="4505490"/>
                  </a:lnTo>
                  <a:lnTo>
                    <a:pt x="3514509" y="4514786"/>
                  </a:lnTo>
                  <a:lnTo>
                    <a:pt x="3522764" y="4529455"/>
                  </a:lnTo>
                  <a:lnTo>
                    <a:pt x="3532060" y="4532058"/>
                  </a:lnTo>
                  <a:lnTo>
                    <a:pt x="3546754" y="4523778"/>
                  </a:lnTo>
                  <a:lnTo>
                    <a:pt x="3549345" y="4514494"/>
                  </a:lnTo>
                  <a:close/>
                </a:path>
                <a:path w="3716020" h="4871720">
                  <a:moveTo>
                    <a:pt x="3602545" y="4484662"/>
                  </a:moveTo>
                  <a:lnTo>
                    <a:pt x="3594290" y="4469993"/>
                  </a:lnTo>
                  <a:lnTo>
                    <a:pt x="3584994" y="4467390"/>
                  </a:lnTo>
                  <a:lnTo>
                    <a:pt x="3570300" y="4475658"/>
                  </a:lnTo>
                  <a:lnTo>
                    <a:pt x="3567696" y="4484954"/>
                  </a:lnTo>
                  <a:lnTo>
                    <a:pt x="3575964" y="4499622"/>
                  </a:lnTo>
                  <a:lnTo>
                    <a:pt x="3585248" y="4502226"/>
                  </a:lnTo>
                  <a:lnTo>
                    <a:pt x="3599942" y="4493946"/>
                  </a:lnTo>
                  <a:lnTo>
                    <a:pt x="3602545" y="4484662"/>
                  </a:lnTo>
                  <a:close/>
                </a:path>
                <a:path w="3716020" h="4871720">
                  <a:moveTo>
                    <a:pt x="3715651" y="4410316"/>
                  </a:moveTo>
                  <a:lnTo>
                    <a:pt x="3613581" y="4416183"/>
                  </a:lnTo>
                  <a:lnTo>
                    <a:pt x="3628758" y="4442625"/>
                  </a:lnTo>
                  <a:lnTo>
                    <a:pt x="3623297" y="4445762"/>
                  </a:lnTo>
                  <a:lnTo>
                    <a:pt x="3620782" y="4455084"/>
                  </a:lnTo>
                  <a:lnTo>
                    <a:pt x="3629190" y="4469676"/>
                  </a:lnTo>
                  <a:lnTo>
                    <a:pt x="3638499" y="4472178"/>
                  </a:lnTo>
                  <a:lnTo>
                    <a:pt x="3643934" y="4469054"/>
                  </a:lnTo>
                  <a:lnTo>
                    <a:pt x="3659111" y="4495482"/>
                  </a:lnTo>
                  <a:lnTo>
                    <a:pt x="3697694" y="4437354"/>
                  </a:lnTo>
                  <a:lnTo>
                    <a:pt x="3715651" y="44103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87056" y="5224272"/>
              <a:ext cx="237744" cy="237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37144" y="5250472"/>
              <a:ext cx="139115" cy="13911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32060" y="5245387"/>
              <a:ext cx="149302" cy="14930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45608" y="6211823"/>
            <a:ext cx="2566035" cy="11690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20" dirty="0">
                <a:solidFill>
                  <a:srgbClr val="C6D9F1"/>
                </a:solidFill>
                <a:latin typeface="Arial"/>
                <a:cs typeface="Arial"/>
              </a:rPr>
              <a:t>Sharp</a:t>
            </a:r>
            <a:r>
              <a:rPr sz="1100" spc="-5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6D9F1"/>
                </a:solidFill>
                <a:latin typeface="Arial"/>
                <a:cs typeface="Arial"/>
              </a:rPr>
              <a:t>&amp;</a:t>
            </a:r>
            <a:r>
              <a:rPr sz="1100" spc="-4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C6D9F1"/>
                </a:solidFill>
                <a:latin typeface="Arial"/>
                <a:cs typeface="Arial"/>
              </a:rPr>
              <a:t>Hahn.</a:t>
            </a:r>
            <a:r>
              <a:rPr sz="1100" spc="-3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C6D9F1"/>
                </a:solidFill>
                <a:latin typeface="Arial"/>
                <a:cs typeface="Arial"/>
              </a:rPr>
              <a:t>Philos</a:t>
            </a:r>
            <a:r>
              <a:rPr sz="1100" spc="-3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C6D9F1"/>
                </a:solidFill>
                <a:latin typeface="Arial"/>
                <a:cs typeface="Arial"/>
              </a:rPr>
              <a:t>Trans</a:t>
            </a:r>
            <a:r>
              <a:rPr sz="1100" spc="-4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6D9F1"/>
                </a:solidFill>
                <a:latin typeface="Arial"/>
                <a:cs typeface="Arial"/>
              </a:rPr>
              <a:t>R</a:t>
            </a:r>
            <a:r>
              <a:rPr sz="1100" spc="-4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C6D9F1"/>
                </a:solidFill>
                <a:latin typeface="Arial"/>
                <a:cs typeface="Arial"/>
              </a:rPr>
              <a:t>Soc</a:t>
            </a:r>
            <a:r>
              <a:rPr sz="1100" spc="-3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C6D9F1"/>
                </a:solidFill>
                <a:latin typeface="Arial"/>
                <a:cs typeface="Arial"/>
              </a:rPr>
              <a:t>Lond</a:t>
            </a:r>
            <a:r>
              <a:rPr sz="1100" spc="-4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C6D9F1"/>
                </a:solidFill>
                <a:latin typeface="Arial"/>
                <a:cs typeface="Arial"/>
              </a:rPr>
              <a:t>B </a:t>
            </a:r>
            <a:r>
              <a:rPr sz="1100" spc="-10" dirty="0">
                <a:solidFill>
                  <a:srgbClr val="C6D9F1"/>
                </a:solidFill>
                <a:latin typeface="Arial"/>
                <a:cs typeface="Arial"/>
              </a:rPr>
              <a:t>Biol</a:t>
            </a:r>
            <a:r>
              <a:rPr sz="1100" spc="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C6D9F1"/>
                </a:solidFill>
                <a:latin typeface="Arial"/>
                <a:cs typeface="Arial"/>
              </a:rPr>
              <a:t>Sci.</a:t>
            </a:r>
            <a:r>
              <a:rPr sz="1100" spc="-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C6D9F1"/>
                </a:solidFill>
                <a:latin typeface="Arial"/>
                <a:cs typeface="Arial"/>
              </a:rPr>
              <a:t>2010</a:t>
            </a:r>
            <a:r>
              <a:rPr sz="1100" spc="-1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C6D9F1"/>
                </a:solidFill>
                <a:latin typeface="Arial"/>
                <a:cs typeface="Arial"/>
              </a:rPr>
              <a:t>Aug</a:t>
            </a:r>
            <a:r>
              <a:rPr sz="1100" spc="-1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C6D9F1"/>
                </a:solidFill>
                <a:latin typeface="Arial"/>
                <a:cs typeface="Arial"/>
              </a:rPr>
              <a:t>27;365(1552):2487-</a:t>
            </a:r>
            <a:r>
              <a:rPr sz="1100" spc="-25" dirty="0">
                <a:solidFill>
                  <a:srgbClr val="C6D9F1"/>
                </a:solidFill>
                <a:latin typeface="Arial"/>
                <a:cs typeface="Arial"/>
              </a:rPr>
              <a:t>94</a:t>
            </a:r>
            <a:endParaRPr sz="1100">
              <a:latin typeface="Arial"/>
              <a:cs typeface="Arial"/>
            </a:endParaRPr>
          </a:p>
          <a:p>
            <a:pPr marL="12700" marR="387985">
              <a:lnSpc>
                <a:spcPts val="1300"/>
              </a:lnSpc>
              <a:spcBef>
                <a:spcPts val="590"/>
              </a:spcBef>
            </a:pPr>
            <a:r>
              <a:rPr sz="1100" spc="-10" dirty="0">
                <a:solidFill>
                  <a:srgbClr val="C6D9F1"/>
                </a:solidFill>
                <a:latin typeface="Arial"/>
                <a:cs typeface="Arial"/>
              </a:rPr>
              <a:t>Faria</a:t>
            </a:r>
            <a:r>
              <a:rPr sz="1100" spc="-7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6D9F1"/>
                </a:solidFill>
                <a:latin typeface="Arial"/>
                <a:cs typeface="Arial"/>
              </a:rPr>
              <a:t>NR</a:t>
            </a:r>
            <a:r>
              <a:rPr sz="1100" spc="-6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6D9F1"/>
                </a:solidFill>
                <a:latin typeface="Arial"/>
                <a:cs typeface="Arial"/>
              </a:rPr>
              <a:t>et</a:t>
            </a:r>
            <a:r>
              <a:rPr sz="1100" spc="-5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6D9F1"/>
                </a:solidFill>
                <a:latin typeface="Arial"/>
                <a:cs typeface="Arial"/>
              </a:rPr>
              <a:t>al.</a:t>
            </a:r>
            <a:r>
              <a:rPr sz="1100" spc="-5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C6D9F1"/>
                </a:solidFill>
                <a:latin typeface="Arial"/>
                <a:cs typeface="Arial"/>
              </a:rPr>
              <a:t>Science.</a:t>
            </a:r>
            <a:r>
              <a:rPr sz="1100" spc="-5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C6D9F1"/>
                </a:solidFill>
                <a:latin typeface="Arial"/>
                <a:cs typeface="Arial"/>
              </a:rPr>
              <a:t>2014</a:t>
            </a:r>
            <a:r>
              <a:rPr sz="1100" spc="-6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6D9F1"/>
                </a:solidFill>
                <a:latin typeface="Arial"/>
                <a:cs typeface="Arial"/>
              </a:rPr>
              <a:t>Oct</a:t>
            </a:r>
            <a:r>
              <a:rPr sz="1100" spc="-4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C6D9F1"/>
                </a:solidFill>
                <a:latin typeface="Arial"/>
                <a:cs typeface="Arial"/>
              </a:rPr>
              <a:t>3; </a:t>
            </a:r>
            <a:r>
              <a:rPr sz="1100" spc="-30" dirty="0">
                <a:solidFill>
                  <a:srgbClr val="C6D9F1"/>
                </a:solidFill>
                <a:latin typeface="Arial"/>
                <a:cs typeface="Arial"/>
              </a:rPr>
              <a:t>346(6205):56-</a:t>
            </a:r>
            <a:r>
              <a:rPr sz="1100" spc="-25" dirty="0">
                <a:solidFill>
                  <a:srgbClr val="C6D9F1"/>
                </a:solidFill>
                <a:latin typeface="Arial"/>
                <a:cs typeface="Arial"/>
              </a:rPr>
              <a:t>61</a:t>
            </a:r>
            <a:endParaRPr sz="1100">
              <a:latin typeface="Arial"/>
              <a:cs typeface="Arial"/>
            </a:endParaRPr>
          </a:p>
          <a:p>
            <a:pPr marL="12700" marR="282575">
              <a:lnSpc>
                <a:spcPts val="1300"/>
              </a:lnSpc>
              <a:spcBef>
                <a:spcPts val="595"/>
              </a:spcBef>
            </a:pPr>
            <a:r>
              <a:rPr sz="1100" spc="-25" dirty="0">
                <a:solidFill>
                  <a:srgbClr val="C6D9F1"/>
                </a:solidFill>
                <a:latin typeface="Arial"/>
                <a:cs typeface="Arial"/>
              </a:rPr>
              <a:t>Worobey</a:t>
            </a:r>
            <a:r>
              <a:rPr sz="1100" spc="-4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6D9F1"/>
                </a:solidFill>
                <a:latin typeface="Arial"/>
                <a:cs typeface="Arial"/>
              </a:rPr>
              <a:t>M</a:t>
            </a:r>
            <a:r>
              <a:rPr sz="1100" spc="-4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6D9F1"/>
                </a:solidFill>
                <a:latin typeface="Arial"/>
                <a:cs typeface="Arial"/>
              </a:rPr>
              <a:t>et</a:t>
            </a:r>
            <a:r>
              <a:rPr sz="1100" spc="-4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6D9F1"/>
                </a:solidFill>
                <a:latin typeface="Arial"/>
                <a:cs typeface="Arial"/>
              </a:rPr>
              <a:t>al.</a:t>
            </a:r>
            <a:r>
              <a:rPr sz="1100" spc="-3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C6D9F1"/>
                </a:solidFill>
                <a:latin typeface="Arial"/>
                <a:cs typeface="Arial"/>
              </a:rPr>
              <a:t>Nature.</a:t>
            </a:r>
            <a:r>
              <a:rPr sz="1100" spc="-4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C6D9F1"/>
                </a:solidFill>
                <a:latin typeface="Arial"/>
                <a:cs typeface="Arial"/>
              </a:rPr>
              <a:t>2016</a:t>
            </a:r>
            <a:r>
              <a:rPr sz="1100" spc="-5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C6D9F1"/>
                </a:solidFill>
                <a:latin typeface="Arial"/>
                <a:cs typeface="Arial"/>
              </a:rPr>
              <a:t>Nov</a:t>
            </a:r>
            <a:r>
              <a:rPr sz="1100" spc="-4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C6D9F1"/>
                </a:solidFill>
                <a:latin typeface="Arial"/>
                <a:cs typeface="Arial"/>
              </a:rPr>
              <a:t>3; </a:t>
            </a:r>
            <a:r>
              <a:rPr sz="1100" spc="-30" dirty="0">
                <a:solidFill>
                  <a:srgbClr val="C6D9F1"/>
                </a:solidFill>
                <a:latin typeface="Arial"/>
                <a:cs typeface="Arial"/>
              </a:rPr>
              <a:t>539(7627):98-</a:t>
            </a:r>
            <a:r>
              <a:rPr sz="1100" spc="-25" dirty="0">
                <a:solidFill>
                  <a:srgbClr val="C6D9F1"/>
                </a:solidFill>
                <a:latin typeface="Arial"/>
                <a:cs typeface="Arial"/>
              </a:rPr>
              <a:t>101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40305" y="7300976"/>
            <a:ext cx="1497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Illustration</a:t>
            </a:r>
            <a:r>
              <a:rPr sz="900" spc="-1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FBFBF"/>
                </a:solidFill>
                <a:latin typeface="Arial"/>
                <a:cs typeface="Arial"/>
              </a:rPr>
              <a:t>by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BFBFBF"/>
                </a:solidFill>
                <a:latin typeface="Arial"/>
                <a:cs typeface="Arial"/>
              </a:rPr>
              <a:t>Christopher</a:t>
            </a:r>
            <a:r>
              <a:rPr sz="900" spc="-5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BFBFBF"/>
                </a:solidFill>
                <a:latin typeface="Arial"/>
                <a:cs typeface="Arial"/>
              </a:rPr>
              <a:t>Hurt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2867</Words>
  <Application>Microsoft Office PowerPoint</Application>
  <PresentationFormat>Custom</PresentationFormat>
  <Paragraphs>641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Arial Narrow</vt:lpstr>
      <vt:lpstr>BIZ UDGothic</vt:lpstr>
      <vt:lpstr>Tahoma</vt:lpstr>
      <vt:lpstr>Times New Roman</vt:lpstr>
      <vt:lpstr>Trebuchet MS</vt:lpstr>
      <vt:lpstr>Verdana</vt:lpstr>
      <vt:lpstr>Office Theme</vt:lpstr>
      <vt:lpstr>PowerPoint Presentation</vt:lpstr>
      <vt:lpstr>AETC Program – National Resources</vt:lpstr>
      <vt:lpstr>Disclosures</vt:lpstr>
      <vt:lpstr>Christopher B. Hurt, MD, FIDSA</vt:lpstr>
      <vt:lpstr>Objectives</vt:lpstr>
      <vt:lpstr>PowerPoint Presentation</vt:lpstr>
      <vt:lpstr>Defining some key terms</vt:lpstr>
      <vt:lpstr>Defining some key terms</vt:lpstr>
      <vt:lpstr>How did HIV get to the US?</vt:lpstr>
      <vt:lpstr>How many Americans have HIV?</vt:lpstr>
      <vt:lpstr>Where have we been with HIV in the US?</vt:lpstr>
      <vt:lpstr>Who has HIV in the US?</vt:lpstr>
      <vt:lpstr>Who has HIV in the US?</vt:lpstr>
      <vt:lpstr>Where do Americans with HIV reside?</vt:lpstr>
      <vt:lpstr>How many new infections occur each year?</vt:lpstr>
      <vt:lpstr>Who is acquiring HIV in the US?</vt:lpstr>
      <vt:lpstr>Who is acquiring HIV in the US?</vt:lpstr>
      <vt:lpstr>Who is acquiring HIV in the US?</vt:lpstr>
      <vt:lpstr>Who is acquiring HIV in the US?</vt:lpstr>
      <vt:lpstr>Why are there such disparities by race?</vt:lpstr>
      <vt:lpstr>How is HIV transmitted?</vt:lpstr>
      <vt:lpstr>How is HIV NOT transmitted?</vt:lpstr>
      <vt:lpstr>What behaviors put someone at risk for HIV?</vt:lpstr>
      <vt:lpstr>PowerPoint Presentation</vt:lpstr>
      <vt:lpstr>Immune cells are constantly on patrol</vt:lpstr>
      <vt:lpstr>PowerPoint Presentation</vt:lpstr>
      <vt:lpstr>Healthy rectal tissue is not as reliable</vt:lpstr>
      <vt:lpstr>Inflammation from STIs increases risk</vt:lpstr>
      <vt:lpstr>Disrupted linings are “portals of entry”</vt:lpstr>
      <vt:lpstr>No virus in body fluids? No transmission!</vt:lpstr>
      <vt:lpstr>No virus in body fluids? No transmission!</vt:lpstr>
      <vt:lpstr>93%*</vt:lpstr>
      <vt:lpstr>What happens after HIV disseminates?</vt:lpstr>
      <vt:lpstr>What is the HIV continuum of care?</vt:lpstr>
      <vt:lpstr>What factors affect linkage &amp; retention?</vt:lpstr>
      <vt:lpstr>What if someone is uninsured?</vt:lpstr>
      <vt:lpstr>561,416 clients in 2020</vt:lpstr>
      <vt:lpstr>PowerPoint Presentation</vt:lpstr>
      <vt:lpstr>How does antiretroviral therapy work?</vt:lpstr>
      <vt:lpstr>How does antiretroviral therapy work?</vt:lpstr>
      <vt:lpstr>How does antiretroviral therapy work?</vt:lpstr>
      <vt:lpstr>What is “virological suppression”?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Hurt</dc:creator>
  <cp:lastModifiedBy>Judith Collins</cp:lastModifiedBy>
  <cp:revision>1</cp:revision>
  <dcterms:created xsi:type="dcterms:W3CDTF">2023-08-08T13:36:10Z</dcterms:created>
  <dcterms:modified xsi:type="dcterms:W3CDTF">2023-11-08T19:58:06Z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2023-04-16T00:00:00Z</vt:filetime>
  </property>
  <property fmtid="{D5CDD505-2E9C-101B-9397-08002B2CF9AE}" pid="3" name="Creator">
    <vt:lpwstr>PowerPoint</vt:lpwstr>
  </property>
  <property fmtid="{D5CDD505-2E9C-101B-9397-08002B2CF9AE}" pid="4" name="LastSaved">
    <vt:filetime>2023-08-08T00:00:00Z</vt:filetime>
  </property>
  <property fmtid="{D5CDD505-2E9C-101B-9397-08002B2CF9AE}" pid="5" name="Producer">
    <vt:lpwstr>macOS Version 13.2.1 (Build 22D68) Quartz PDFContext</vt:lpwstr>
  </property>
  <property fmtid="{D5CDD505-2E9C-101B-9397-08002B2CF9AE}" pid="6" name="MSIP_Label_792c8cef-6f2b-4af1-b4ac-d815ff795cd6_Enabled">
    <vt:lpwstr>true</vt:lpwstr>
  </property>
  <property fmtid="{D5CDD505-2E9C-101B-9397-08002B2CF9AE}" pid="7" name="MSIP_Label_792c8cef-6f2b-4af1-b4ac-d815ff795cd6_SetDate">
    <vt:lpwstr>2023-08-08T14:19:35Z</vt:lpwstr>
  </property>
  <property fmtid="{D5CDD505-2E9C-101B-9397-08002B2CF9AE}" pid="8" name="MSIP_Label_792c8cef-6f2b-4af1-b4ac-d815ff795cd6_Method">
    <vt:lpwstr>Standard</vt:lpwstr>
  </property>
  <property fmtid="{D5CDD505-2E9C-101B-9397-08002B2CF9AE}" pid="9" name="MSIP_Label_792c8cef-6f2b-4af1-b4ac-d815ff795cd6_Name">
    <vt:lpwstr>VUMC General</vt:lpwstr>
  </property>
  <property fmtid="{D5CDD505-2E9C-101B-9397-08002B2CF9AE}" pid="10" name="MSIP_Label_792c8cef-6f2b-4af1-b4ac-d815ff795cd6_SiteId">
    <vt:lpwstr>ef575030-1424-4ed8-b83c-12c533d879ab</vt:lpwstr>
  </property>
  <property fmtid="{D5CDD505-2E9C-101B-9397-08002B2CF9AE}" pid="11" name="MSIP_Label_792c8cef-6f2b-4af1-b4ac-d815ff795cd6_ActionId">
    <vt:lpwstr>c0a0c347-6c33-4cb1-9278-0543c6a2974c</vt:lpwstr>
  </property>
  <property fmtid="{D5CDD505-2E9C-101B-9397-08002B2CF9AE}" pid="12" name="MSIP_Label_792c8cef-6f2b-4af1-b4ac-d815ff795cd6_ContentBits">
    <vt:lpwstr>0</vt:lpwstr>
  </property>
</Properties>
</file>