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8" r:id="rId2"/>
    <p:sldId id="257" r:id="rId3"/>
    <p:sldId id="260" r:id="rId4"/>
    <p:sldId id="280" r:id="rId5"/>
    <p:sldId id="262" r:id="rId6"/>
    <p:sldId id="265" r:id="rId7"/>
    <p:sldId id="268" r:id="rId8"/>
    <p:sldId id="269" r:id="rId9"/>
    <p:sldId id="270" r:id="rId10"/>
    <p:sldId id="259" r:id="rId11"/>
    <p:sldId id="271" r:id="rId12"/>
    <p:sldId id="272" r:id="rId13"/>
    <p:sldId id="273" r:id="rId14"/>
    <p:sldId id="279" r:id="rId15"/>
    <p:sldId id="276" r:id="rId16"/>
    <p:sldId id="278" r:id="rId17"/>
    <p:sldId id="277" r:id="rId18"/>
    <p:sldId id="281"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0E2D1-DAD7-44D7-AF4B-D45F8CFBD36F}" v="157" dt="2023-08-25T18:19:44.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06"/>
    <p:restoredTop sz="82374" autoAdjust="0"/>
  </p:normalViewPr>
  <p:slideViewPr>
    <p:cSldViewPr snapToGrid="0" snapToObjects="1">
      <p:cViewPr varScale="1">
        <p:scale>
          <a:sx n="103" d="100"/>
          <a:sy n="103" d="100"/>
        </p:scale>
        <p:origin x="114" y="10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Floyd" userId="e0def9d8-02a7-43eb-8da7-e95d587004b5" providerId="ADAL" clId="{D410E2D1-DAD7-44D7-AF4B-D45F8CFBD36F}"/>
    <pc:docChg chg="undo redo custSel addSld delSld modSld modMainMaster">
      <pc:chgData name="Carly Floyd" userId="e0def9d8-02a7-43eb-8da7-e95d587004b5" providerId="ADAL" clId="{D410E2D1-DAD7-44D7-AF4B-D45F8CFBD36F}" dt="2023-08-25T18:19:50.141" v="2144" actId="47"/>
      <pc:docMkLst>
        <pc:docMk/>
      </pc:docMkLst>
      <pc:sldChg chg="delSp add del mod">
        <pc:chgData name="Carly Floyd" userId="e0def9d8-02a7-43eb-8da7-e95d587004b5" providerId="ADAL" clId="{D410E2D1-DAD7-44D7-AF4B-D45F8CFBD36F}" dt="2023-08-25T16:16:32.581" v="1507" actId="47"/>
        <pc:sldMkLst>
          <pc:docMk/>
          <pc:sldMk cId="1377184672" sldId="256"/>
        </pc:sldMkLst>
        <pc:picChg chg="del">
          <ac:chgData name="Carly Floyd" userId="e0def9d8-02a7-43eb-8da7-e95d587004b5" providerId="ADAL" clId="{D410E2D1-DAD7-44D7-AF4B-D45F8CFBD36F}" dt="2023-08-25T15:21:35.916" v="343" actId="21"/>
          <ac:picMkLst>
            <pc:docMk/>
            <pc:sldMk cId="1377184672" sldId="256"/>
            <ac:picMk id="4" creationId="{73949DAF-6F9D-1EDC-C564-13C3FE67BD3D}"/>
          </ac:picMkLst>
        </pc:picChg>
        <pc:picChg chg="del">
          <ac:chgData name="Carly Floyd" userId="e0def9d8-02a7-43eb-8da7-e95d587004b5" providerId="ADAL" clId="{D410E2D1-DAD7-44D7-AF4B-D45F8CFBD36F}" dt="2023-08-25T15:21:35.916" v="343" actId="21"/>
          <ac:picMkLst>
            <pc:docMk/>
            <pc:sldMk cId="1377184672" sldId="256"/>
            <ac:picMk id="8" creationId="{25763631-6911-1449-B1AB-54FE85FFB381}"/>
          </ac:picMkLst>
        </pc:picChg>
      </pc:sldChg>
      <pc:sldChg chg="addSp delSp modSp mod">
        <pc:chgData name="Carly Floyd" userId="e0def9d8-02a7-43eb-8da7-e95d587004b5" providerId="ADAL" clId="{D410E2D1-DAD7-44D7-AF4B-D45F8CFBD36F}" dt="2023-08-25T16:19:56.373" v="1575" actId="179"/>
        <pc:sldMkLst>
          <pc:docMk/>
          <pc:sldMk cId="1356289809" sldId="257"/>
        </pc:sldMkLst>
        <pc:spChg chg="mod">
          <ac:chgData name="Carly Floyd" userId="e0def9d8-02a7-43eb-8da7-e95d587004b5" providerId="ADAL" clId="{D410E2D1-DAD7-44D7-AF4B-D45F8CFBD36F}" dt="2023-08-25T15:26:18.884" v="400" actId="14100"/>
          <ac:spMkLst>
            <pc:docMk/>
            <pc:sldMk cId="1356289809" sldId="257"/>
            <ac:spMk id="2" creationId="{00000000-0000-0000-0000-000000000000}"/>
          </ac:spMkLst>
        </pc:spChg>
        <pc:spChg chg="mod">
          <ac:chgData name="Carly Floyd" userId="e0def9d8-02a7-43eb-8da7-e95d587004b5" providerId="ADAL" clId="{D410E2D1-DAD7-44D7-AF4B-D45F8CFBD36F}" dt="2023-08-25T16:19:56.373" v="1575" actId="179"/>
          <ac:spMkLst>
            <pc:docMk/>
            <pc:sldMk cId="1356289809" sldId="257"/>
            <ac:spMk id="3" creationId="{00000000-0000-0000-0000-000000000000}"/>
          </ac:spMkLst>
        </pc:spChg>
        <pc:spChg chg="add del mod">
          <ac:chgData name="Carly Floyd" userId="e0def9d8-02a7-43eb-8da7-e95d587004b5" providerId="ADAL" clId="{D410E2D1-DAD7-44D7-AF4B-D45F8CFBD36F}" dt="2023-08-25T15:31:43.025" v="516"/>
          <ac:spMkLst>
            <pc:docMk/>
            <pc:sldMk cId="1356289809" sldId="257"/>
            <ac:spMk id="5" creationId="{7A9FBCD7-0593-D86B-8F5D-F77A714A5F92}"/>
          </ac:spMkLst>
        </pc:spChg>
        <pc:spChg chg="add mod">
          <ac:chgData name="Carly Floyd" userId="e0def9d8-02a7-43eb-8da7-e95d587004b5" providerId="ADAL" clId="{D410E2D1-DAD7-44D7-AF4B-D45F8CFBD36F}" dt="2023-08-25T15:32:09.684" v="523"/>
          <ac:spMkLst>
            <pc:docMk/>
            <pc:sldMk cId="1356289809" sldId="257"/>
            <ac:spMk id="6" creationId="{2BD37BD0-4381-1DAE-3437-B611844D3440}"/>
          </ac:spMkLst>
        </pc:spChg>
      </pc:sldChg>
      <pc:sldChg chg="addSp modSp mod modNotesTx">
        <pc:chgData name="Carly Floyd" userId="e0def9d8-02a7-43eb-8da7-e95d587004b5" providerId="ADAL" clId="{D410E2D1-DAD7-44D7-AF4B-D45F8CFBD36F}" dt="2023-08-25T17:54:30.249" v="1641" actId="20577"/>
        <pc:sldMkLst>
          <pc:docMk/>
          <pc:sldMk cId="1272505397" sldId="258"/>
        </pc:sldMkLst>
        <pc:spChg chg="mod">
          <ac:chgData name="Carly Floyd" userId="e0def9d8-02a7-43eb-8da7-e95d587004b5" providerId="ADAL" clId="{D410E2D1-DAD7-44D7-AF4B-D45F8CFBD36F}" dt="2023-08-25T15:22:40.748" v="373" actId="122"/>
          <ac:spMkLst>
            <pc:docMk/>
            <pc:sldMk cId="1272505397" sldId="258"/>
            <ac:spMk id="2" creationId="{00000000-0000-0000-0000-000000000000}"/>
          </ac:spMkLst>
        </pc:spChg>
        <pc:spChg chg="mod">
          <ac:chgData name="Carly Floyd" userId="e0def9d8-02a7-43eb-8da7-e95d587004b5" providerId="ADAL" clId="{D410E2D1-DAD7-44D7-AF4B-D45F8CFBD36F}" dt="2023-08-25T17:14:21.338" v="1627" actId="404"/>
          <ac:spMkLst>
            <pc:docMk/>
            <pc:sldMk cId="1272505397" sldId="258"/>
            <ac:spMk id="3" creationId="{00000000-0000-0000-0000-000000000000}"/>
          </ac:spMkLst>
        </pc:spChg>
        <pc:spChg chg="add mod">
          <ac:chgData name="Carly Floyd" userId="e0def9d8-02a7-43eb-8da7-e95d587004b5" providerId="ADAL" clId="{D410E2D1-DAD7-44D7-AF4B-D45F8CFBD36F}" dt="2023-08-25T15:32:04.433" v="522" actId="1076"/>
          <ac:spMkLst>
            <pc:docMk/>
            <pc:sldMk cId="1272505397" sldId="258"/>
            <ac:spMk id="6" creationId="{047ECED5-C0F1-40DE-CCB8-7EE45845E6E4}"/>
          </ac:spMkLst>
        </pc:spChg>
        <pc:spChg chg="add mod">
          <ac:chgData name="Carly Floyd" userId="e0def9d8-02a7-43eb-8da7-e95d587004b5" providerId="ADAL" clId="{D410E2D1-DAD7-44D7-AF4B-D45F8CFBD36F}" dt="2023-08-25T16:14:49.837" v="1493" actId="1035"/>
          <ac:spMkLst>
            <pc:docMk/>
            <pc:sldMk cId="1272505397" sldId="258"/>
            <ac:spMk id="8" creationId="{664A79B4-0D36-618C-5C30-18B34C2D451C}"/>
          </ac:spMkLst>
        </pc:spChg>
        <pc:spChg chg="add mod">
          <ac:chgData name="Carly Floyd" userId="e0def9d8-02a7-43eb-8da7-e95d587004b5" providerId="ADAL" clId="{D410E2D1-DAD7-44D7-AF4B-D45F8CFBD36F}" dt="2023-08-25T17:13:31.475" v="1612" actId="20577"/>
          <ac:spMkLst>
            <pc:docMk/>
            <pc:sldMk cId="1272505397" sldId="258"/>
            <ac:spMk id="9" creationId="{7B69A2BF-E7DD-2F60-5A91-1BA96D3E81B2}"/>
          </ac:spMkLst>
        </pc:spChg>
        <pc:picChg chg="add mod">
          <ac:chgData name="Carly Floyd" userId="e0def9d8-02a7-43eb-8da7-e95d587004b5" providerId="ADAL" clId="{D410E2D1-DAD7-44D7-AF4B-D45F8CFBD36F}" dt="2023-08-25T16:14:49.837" v="1493" actId="1035"/>
          <ac:picMkLst>
            <pc:docMk/>
            <pc:sldMk cId="1272505397" sldId="258"/>
            <ac:picMk id="4" creationId="{CF4BF8FC-6D8D-531B-EDCC-44E64C966886}"/>
          </ac:picMkLst>
        </pc:picChg>
        <pc:picChg chg="add mod modCrop">
          <ac:chgData name="Carly Floyd" userId="e0def9d8-02a7-43eb-8da7-e95d587004b5" providerId="ADAL" clId="{D410E2D1-DAD7-44D7-AF4B-D45F8CFBD36F}" dt="2023-08-25T16:14:49.837" v="1493" actId="1035"/>
          <ac:picMkLst>
            <pc:docMk/>
            <pc:sldMk cId="1272505397" sldId="258"/>
            <ac:picMk id="5" creationId="{262DE791-5DE0-C50D-7A5F-C6D58191353C}"/>
          </ac:picMkLst>
        </pc:picChg>
      </pc:sldChg>
      <pc:sldChg chg="addSp delSp modSp mod">
        <pc:chgData name="Carly Floyd" userId="e0def9d8-02a7-43eb-8da7-e95d587004b5" providerId="ADAL" clId="{D410E2D1-DAD7-44D7-AF4B-D45F8CFBD36F}" dt="2023-08-25T18:11:42.689" v="2071"/>
        <pc:sldMkLst>
          <pc:docMk/>
          <pc:sldMk cId="3202781217" sldId="259"/>
        </pc:sldMkLst>
        <pc:spChg chg="del">
          <ac:chgData name="Carly Floyd" userId="e0def9d8-02a7-43eb-8da7-e95d587004b5" providerId="ADAL" clId="{D410E2D1-DAD7-44D7-AF4B-D45F8CFBD36F}" dt="2023-08-25T18:11:42.416" v="2070" actId="478"/>
          <ac:spMkLst>
            <pc:docMk/>
            <pc:sldMk cId="3202781217" sldId="259"/>
            <ac:spMk id="2" creationId="{7DA44B73-CD00-229F-E114-6DFD8C16E38E}"/>
          </ac:spMkLst>
        </pc:spChg>
        <pc:spChg chg="del">
          <ac:chgData name="Carly Floyd" userId="e0def9d8-02a7-43eb-8da7-e95d587004b5" providerId="ADAL" clId="{D410E2D1-DAD7-44D7-AF4B-D45F8CFBD36F}" dt="2023-08-25T18:11:22.576" v="2052" actId="478"/>
          <ac:spMkLst>
            <pc:docMk/>
            <pc:sldMk cId="3202781217" sldId="259"/>
            <ac:spMk id="3" creationId="{748011DF-A2A9-C34E-92DC-B4FA5292F70A}"/>
          </ac:spMkLst>
        </pc:spChg>
        <pc:spChg chg="mod">
          <ac:chgData name="Carly Floyd" userId="e0def9d8-02a7-43eb-8da7-e95d587004b5" providerId="ADAL" clId="{D410E2D1-DAD7-44D7-AF4B-D45F8CFBD36F}" dt="2023-08-25T18:11:16.221" v="2051" actId="27636"/>
          <ac:spMkLst>
            <pc:docMk/>
            <pc:sldMk cId="3202781217" sldId="259"/>
            <ac:spMk id="4" creationId="{62FC4D55-8979-DC4B-BDE8-944569B92607}"/>
          </ac:spMkLst>
        </pc:spChg>
        <pc:spChg chg="add del mod">
          <ac:chgData name="Carly Floyd" userId="e0def9d8-02a7-43eb-8da7-e95d587004b5" providerId="ADAL" clId="{D410E2D1-DAD7-44D7-AF4B-D45F8CFBD36F}" dt="2023-08-25T15:31:41.445" v="508"/>
          <ac:spMkLst>
            <pc:docMk/>
            <pc:sldMk cId="3202781217" sldId="259"/>
            <ac:spMk id="5" creationId="{973D8035-3E5D-1EBE-6C6D-968BABCF4850}"/>
          </ac:spMkLst>
        </pc:spChg>
        <pc:spChg chg="del">
          <ac:chgData name="Carly Floyd" userId="e0def9d8-02a7-43eb-8da7-e95d587004b5" providerId="ADAL" clId="{D410E2D1-DAD7-44D7-AF4B-D45F8CFBD36F}" dt="2023-08-25T17:58:57.289" v="1707" actId="478"/>
          <ac:spMkLst>
            <pc:docMk/>
            <pc:sldMk cId="3202781217" sldId="259"/>
            <ac:spMk id="7" creationId="{7F219FA5-D451-B6B1-E2DD-3318E9B481D2}"/>
          </ac:spMkLst>
        </pc:spChg>
        <pc:spChg chg="add mod">
          <ac:chgData name="Carly Floyd" userId="e0def9d8-02a7-43eb-8da7-e95d587004b5" providerId="ADAL" clId="{D410E2D1-DAD7-44D7-AF4B-D45F8CFBD36F}" dt="2023-08-25T15:32:20.340" v="531"/>
          <ac:spMkLst>
            <pc:docMk/>
            <pc:sldMk cId="3202781217" sldId="259"/>
            <ac:spMk id="8" creationId="{F84EC727-D906-A0BE-C8D0-6FC9A6526352}"/>
          </ac:spMkLst>
        </pc:spChg>
        <pc:spChg chg="add mod">
          <ac:chgData name="Carly Floyd" userId="e0def9d8-02a7-43eb-8da7-e95d587004b5" providerId="ADAL" clId="{D410E2D1-DAD7-44D7-AF4B-D45F8CFBD36F}" dt="2023-08-25T18:11:32.498" v="2069" actId="20577"/>
          <ac:spMkLst>
            <pc:docMk/>
            <pc:sldMk cId="3202781217" sldId="259"/>
            <ac:spMk id="10" creationId="{6C87DC17-A91C-D69F-9500-0F30C0B7162D}"/>
          </ac:spMkLst>
        </pc:spChg>
        <pc:spChg chg="add mod">
          <ac:chgData name="Carly Floyd" userId="e0def9d8-02a7-43eb-8da7-e95d587004b5" providerId="ADAL" clId="{D410E2D1-DAD7-44D7-AF4B-D45F8CFBD36F}" dt="2023-08-25T18:11:42.689" v="2071"/>
          <ac:spMkLst>
            <pc:docMk/>
            <pc:sldMk cId="3202781217" sldId="259"/>
            <ac:spMk id="11" creationId="{F5E8C761-FBD8-4564-C33C-0671AF97E477}"/>
          </ac:spMkLst>
        </pc:spChg>
        <pc:picChg chg="del">
          <ac:chgData name="Carly Floyd" userId="e0def9d8-02a7-43eb-8da7-e95d587004b5" providerId="ADAL" clId="{D410E2D1-DAD7-44D7-AF4B-D45F8CFBD36F}" dt="2023-08-25T18:10:49.761" v="2044" actId="478"/>
          <ac:picMkLst>
            <pc:docMk/>
            <pc:sldMk cId="3202781217" sldId="259"/>
            <ac:picMk id="6" creationId="{A51969AD-A4E5-0E1C-E645-1367476C1ACB}"/>
          </ac:picMkLst>
        </pc:picChg>
        <pc:picChg chg="add mod">
          <ac:chgData name="Carly Floyd" userId="e0def9d8-02a7-43eb-8da7-e95d587004b5" providerId="ADAL" clId="{D410E2D1-DAD7-44D7-AF4B-D45F8CFBD36F}" dt="2023-08-25T18:11:05.444" v="2049" actId="14100"/>
          <ac:picMkLst>
            <pc:docMk/>
            <pc:sldMk cId="3202781217" sldId="259"/>
            <ac:picMk id="9" creationId="{BC8B7B05-D34F-14D7-C7A7-66DC10AC6B05}"/>
          </ac:picMkLst>
        </pc:picChg>
      </pc:sldChg>
      <pc:sldChg chg="addSp delSp modSp mod modNotesTx">
        <pc:chgData name="Carly Floyd" userId="e0def9d8-02a7-43eb-8da7-e95d587004b5" providerId="ADAL" clId="{D410E2D1-DAD7-44D7-AF4B-D45F8CFBD36F}" dt="2023-08-25T17:54:48.817" v="1642"/>
        <pc:sldMkLst>
          <pc:docMk/>
          <pc:sldMk cId="3511928386" sldId="260"/>
        </pc:sldMkLst>
        <pc:spChg chg="mod">
          <ac:chgData name="Carly Floyd" userId="e0def9d8-02a7-43eb-8da7-e95d587004b5" providerId="ADAL" clId="{D410E2D1-DAD7-44D7-AF4B-D45F8CFBD36F}" dt="2023-08-25T16:20:15.445" v="1579" actId="20577"/>
          <ac:spMkLst>
            <pc:docMk/>
            <pc:sldMk cId="3511928386" sldId="260"/>
            <ac:spMk id="2" creationId="{44EB11FE-878A-6656-4731-BFCD99E430B9}"/>
          </ac:spMkLst>
        </pc:spChg>
        <pc:spChg chg="mod">
          <ac:chgData name="Carly Floyd" userId="e0def9d8-02a7-43eb-8da7-e95d587004b5" providerId="ADAL" clId="{D410E2D1-DAD7-44D7-AF4B-D45F8CFBD36F}" dt="2023-08-25T15:26:25.957" v="401" actId="14100"/>
          <ac:spMkLst>
            <pc:docMk/>
            <pc:sldMk cId="3511928386" sldId="260"/>
            <ac:spMk id="3" creationId="{5CB80E13-ACFA-21D8-D115-00E4A9FB0D2C}"/>
          </ac:spMkLst>
        </pc:spChg>
        <pc:spChg chg="add del mod">
          <ac:chgData name="Carly Floyd" userId="e0def9d8-02a7-43eb-8da7-e95d587004b5" providerId="ADAL" clId="{D410E2D1-DAD7-44D7-AF4B-D45F8CFBD36F}" dt="2023-08-25T15:31:42.805" v="515"/>
          <ac:spMkLst>
            <pc:docMk/>
            <pc:sldMk cId="3511928386" sldId="260"/>
            <ac:spMk id="4" creationId="{5031EFAF-E559-2CCF-46C9-011FAA0DD0FA}"/>
          </ac:spMkLst>
        </pc:spChg>
        <pc:spChg chg="add mod">
          <ac:chgData name="Carly Floyd" userId="e0def9d8-02a7-43eb-8da7-e95d587004b5" providerId="ADAL" clId="{D410E2D1-DAD7-44D7-AF4B-D45F8CFBD36F}" dt="2023-08-25T15:32:10.817" v="524"/>
          <ac:spMkLst>
            <pc:docMk/>
            <pc:sldMk cId="3511928386" sldId="260"/>
            <ac:spMk id="5" creationId="{3AEF4794-388E-E026-D2F9-79A0D4328CA4}"/>
          </ac:spMkLst>
        </pc:spChg>
      </pc:sldChg>
      <pc:sldChg chg="addSp delSp modSp del mod">
        <pc:chgData name="Carly Floyd" userId="e0def9d8-02a7-43eb-8da7-e95d587004b5" providerId="ADAL" clId="{D410E2D1-DAD7-44D7-AF4B-D45F8CFBD36F}" dt="2023-08-25T17:53:33.532" v="1630" actId="47"/>
        <pc:sldMkLst>
          <pc:docMk/>
          <pc:sldMk cId="3282761945" sldId="261"/>
        </pc:sldMkLst>
        <pc:spChg chg="del">
          <ac:chgData name="Carly Floyd" userId="e0def9d8-02a7-43eb-8da7-e95d587004b5" providerId="ADAL" clId="{D410E2D1-DAD7-44D7-AF4B-D45F8CFBD36F}" dt="2023-08-25T17:53:27.776" v="1628" actId="478"/>
          <ac:spMkLst>
            <pc:docMk/>
            <pc:sldMk cId="3282761945" sldId="261"/>
            <ac:spMk id="2" creationId="{ACFA3073-BC57-A432-1F97-04C27F6E0A2D}"/>
          </ac:spMkLst>
        </pc:spChg>
        <pc:spChg chg="add del mod">
          <ac:chgData name="Carly Floyd" userId="e0def9d8-02a7-43eb-8da7-e95d587004b5" providerId="ADAL" clId="{D410E2D1-DAD7-44D7-AF4B-D45F8CFBD36F}" dt="2023-08-25T15:31:42.587" v="514"/>
          <ac:spMkLst>
            <pc:docMk/>
            <pc:sldMk cId="3282761945" sldId="261"/>
            <ac:spMk id="4" creationId="{11DC7076-B351-1D38-F932-A0552BFF9369}"/>
          </ac:spMkLst>
        </pc:spChg>
        <pc:spChg chg="add del mod">
          <ac:chgData name="Carly Floyd" userId="e0def9d8-02a7-43eb-8da7-e95d587004b5" providerId="ADAL" clId="{D410E2D1-DAD7-44D7-AF4B-D45F8CFBD36F}" dt="2023-08-25T16:10:42.679" v="1414" actId="478"/>
          <ac:spMkLst>
            <pc:docMk/>
            <pc:sldMk cId="3282761945" sldId="261"/>
            <ac:spMk id="5" creationId="{BD813AFD-9975-E496-A7FE-28560FF5C046}"/>
          </ac:spMkLst>
        </pc:spChg>
        <pc:spChg chg="add mod">
          <ac:chgData name="Carly Floyd" userId="e0def9d8-02a7-43eb-8da7-e95d587004b5" providerId="ADAL" clId="{D410E2D1-DAD7-44D7-AF4B-D45F8CFBD36F}" dt="2023-08-25T16:20:32.529" v="1580"/>
          <ac:spMkLst>
            <pc:docMk/>
            <pc:sldMk cId="3282761945" sldId="261"/>
            <ac:spMk id="6" creationId="{369D8640-4B27-456A-60A1-E128E7044CF0}"/>
          </ac:spMkLst>
        </pc:spChg>
        <pc:spChg chg="add mod">
          <ac:chgData name="Carly Floyd" userId="e0def9d8-02a7-43eb-8da7-e95d587004b5" providerId="ADAL" clId="{D410E2D1-DAD7-44D7-AF4B-D45F8CFBD36F}" dt="2023-08-25T17:53:27.776" v="1628" actId="478"/>
          <ac:spMkLst>
            <pc:docMk/>
            <pc:sldMk cId="3282761945" sldId="261"/>
            <ac:spMk id="8" creationId="{BEA1BFD0-4531-4B30-4CF6-21112C4E764F}"/>
          </ac:spMkLst>
        </pc:spChg>
      </pc:sldChg>
      <pc:sldChg chg="addSp delSp modSp mod">
        <pc:chgData name="Carly Floyd" userId="e0def9d8-02a7-43eb-8da7-e95d587004b5" providerId="ADAL" clId="{D410E2D1-DAD7-44D7-AF4B-D45F8CFBD36F}" dt="2023-08-25T18:17:17.209" v="2139" actId="20577"/>
        <pc:sldMkLst>
          <pc:docMk/>
          <pc:sldMk cId="2169347016" sldId="262"/>
        </pc:sldMkLst>
        <pc:spChg chg="mod">
          <ac:chgData name="Carly Floyd" userId="e0def9d8-02a7-43eb-8da7-e95d587004b5" providerId="ADAL" clId="{D410E2D1-DAD7-44D7-AF4B-D45F8CFBD36F}" dt="2023-08-25T18:17:17.209" v="2139" actId="20577"/>
          <ac:spMkLst>
            <pc:docMk/>
            <pc:sldMk cId="2169347016" sldId="262"/>
            <ac:spMk id="2" creationId="{75407C49-83ED-BD98-53D8-D9B302C17F13}"/>
          </ac:spMkLst>
        </pc:spChg>
        <pc:spChg chg="mod">
          <ac:chgData name="Carly Floyd" userId="e0def9d8-02a7-43eb-8da7-e95d587004b5" providerId="ADAL" clId="{D410E2D1-DAD7-44D7-AF4B-D45F8CFBD36F}" dt="2023-08-25T15:30:57.748" v="496" actId="14100"/>
          <ac:spMkLst>
            <pc:docMk/>
            <pc:sldMk cId="2169347016" sldId="262"/>
            <ac:spMk id="3" creationId="{C69FE677-3E47-0C88-3910-184FC4A26E61}"/>
          </ac:spMkLst>
        </pc:spChg>
        <pc:spChg chg="add del mod">
          <ac:chgData name="Carly Floyd" userId="e0def9d8-02a7-43eb-8da7-e95d587004b5" providerId="ADAL" clId="{D410E2D1-DAD7-44D7-AF4B-D45F8CFBD36F}" dt="2023-08-25T15:31:42.400" v="513"/>
          <ac:spMkLst>
            <pc:docMk/>
            <pc:sldMk cId="2169347016" sldId="262"/>
            <ac:spMk id="4" creationId="{26186451-A798-513B-1EEF-464B130E7933}"/>
          </ac:spMkLst>
        </pc:spChg>
        <pc:spChg chg="add del mod">
          <ac:chgData name="Carly Floyd" userId="e0def9d8-02a7-43eb-8da7-e95d587004b5" providerId="ADAL" clId="{D410E2D1-DAD7-44D7-AF4B-D45F8CFBD36F}" dt="2023-08-25T16:10:39.640" v="1413" actId="478"/>
          <ac:spMkLst>
            <pc:docMk/>
            <pc:sldMk cId="2169347016" sldId="262"/>
            <ac:spMk id="5" creationId="{24A8E06A-E550-CED8-B889-48D63994A2DC}"/>
          </ac:spMkLst>
        </pc:spChg>
        <pc:spChg chg="add mod">
          <ac:chgData name="Carly Floyd" userId="e0def9d8-02a7-43eb-8da7-e95d587004b5" providerId="ADAL" clId="{D410E2D1-DAD7-44D7-AF4B-D45F8CFBD36F}" dt="2023-08-25T16:20:33.511" v="1581"/>
          <ac:spMkLst>
            <pc:docMk/>
            <pc:sldMk cId="2169347016" sldId="262"/>
            <ac:spMk id="6" creationId="{C8F5038A-562B-C8DD-169C-72173D106BD5}"/>
          </ac:spMkLst>
        </pc:spChg>
      </pc:sldChg>
      <pc:sldChg chg="addSp modSp del mod">
        <pc:chgData name="Carly Floyd" userId="e0def9d8-02a7-43eb-8da7-e95d587004b5" providerId="ADAL" clId="{D410E2D1-DAD7-44D7-AF4B-D45F8CFBD36F}" dt="2023-08-25T18:19:50.141" v="2144" actId="47"/>
        <pc:sldMkLst>
          <pc:docMk/>
          <pc:sldMk cId="3205677141" sldId="263"/>
        </pc:sldMkLst>
        <pc:spChg chg="add mod">
          <ac:chgData name="Carly Floyd" userId="e0def9d8-02a7-43eb-8da7-e95d587004b5" providerId="ADAL" clId="{D410E2D1-DAD7-44D7-AF4B-D45F8CFBD36F}" dt="2023-08-25T15:32:28.548" v="539"/>
          <ac:spMkLst>
            <pc:docMk/>
            <pc:sldMk cId="3205677141" sldId="263"/>
            <ac:spMk id="2" creationId="{1BDC44DB-D774-3F99-BD53-ADAC1FFF44B4}"/>
          </ac:spMkLst>
        </pc:spChg>
        <pc:spChg chg="mod">
          <ac:chgData name="Carly Floyd" userId="e0def9d8-02a7-43eb-8da7-e95d587004b5" providerId="ADAL" clId="{D410E2D1-DAD7-44D7-AF4B-D45F8CFBD36F}" dt="2023-08-25T15:34:31.258" v="569" actId="14100"/>
          <ac:spMkLst>
            <pc:docMk/>
            <pc:sldMk cId="3205677141" sldId="263"/>
            <ac:spMk id="3" creationId="{571F90D5-1D17-1118-1AEF-ABDE0EA62AC5}"/>
          </ac:spMkLst>
        </pc:spChg>
        <pc:spChg chg="mod">
          <ac:chgData name="Carly Floyd" userId="e0def9d8-02a7-43eb-8da7-e95d587004b5" providerId="ADAL" clId="{D410E2D1-DAD7-44D7-AF4B-D45F8CFBD36F}" dt="2023-08-25T15:34:06.386" v="567" actId="6549"/>
          <ac:spMkLst>
            <pc:docMk/>
            <pc:sldMk cId="3205677141" sldId="263"/>
            <ac:spMk id="4" creationId="{E7E21B81-E5A6-70D2-AF50-319CD1D2E52E}"/>
          </ac:spMkLst>
        </pc:spChg>
        <pc:spChg chg="mod">
          <ac:chgData name="Carly Floyd" userId="e0def9d8-02a7-43eb-8da7-e95d587004b5" providerId="ADAL" clId="{D410E2D1-DAD7-44D7-AF4B-D45F8CFBD36F}" dt="2023-08-25T15:34:22.695" v="568" actId="14100"/>
          <ac:spMkLst>
            <pc:docMk/>
            <pc:sldMk cId="3205677141" sldId="263"/>
            <ac:spMk id="5" creationId="{FF1A3770-90AD-D20E-5966-BF75A2F45BC0}"/>
          </ac:spMkLst>
        </pc:spChg>
      </pc:sldChg>
      <pc:sldChg chg="addSp modSp del mod">
        <pc:chgData name="Carly Floyd" userId="e0def9d8-02a7-43eb-8da7-e95d587004b5" providerId="ADAL" clId="{D410E2D1-DAD7-44D7-AF4B-D45F8CFBD36F}" dt="2023-08-25T16:06:09.298" v="1401" actId="2696"/>
        <pc:sldMkLst>
          <pc:docMk/>
          <pc:sldMk cId="1113776106" sldId="264"/>
        </pc:sldMkLst>
        <pc:spChg chg="add mod">
          <ac:chgData name="Carly Floyd" userId="e0def9d8-02a7-43eb-8da7-e95d587004b5" providerId="ADAL" clId="{D410E2D1-DAD7-44D7-AF4B-D45F8CFBD36F}" dt="2023-08-25T15:32:30.179" v="540"/>
          <ac:spMkLst>
            <pc:docMk/>
            <pc:sldMk cId="1113776106" sldId="264"/>
            <ac:spMk id="2" creationId="{DDA69557-148C-4299-4958-F284B7BDFD63}"/>
          </ac:spMkLst>
        </pc:spChg>
        <pc:spChg chg="mod">
          <ac:chgData name="Carly Floyd" userId="e0def9d8-02a7-43eb-8da7-e95d587004b5" providerId="ADAL" clId="{D410E2D1-DAD7-44D7-AF4B-D45F8CFBD36F}" dt="2023-08-25T15:32:53.954" v="546" actId="14100"/>
          <ac:spMkLst>
            <pc:docMk/>
            <pc:sldMk cId="1113776106" sldId="264"/>
            <ac:spMk id="3" creationId="{257B0FEB-BE61-B4AB-9400-0C0DD2B494FE}"/>
          </ac:spMkLst>
        </pc:spChg>
        <pc:picChg chg="mod modCrop">
          <ac:chgData name="Carly Floyd" userId="e0def9d8-02a7-43eb-8da7-e95d587004b5" providerId="ADAL" clId="{D410E2D1-DAD7-44D7-AF4B-D45F8CFBD36F}" dt="2023-08-25T15:33:11.070" v="549" actId="1076"/>
          <ac:picMkLst>
            <pc:docMk/>
            <pc:sldMk cId="1113776106" sldId="264"/>
            <ac:picMk id="4" creationId="{D104D898-DBD1-74D1-D662-8D8CD615FEA9}"/>
          </ac:picMkLst>
        </pc:picChg>
      </pc:sldChg>
      <pc:sldChg chg="addSp delSp modSp mod">
        <pc:chgData name="Carly Floyd" userId="e0def9d8-02a7-43eb-8da7-e95d587004b5" providerId="ADAL" clId="{D410E2D1-DAD7-44D7-AF4B-D45F8CFBD36F}" dt="2023-08-25T17:55:40.180" v="1655" actId="1076"/>
        <pc:sldMkLst>
          <pc:docMk/>
          <pc:sldMk cId="1144507115" sldId="265"/>
        </pc:sldMkLst>
        <pc:spChg chg="mod">
          <ac:chgData name="Carly Floyd" userId="e0def9d8-02a7-43eb-8da7-e95d587004b5" providerId="ADAL" clId="{D410E2D1-DAD7-44D7-AF4B-D45F8CFBD36F}" dt="2023-08-25T17:55:32.926" v="1653" actId="20577"/>
          <ac:spMkLst>
            <pc:docMk/>
            <pc:sldMk cId="1144507115" sldId="265"/>
            <ac:spMk id="2" creationId="{5B2DC85E-0124-BD9E-4F97-72FF3191DD3D}"/>
          </ac:spMkLst>
        </pc:spChg>
        <pc:spChg chg="mod">
          <ac:chgData name="Carly Floyd" userId="e0def9d8-02a7-43eb-8da7-e95d587004b5" providerId="ADAL" clId="{D410E2D1-DAD7-44D7-AF4B-D45F8CFBD36F}" dt="2023-08-25T16:10:29.741" v="1411" actId="255"/>
          <ac:spMkLst>
            <pc:docMk/>
            <pc:sldMk cId="1144507115" sldId="265"/>
            <ac:spMk id="4" creationId="{55F297E2-3D75-733C-C594-6774A5D43FF9}"/>
          </ac:spMkLst>
        </pc:spChg>
        <pc:spChg chg="mod">
          <ac:chgData name="Carly Floyd" userId="e0def9d8-02a7-43eb-8da7-e95d587004b5" providerId="ADAL" clId="{D410E2D1-DAD7-44D7-AF4B-D45F8CFBD36F}" dt="2023-08-25T17:55:40.180" v="1655" actId="1076"/>
          <ac:spMkLst>
            <pc:docMk/>
            <pc:sldMk cId="1144507115" sldId="265"/>
            <ac:spMk id="6" creationId="{0F6FF8A9-D92E-AF52-D7E9-17E28E4E493A}"/>
          </ac:spMkLst>
        </pc:spChg>
        <pc:spChg chg="add del mod">
          <ac:chgData name="Carly Floyd" userId="e0def9d8-02a7-43eb-8da7-e95d587004b5" providerId="ADAL" clId="{D410E2D1-DAD7-44D7-AF4B-D45F8CFBD36F}" dt="2023-08-25T15:31:42.206" v="512"/>
          <ac:spMkLst>
            <pc:docMk/>
            <pc:sldMk cId="1144507115" sldId="265"/>
            <ac:spMk id="7" creationId="{3DF73655-72C3-729D-C38F-3935C84F8E1C}"/>
          </ac:spMkLst>
        </pc:spChg>
        <pc:spChg chg="add del mod">
          <ac:chgData name="Carly Floyd" userId="e0def9d8-02a7-43eb-8da7-e95d587004b5" providerId="ADAL" clId="{D410E2D1-DAD7-44D7-AF4B-D45F8CFBD36F}" dt="2023-08-25T16:10:36.319" v="1412" actId="478"/>
          <ac:spMkLst>
            <pc:docMk/>
            <pc:sldMk cId="1144507115" sldId="265"/>
            <ac:spMk id="8" creationId="{DFFAE04B-E305-81C8-9C40-FC4B6943A208}"/>
          </ac:spMkLst>
        </pc:spChg>
        <pc:spChg chg="add mod">
          <ac:chgData name="Carly Floyd" userId="e0def9d8-02a7-43eb-8da7-e95d587004b5" providerId="ADAL" clId="{D410E2D1-DAD7-44D7-AF4B-D45F8CFBD36F}" dt="2023-08-25T16:20:34.740" v="1582"/>
          <ac:spMkLst>
            <pc:docMk/>
            <pc:sldMk cId="1144507115" sldId="265"/>
            <ac:spMk id="9" creationId="{21943F03-3BB9-0003-BA37-40895F7E1C81}"/>
          </ac:spMkLst>
        </pc:spChg>
        <pc:picChg chg="mod">
          <ac:chgData name="Carly Floyd" userId="e0def9d8-02a7-43eb-8da7-e95d587004b5" providerId="ADAL" clId="{D410E2D1-DAD7-44D7-AF4B-D45F8CFBD36F}" dt="2023-08-25T17:55:37.053" v="1654" actId="1076"/>
          <ac:picMkLst>
            <pc:docMk/>
            <pc:sldMk cId="1144507115" sldId="265"/>
            <ac:picMk id="5" creationId="{923AF3CF-E7EF-D4C5-0DE8-BEE2AA4D9C98}"/>
          </ac:picMkLst>
        </pc:picChg>
      </pc:sldChg>
      <pc:sldChg chg="add">
        <pc:chgData name="Carly Floyd" userId="e0def9d8-02a7-43eb-8da7-e95d587004b5" providerId="ADAL" clId="{D410E2D1-DAD7-44D7-AF4B-D45F8CFBD36F}" dt="2023-08-25T18:18:05.771" v="2140"/>
        <pc:sldMkLst>
          <pc:docMk/>
          <pc:sldMk cId="3549669616" sldId="267"/>
        </pc:sldMkLst>
      </pc:sldChg>
      <pc:sldChg chg="addSp delSp modSp mod">
        <pc:chgData name="Carly Floyd" userId="e0def9d8-02a7-43eb-8da7-e95d587004b5" providerId="ADAL" clId="{D410E2D1-DAD7-44D7-AF4B-D45F8CFBD36F}" dt="2023-08-25T17:57:16.532" v="1683" actId="1035"/>
        <pc:sldMkLst>
          <pc:docMk/>
          <pc:sldMk cId="1075547851" sldId="268"/>
        </pc:sldMkLst>
        <pc:spChg chg="mod">
          <ac:chgData name="Carly Floyd" userId="e0def9d8-02a7-43eb-8da7-e95d587004b5" providerId="ADAL" clId="{D410E2D1-DAD7-44D7-AF4B-D45F8CFBD36F}" dt="2023-08-25T17:56:15.209" v="1664" actId="12"/>
          <ac:spMkLst>
            <pc:docMk/>
            <pc:sldMk cId="1075547851" sldId="268"/>
            <ac:spMk id="2" creationId="{5B2DC85E-0124-BD9E-4F97-72FF3191DD3D}"/>
          </ac:spMkLst>
        </pc:spChg>
        <pc:spChg chg="mod">
          <ac:chgData name="Carly Floyd" userId="e0def9d8-02a7-43eb-8da7-e95d587004b5" providerId="ADAL" clId="{D410E2D1-DAD7-44D7-AF4B-D45F8CFBD36F}" dt="2023-08-25T17:57:16.532" v="1683" actId="1035"/>
          <ac:spMkLst>
            <pc:docMk/>
            <pc:sldMk cId="1075547851" sldId="268"/>
            <ac:spMk id="4" creationId="{55F297E2-3D75-733C-C594-6774A5D43FF9}"/>
          </ac:spMkLst>
        </pc:spChg>
        <pc:spChg chg="add del mod">
          <ac:chgData name="Carly Floyd" userId="e0def9d8-02a7-43eb-8da7-e95d587004b5" providerId="ADAL" clId="{D410E2D1-DAD7-44D7-AF4B-D45F8CFBD36F}" dt="2023-08-25T15:31:42.035" v="511"/>
          <ac:spMkLst>
            <pc:docMk/>
            <pc:sldMk cId="1075547851" sldId="268"/>
            <ac:spMk id="6" creationId="{D4C4030B-F2F3-8FFA-5DAE-72F90818900F}"/>
          </ac:spMkLst>
        </pc:spChg>
        <pc:spChg chg="add mod">
          <ac:chgData name="Carly Floyd" userId="e0def9d8-02a7-43eb-8da7-e95d587004b5" providerId="ADAL" clId="{D410E2D1-DAD7-44D7-AF4B-D45F8CFBD36F}" dt="2023-08-25T15:32:16.931" v="528"/>
          <ac:spMkLst>
            <pc:docMk/>
            <pc:sldMk cId="1075547851" sldId="268"/>
            <ac:spMk id="7" creationId="{555AB955-02AB-91B0-BBC8-B59DBCAA216D}"/>
          </ac:spMkLst>
        </pc:spChg>
        <pc:spChg chg="add del mod">
          <ac:chgData name="Carly Floyd" userId="e0def9d8-02a7-43eb-8da7-e95d587004b5" providerId="ADAL" clId="{D410E2D1-DAD7-44D7-AF4B-D45F8CFBD36F}" dt="2023-08-25T16:20:36.750" v="1584" actId="478"/>
          <ac:spMkLst>
            <pc:docMk/>
            <pc:sldMk cId="1075547851" sldId="268"/>
            <ac:spMk id="8" creationId="{9DD25359-331A-3247-CD9B-FD1722DC2B85}"/>
          </ac:spMkLst>
        </pc:spChg>
        <pc:picChg chg="mod">
          <ac:chgData name="Carly Floyd" userId="e0def9d8-02a7-43eb-8da7-e95d587004b5" providerId="ADAL" clId="{D410E2D1-DAD7-44D7-AF4B-D45F8CFBD36F}" dt="2023-08-25T17:56:19.923" v="1665" actId="1076"/>
          <ac:picMkLst>
            <pc:docMk/>
            <pc:sldMk cId="1075547851" sldId="268"/>
            <ac:picMk id="5" creationId="{B7CF27E3-A255-7A1A-7D1A-DE100A9802A2}"/>
          </ac:picMkLst>
        </pc:picChg>
      </pc:sldChg>
      <pc:sldChg chg="addSp delSp modSp mod">
        <pc:chgData name="Carly Floyd" userId="e0def9d8-02a7-43eb-8da7-e95d587004b5" providerId="ADAL" clId="{D410E2D1-DAD7-44D7-AF4B-D45F8CFBD36F}" dt="2023-08-25T17:56:59.401" v="1676" actId="1036"/>
        <pc:sldMkLst>
          <pc:docMk/>
          <pc:sldMk cId="2233648163" sldId="269"/>
        </pc:sldMkLst>
        <pc:spChg chg="add del mod">
          <ac:chgData name="Carly Floyd" userId="e0def9d8-02a7-43eb-8da7-e95d587004b5" providerId="ADAL" clId="{D410E2D1-DAD7-44D7-AF4B-D45F8CFBD36F}" dt="2023-08-25T15:31:41.837" v="510"/>
          <ac:spMkLst>
            <pc:docMk/>
            <pc:sldMk cId="2233648163" sldId="269"/>
            <ac:spMk id="2" creationId="{C21DA5FF-C192-96BF-E98F-C94E669739FA}"/>
          </ac:spMkLst>
        </pc:spChg>
        <pc:spChg chg="mod">
          <ac:chgData name="Carly Floyd" userId="e0def9d8-02a7-43eb-8da7-e95d587004b5" providerId="ADAL" clId="{D410E2D1-DAD7-44D7-AF4B-D45F8CFBD36F}" dt="2023-08-25T17:56:59.401" v="1676" actId="1036"/>
          <ac:spMkLst>
            <pc:docMk/>
            <pc:sldMk cId="2233648163" sldId="269"/>
            <ac:spMk id="4" creationId="{55F297E2-3D75-733C-C594-6774A5D43FF9}"/>
          </ac:spMkLst>
        </pc:spChg>
        <pc:spChg chg="add mod">
          <ac:chgData name="Carly Floyd" userId="e0def9d8-02a7-43eb-8da7-e95d587004b5" providerId="ADAL" clId="{D410E2D1-DAD7-44D7-AF4B-D45F8CFBD36F}" dt="2023-08-25T15:32:17.780" v="529"/>
          <ac:spMkLst>
            <pc:docMk/>
            <pc:sldMk cId="2233648163" sldId="269"/>
            <ac:spMk id="5" creationId="{958A7DB0-1E88-BB91-EDC9-80855AC0BE03}"/>
          </ac:spMkLst>
        </pc:spChg>
        <pc:spChg chg="del">
          <ac:chgData name="Carly Floyd" userId="e0def9d8-02a7-43eb-8da7-e95d587004b5" providerId="ADAL" clId="{D410E2D1-DAD7-44D7-AF4B-D45F8CFBD36F}" dt="2023-08-25T17:56:26.867" v="1666" actId="478"/>
          <ac:spMkLst>
            <pc:docMk/>
            <pc:sldMk cId="2233648163" sldId="269"/>
            <ac:spMk id="6" creationId="{55668908-7948-3938-C75C-584BCCA5DE7B}"/>
          </ac:spMkLst>
        </pc:spChg>
        <pc:picChg chg="mod ord modCrop">
          <ac:chgData name="Carly Floyd" userId="e0def9d8-02a7-43eb-8da7-e95d587004b5" providerId="ADAL" clId="{D410E2D1-DAD7-44D7-AF4B-D45F8CFBD36F}" dt="2023-08-25T17:56:47.186" v="1671" actId="1076"/>
          <ac:picMkLst>
            <pc:docMk/>
            <pc:sldMk cId="2233648163" sldId="269"/>
            <ac:picMk id="7" creationId="{A60D7ABF-9D53-9C66-8292-1CC5CA1E5841}"/>
          </ac:picMkLst>
        </pc:picChg>
      </pc:sldChg>
      <pc:sldChg chg="addSp delSp modSp mod">
        <pc:chgData name="Carly Floyd" userId="e0def9d8-02a7-43eb-8da7-e95d587004b5" providerId="ADAL" clId="{D410E2D1-DAD7-44D7-AF4B-D45F8CFBD36F}" dt="2023-08-25T17:57:03.235" v="1681" actId="1036"/>
        <pc:sldMkLst>
          <pc:docMk/>
          <pc:sldMk cId="3281516" sldId="270"/>
        </pc:sldMkLst>
        <pc:spChg chg="add del mod">
          <ac:chgData name="Carly Floyd" userId="e0def9d8-02a7-43eb-8da7-e95d587004b5" providerId="ADAL" clId="{D410E2D1-DAD7-44D7-AF4B-D45F8CFBD36F}" dt="2023-08-25T15:31:41.641" v="509"/>
          <ac:spMkLst>
            <pc:docMk/>
            <pc:sldMk cId="3281516" sldId="270"/>
            <ac:spMk id="4" creationId="{B9DABB79-8F34-7C43-E0F1-70BB654979B8}"/>
          </ac:spMkLst>
        </pc:spChg>
        <pc:spChg chg="mod">
          <ac:chgData name="Carly Floyd" userId="e0def9d8-02a7-43eb-8da7-e95d587004b5" providerId="ADAL" clId="{D410E2D1-DAD7-44D7-AF4B-D45F8CFBD36F}" dt="2023-08-25T17:57:03.235" v="1681" actId="1036"/>
          <ac:spMkLst>
            <pc:docMk/>
            <pc:sldMk cId="3281516" sldId="270"/>
            <ac:spMk id="5" creationId="{65470530-25AF-F9AA-C896-AF666B90E95C}"/>
          </ac:spMkLst>
        </pc:spChg>
        <pc:spChg chg="add mod">
          <ac:chgData name="Carly Floyd" userId="e0def9d8-02a7-43eb-8da7-e95d587004b5" providerId="ADAL" clId="{D410E2D1-DAD7-44D7-AF4B-D45F8CFBD36F}" dt="2023-08-25T15:32:18.688" v="530"/>
          <ac:spMkLst>
            <pc:docMk/>
            <pc:sldMk cId="3281516" sldId="270"/>
            <ac:spMk id="6" creationId="{567BE4EA-0164-FB35-47A3-C523DA639146}"/>
          </ac:spMkLst>
        </pc:spChg>
      </pc:sldChg>
      <pc:sldChg chg="addSp delSp modSp mod">
        <pc:chgData name="Carly Floyd" userId="e0def9d8-02a7-43eb-8da7-e95d587004b5" providerId="ADAL" clId="{D410E2D1-DAD7-44D7-AF4B-D45F8CFBD36F}" dt="2023-08-25T18:14:29.147" v="2099" actId="20577"/>
        <pc:sldMkLst>
          <pc:docMk/>
          <pc:sldMk cId="96645558" sldId="271"/>
        </pc:sldMkLst>
        <pc:spChg chg="del">
          <ac:chgData name="Carly Floyd" userId="e0def9d8-02a7-43eb-8da7-e95d587004b5" providerId="ADAL" clId="{D410E2D1-DAD7-44D7-AF4B-D45F8CFBD36F}" dt="2023-08-25T17:58:46.311" v="1705" actId="478"/>
          <ac:spMkLst>
            <pc:docMk/>
            <pc:sldMk cId="96645558" sldId="271"/>
            <ac:spMk id="2" creationId="{7DA44B73-CD00-229F-E114-6DFD8C16E38E}"/>
          </ac:spMkLst>
        </pc:spChg>
        <pc:spChg chg="del mod">
          <ac:chgData name="Carly Floyd" userId="e0def9d8-02a7-43eb-8da7-e95d587004b5" providerId="ADAL" clId="{D410E2D1-DAD7-44D7-AF4B-D45F8CFBD36F}" dt="2023-08-25T18:09:14.342" v="1992" actId="478"/>
          <ac:spMkLst>
            <pc:docMk/>
            <pc:sldMk cId="96645558" sldId="271"/>
            <ac:spMk id="3" creationId="{748011DF-A2A9-C34E-92DC-B4FA5292F70A}"/>
          </ac:spMkLst>
        </pc:spChg>
        <pc:spChg chg="mod">
          <ac:chgData name="Carly Floyd" userId="e0def9d8-02a7-43eb-8da7-e95d587004b5" providerId="ADAL" clId="{D410E2D1-DAD7-44D7-AF4B-D45F8CFBD36F}" dt="2023-08-25T18:14:29.147" v="2099" actId="20577"/>
          <ac:spMkLst>
            <pc:docMk/>
            <pc:sldMk cId="96645558" sldId="271"/>
            <ac:spMk id="4" creationId="{62FC4D55-8979-DC4B-BDE8-944569B92607}"/>
          </ac:spMkLst>
        </pc:spChg>
        <pc:spChg chg="add mod">
          <ac:chgData name="Carly Floyd" userId="e0def9d8-02a7-43eb-8da7-e95d587004b5" providerId="ADAL" clId="{D410E2D1-DAD7-44D7-AF4B-D45F8CFBD36F}" dt="2023-08-25T15:32:21.085" v="532"/>
          <ac:spMkLst>
            <pc:docMk/>
            <pc:sldMk cId="96645558" sldId="271"/>
            <ac:spMk id="5" creationId="{9330E699-D969-7CAF-2A4B-D4E22D94E520}"/>
          </ac:spMkLst>
        </pc:spChg>
        <pc:spChg chg="add mod">
          <ac:chgData name="Carly Floyd" userId="e0def9d8-02a7-43eb-8da7-e95d587004b5" providerId="ADAL" clId="{D410E2D1-DAD7-44D7-AF4B-D45F8CFBD36F}" dt="2023-08-25T17:58:46.578" v="1706"/>
          <ac:spMkLst>
            <pc:docMk/>
            <pc:sldMk cId="96645558" sldId="271"/>
            <ac:spMk id="7" creationId="{07B798DE-D565-FFE8-8FD1-07871DE4964B}"/>
          </ac:spMkLst>
        </pc:spChg>
        <pc:spChg chg="del">
          <ac:chgData name="Carly Floyd" userId="e0def9d8-02a7-43eb-8da7-e95d587004b5" providerId="ADAL" clId="{D410E2D1-DAD7-44D7-AF4B-D45F8CFBD36F}" dt="2023-08-25T17:58:44.510" v="1704" actId="478"/>
          <ac:spMkLst>
            <pc:docMk/>
            <pc:sldMk cId="96645558" sldId="271"/>
            <ac:spMk id="8" creationId="{5EF2D9F1-A641-780E-AB4F-63521E39A5EC}"/>
          </ac:spMkLst>
        </pc:spChg>
        <pc:spChg chg="add mod">
          <ac:chgData name="Carly Floyd" userId="e0def9d8-02a7-43eb-8da7-e95d587004b5" providerId="ADAL" clId="{D410E2D1-DAD7-44D7-AF4B-D45F8CFBD36F}" dt="2023-08-25T18:09:21" v="2010" actId="20577"/>
          <ac:spMkLst>
            <pc:docMk/>
            <pc:sldMk cId="96645558" sldId="271"/>
            <ac:spMk id="9" creationId="{5A397D50-E435-C174-C7EB-FD95410AC5E0}"/>
          </ac:spMkLst>
        </pc:spChg>
      </pc:sldChg>
      <pc:sldChg chg="addSp delSp modSp mod">
        <pc:chgData name="Carly Floyd" userId="e0def9d8-02a7-43eb-8da7-e95d587004b5" providerId="ADAL" clId="{D410E2D1-DAD7-44D7-AF4B-D45F8CFBD36F}" dt="2023-08-25T18:10:26.024" v="2039" actId="14100"/>
        <pc:sldMkLst>
          <pc:docMk/>
          <pc:sldMk cId="3921698820" sldId="272"/>
        </pc:sldMkLst>
        <pc:spChg chg="del">
          <ac:chgData name="Carly Floyd" userId="e0def9d8-02a7-43eb-8da7-e95d587004b5" providerId="ADAL" clId="{D410E2D1-DAD7-44D7-AF4B-D45F8CFBD36F}" dt="2023-08-25T17:58:35.246" v="1701" actId="478"/>
          <ac:spMkLst>
            <pc:docMk/>
            <pc:sldMk cId="3921698820" sldId="272"/>
            <ac:spMk id="2" creationId="{7DA44B73-CD00-229F-E114-6DFD8C16E38E}"/>
          </ac:spMkLst>
        </pc:spChg>
        <pc:spChg chg="del">
          <ac:chgData name="Carly Floyd" userId="e0def9d8-02a7-43eb-8da7-e95d587004b5" providerId="ADAL" clId="{D410E2D1-DAD7-44D7-AF4B-D45F8CFBD36F}" dt="2023-08-25T18:08:57.085" v="1968" actId="478"/>
          <ac:spMkLst>
            <pc:docMk/>
            <pc:sldMk cId="3921698820" sldId="272"/>
            <ac:spMk id="3" creationId="{748011DF-A2A9-C34E-92DC-B4FA5292F70A}"/>
          </ac:spMkLst>
        </pc:spChg>
        <pc:spChg chg="add mod">
          <ac:chgData name="Carly Floyd" userId="e0def9d8-02a7-43eb-8da7-e95d587004b5" providerId="ADAL" clId="{D410E2D1-DAD7-44D7-AF4B-D45F8CFBD36F}" dt="2023-08-25T15:32:22.165" v="533"/>
          <ac:spMkLst>
            <pc:docMk/>
            <pc:sldMk cId="3921698820" sldId="272"/>
            <ac:spMk id="4" creationId="{3AF6C55A-E1F9-E307-41A1-D9CC66EBA00F}"/>
          </ac:spMkLst>
        </pc:spChg>
        <pc:spChg chg="mod">
          <ac:chgData name="Carly Floyd" userId="e0def9d8-02a7-43eb-8da7-e95d587004b5" providerId="ADAL" clId="{D410E2D1-DAD7-44D7-AF4B-D45F8CFBD36F}" dt="2023-08-25T18:10:26.024" v="2039" actId="14100"/>
          <ac:spMkLst>
            <pc:docMk/>
            <pc:sldMk cId="3921698820" sldId="272"/>
            <ac:spMk id="5" creationId="{F8E4D1C6-9D73-524C-80E3-8CFB8C81664A}"/>
          </ac:spMkLst>
        </pc:spChg>
        <pc:spChg chg="del">
          <ac:chgData name="Carly Floyd" userId="e0def9d8-02a7-43eb-8da7-e95d587004b5" providerId="ADAL" clId="{D410E2D1-DAD7-44D7-AF4B-D45F8CFBD36F}" dt="2023-08-25T17:58:37.262" v="1703" actId="478"/>
          <ac:spMkLst>
            <pc:docMk/>
            <pc:sldMk cId="3921698820" sldId="272"/>
            <ac:spMk id="7" creationId="{9CD727BF-815C-C3D4-23FF-11C1DFD7DF70}"/>
          </ac:spMkLst>
        </pc:spChg>
        <pc:spChg chg="add mod">
          <ac:chgData name="Carly Floyd" userId="e0def9d8-02a7-43eb-8da7-e95d587004b5" providerId="ADAL" clId="{D410E2D1-DAD7-44D7-AF4B-D45F8CFBD36F}" dt="2023-08-25T17:58:35.518" v="1702"/>
          <ac:spMkLst>
            <pc:docMk/>
            <pc:sldMk cId="3921698820" sldId="272"/>
            <ac:spMk id="8" creationId="{8B84F700-D73E-4BC2-C624-668983532742}"/>
          </ac:spMkLst>
        </pc:spChg>
        <pc:spChg chg="add mod">
          <ac:chgData name="Carly Floyd" userId="e0def9d8-02a7-43eb-8da7-e95d587004b5" providerId="ADAL" clId="{D410E2D1-DAD7-44D7-AF4B-D45F8CFBD36F}" dt="2023-08-25T18:09:02.232" v="1987" actId="20577"/>
          <ac:spMkLst>
            <pc:docMk/>
            <pc:sldMk cId="3921698820" sldId="272"/>
            <ac:spMk id="10" creationId="{B2ECE7F5-BF88-4BA3-1FC9-30DE9A40B4E9}"/>
          </ac:spMkLst>
        </pc:spChg>
        <pc:picChg chg="del mod">
          <ac:chgData name="Carly Floyd" userId="e0def9d8-02a7-43eb-8da7-e95d587004b5" providerId="ADAL" clId="{D410E2D1-DAD7-44D7-AF4B-D45F8CFBD36F}" dt="2023-08-25T18:08:23.865" v="1962" actId="478"/>
          <ac:picMkLst>
            <pc:docMk/>
            <pc:sldMk cId="3921698820" sldId="272"/>
            <ac:picMk id="6" creationId="{129013B1-8060-56F2-95F6-99812E785F26}"/>
          </ac:picMkLst>
        </pc:picChg>
        <pc:picChg chg="add mod">
          <ac:chgData name="Carly Floyd" userId="e0def9d8-02a7-43eb-8da7-e95d587004b5" providerId="ADAL" clId="{D410E2D1-DAD7-44D7-AF4B-D45F8CFBD36F}" dt="2023-08-25T18:08:44.870" v="1967" actId="14100"/>
          <ac:picMkLst>
            <pc:docMk/>
            <pc:sldMk cId="3921698820" sldId="272"/>
            <ac:picMk id="9" creationId="{9C345F58-8F3D-B613-883B-6AD26FFCCD14}"/>
          </ac:picMkLst>
        </pc:picChg>
      </pc:sldChg>
      <pc:sldChg chg="addSp delSp modSp mod">
        <pc:chgData name="Carly Floyd" userId="e0def9d8-02a7-43eb-8da7-e95d587004b5" providerId="ADAL" clId="{D410E2D1-DAD7-44D7-AF4B-D45F8CFBD36F}" dt="2023-08-25T18:01:27.627" v="1766" actId="20577"/>
        <pc:sldMkLst>
          <pc:docMk/>
          <pc:sldMk cId="191026871" sldId="273"/>
        </pc:sldMkLst>
        <pc:spChg chg="del">
          <ac:chgData name="Carly Floyd" userId="e0def9d8-02a7-43eb-8da7-e95d587004b5" providerId="ADAL" clId="{D410E2D1-DAD7-44D7-AF4B-D45F8CFBD36F}" dt="2023-08-25T17:58:27.382" v="1698" actId="478"/>
          <ac:spMkLst>
            <pc:docMk/>
            <pc:sldMk cId="191026871" sldId="273"/>
            <ac:spMk id="2" creationId="{7DA44B73-CD00-229F-E114-6DFD8C16E38E}"/>
          </ac:spMkLst>
        </pc:spChg>
        <pc:spChg chg="del">
          <ac:chgData name="Carly Floyd" userId="e0def9d8-02a7-43eb-8da7-e95d587004b5" providerId="ADAL" clId="{D410E2D1-DAD7-44D7-AF4B-D45F8CFBD36F}" dt="2023-08-25T18:01:23.521" v="1762" actId="478"/>
          <ac:spMkLst>
            <pc:docMk/>
            <pc:sldMk cId="191026871" sldId="273"/>
            <ac:spMk id="3" creationId="{748011DF-A2A9-C34E-92DC-B4FA5292F70A}"/>
          </ac:spMkLst>
        </pc:spChg>
        <pc:spChg chg="mod">
          <ac:chgData name="Carly Floyd" userId="e0def9d8-02a7-43eb-8da7-e95d587004b5" providerId="ADAL" clId="{D410E2D1-DAD7-44D7-AF4B-D45F8CFBD36F}" dt="2023-08-25T18:01:07.277" v="1761" actId="20577"/>
          <ac:spMkLst>
            <pc:docMk/>
            <pc:sldMk cId="191026871" sldId="273"/>
            <ac:spMk id="5" creationId="{F8E4D1C6-9D73-524C-80E3-8CFB8C81664A}"/>
          </ac:spMkLst>
        </pc:spChg>
        <pc:spChg chg="add mod">
          <ac:chgData name="Carly Floyd" userId="e0def9d8-02a7-43eb-8da7-e95d587004b5" providerId="ADAL" clId="{D410E2D1-DAD7-44D7-AF4B-D45F8CFBD36F}" dt="2023-08-25T15:32:23.240" v="534"/>
          <ac:spMkLst>
            <pc:docMk/>
            <pc:sldMk cId="191026871" sldId="273"/>
            <ac:spMk id="6" creationId="{B3D04F38-4372-2F1D-C26B-0BCAC823447F}"/>
          </ac:spMkLst>
        </pc:spChg>
        <pc:spChg chg="del">
          <ac:chgData name="Carly Floyd" userId="e0def9d8-02a7-43eb-8da7-e95d587004b5" providerId="ADAL" clId="{D410E2D1-DAD7-44D7-AF4B-D45F8CFBD36F}" dt="2023-08-25T17:58:29.998" v="1700" actId="478"/>
          <ac:spMkLst>
            <pc:docMk/>
            <pc:sldMk cId="191026871" sldId="273"/>
            <ac:spMk id="7" creationId="{9CD727BF-815C-C3D4-23FF-11C1DFD7DF70}"/>
          </ac:spMkLst>
        </pc:spChg>
        <pc:spChg chg="add mod">
          <ac:chgData name="Carly Floyd" userId="e0def9d8-02a7-43eb-8da7-e95d587004b5" providerId="ADAL" clId="{D410E2D1-DAD7-44D7-AF4B-D45F8CFBD36F}" dt="2023-08-25T17:58:27.690" v="1699"/>
          <ac:spMkLst>
            <pc:docMk/>
            <pc:sldMk cId="191026871" sldId="273"/>
            <ac:spMk id="8" creationId="{39B08CA7-7F7A-0D3D-485A-6DF4F02887CD}"/>
          </ac:spMkLst>
        </pc:spChg>
        <pc:spChg chg="add mod">
          <ac:chgData name="Carly Floyd" userId="e0def9d8-02a7-43eb-8da7-e95d587004b5" providerId="ADAL" clId="{D410E2D1-DAD7-44D7-AF4B-D45F8CFBD36F}" dt="2023-08-25T18:01:27.627" v="1766" actId="20577"/>
          <ac:spMkLst>
            <pc:docMk/>
            <pc:sldMk cId="191026871" sldId="273"/>
            <ac:spMk id="9" creationId="{1EC6D8D3-914B-7FB0-18ED-4DE5E4BB0725}"/>
          </ac:spMkLst>
        </pc:spChg>
      </pc:sldChg>
      <pc:sldChg chg="addSp delSp modSp del mod">
        <pc:chgData name="Carly Floyd" userId="e0def9d8-02a7-43eb-8da7-e95d587004b5" providerId="ADAL" clId="{D410E2D1-DAD7-44D7-AF4B-D45F8CFBD36F}" dt="2023-08-25T17:58:16.563" v="1697" actId="47"/>
        <pc:sldMkLst>
          <pc:docMk/>
          <pc:sldMk cId="976381382" sldId="274"/>
        </pc:sldMkLst>
        <pc:spChg chg="del">
          <ac:chgData name="Carly Floyd" userId="e0def9d8-02a7-43eb-8da7-e95d587004b5" providerId="ADAL" clId="{D410E2D1-DAD7-44D7-AF4B-D45F8CFBD36F}" dt="2023-08-25T17:57:47.645" v="1686" actId="21"/>
          <ac:spMkLst>
            <pc:docMk/>
            <pc:sldMk cId="976381382" sldId="274"/>
            <ac:spMk id="2" creationId="{7DA44B73-CD00-229F-E114-6DFD8C16E38E}"/>
          </ac:spMkLst>
        </pc:spChg>
        <pc:spChg chg="mod">
          <ac:chgData name="Carly Floyd" userId="e0def9d8-02a7-43eb-8da7-e95d587004b5" providerId="ADAL" clId="{D410E2D1-DAD7-44D7-AF4B-D45F8CFBD36F}" dt="2023-08-25T15:37:51.560" v="613" actId="21"/>
          <ac:spMkLst>
            <pc:docMk/>
            <pc:sldMk cId="976381382" sldId="274"/>
            <ac:spMk id="3" creationId="{748011DF-A2A9-C34E-92DC-B4FA5292F70A}"/>
          </ac:spMkLst>
        </pc:spChg>
        <pc:spChg chg="add mod">
          <ac:chgData name="Carly Floyd" userId="e0def9d8-02a7-43eb-8da7-e95d587004b5" providerId="ADAL" clId="{D410E2D1-DAD7-44D7-AF4B-D45F8CFBD36F}" dt="2023-08-25T15:36:08.661" v="585" actId="255"/>
          <ac:spMkLst>
            <pc:docMk/>
            <pc:sldMk cId="976381382" sldId="274"/>
            <ac:spMk id="4" creationId="{864F59CC-D9B5-19AA-62A2-DE5E4D55F524}"/>
          </ac:spMkLst>
        </pc:spChg>
        <pc:spChg chg="mod">
          <ac:chgData name="Carly Floyd" userId="e0def9d8-02a7-43eb-8da7-e95d587004b5" providerId="ADAL" clId="{D410E2D1-DAD7-44D7-AF4B-D45F8CFBD36F}" dt="2023-08-25T15:37:56.943" v="615" actId="21"/>
          <ac:spMkLst>
            <pc:docMk/>
            <pc:sldMk cId="976381382" sldId="274"/>
            <ac:spMk id="5" creationId="{F8E4D1C6-9D73-524C-80E3-8CFB8C81664A}"/>
          </ac:spMkLst>
        </pc:spChg>
        <pc:spChg chg="del">
          <ac:chgData name="Carly Floyd" userId="e0def9d8-02a7-43eb-8da7-e95d587004b5" providerId="ADAL" clId="{D410E2D1-DAD7-44D7-AF4B-D45F8CFBD36F}" dt="2023-08-25T17:57:32.103" v="1684" actId="21"/>
          <ac:spMkLst>
            <pc:docMk/>
            <pc:sldMk cId="976381382" sldId="274"/>
            <ac:spMk id="7" creationId="{9CD727BF-815C-C3D4-23FF-11C1DFD7DF70}"/>
          </ac:spMkLst>
        </pc:spChg>
        <pc:spChg chg="add del">
          <ac:chgData name="Carly Floyd" userId="e0def9d8-02a7-43eb-8da7-e95d587004b5" providerId="ADAL" clId="{D410E2D1-DAD7-44D7-AF4B-D45F8CFBD36F}" dt="2023-08-25T15:39:13.704" v="687" actId="478"/>
          <ac:spMkLst>
            <pc:docMk/>
            <pc:sldMk cId="976381382" sldId="274"/>
            <ac:spMk id="9" creationId="{4C9E6CAA-D9D5-48E5-5ED3-1FAB2247EE80}"/>
          </ac:spMkLst>
        </pc:spChg>
        <pc:picChg chg="del">
          <ac:chgData name="Carly Floyd" userId="e0def9d8-02a7-43eb-8da7-e95d587004b5" providerId="ADAL" clId="{D410E2D1-DAD7-44D7-AF4B-D45F8CFBD36F}" dt="2023-08-25T15:39:16.635" v="688" actId="21"/>
          <ac:picMkLst>
            <pc:docMk/>
            <pc:sldMk cId="976381382" sldId="274"/>
            <ac:picMk id="6" creationId="{B84FAE5A-CBB0-AA04-1479-80A4EB61424D}"/>
          </ac:picMkLst>
        </pc:picChg>
      </pc:sldChg>
      <pc:sldChg chg="addSp delSp modSp mod">
        <pc:chgData name="Carly Floyd" userId="e0def9d8-02a7-43eb-8da7-e95d587004b5" providerId="ADAL" clId="{D410E2D1-DAD7-44D7-AF4B-D45F8CFBD36F}" dt="2023-08-25T18:13:30.272" v="2083" actId="5793"/>
        <pc:sldMkLst>
          <pc:docMk/>
          <pc:sldMk cId="461220979" sldId="276"/>
        </pc:sldMkLst>
        <pc:spChg chg="mod">
          <ac:chgData name="Carly Floyd" userId="e0def9d8-02a7-43eb-8da7-e95d587004b5" providerId="ADAL" clId="{D410E2D1-DAD7-44D7-AF4B-D45F8CFBD36F}" dt="2023-08-25T18:13:30.272" v="2083" actId="5793"/>
          <ac:spMkLst>
            <pc:docMk/>
            <pc:sldMk cId="461220979" sldId="276"/>
            <ac:spMk id="2" creationId="{5B2DC85E-0124-BD9E-4F97-72FF3191DD3D}"/>
          </ac:spMkLst>
        </pc:spChg>
        <pc:spChg chg="del mod">
          <ac:chgData name="Carly Floyd" userId="e0def9d8-02a7-43eb-8da7-e95d587004b5" providerId="ADAL" clId="{D410E2D1-DAD7-44D7-AF4B-D45F8CFBD36F}" dt="2023-08-25T18:02:54.010" v="1801" actId="478"/>
          <ac:spMkLst>
            <pc:docMk/>
            <pc:sldMk cId="461220979" sldId="276"/>
            <ac:spMk id="3" creationId="{1977B85D-9159-7B39-6DE4-404B0E2CB81E}"/>
          </ac:spMkLst>
        </pc:spChg>
        <pc:spChg chg="add mod">
          <ac:chgData name="Carly Floyd" userId="e0def9d8-02a7-43eb-8da7-e95d587004b5" providerId="ADAL" clId="{D410E2D1-DAD7-44D7-AF4B-D45F8CFBD36F}" dt="2023-08-25T15:32:25.474" v="536"/>
          <ac:spMkLst>
            <pc:docMk/>
            <pc:sldMk cId="461220979" sldId="276"/>
            <ac:spMk id="4" creationId="{F033B615-5B02-09E2-4EEA-BB7002F14FBA}"/>
          </ac:spMkLst>
        </pc:spChg>
        <pc:spChg chg="add del mod">
          <ac:chgData name="Carly Floyd" userId="e0def9d8-02a7-43eb-8da7-e95d587004b5" providerId="ADAL" clId="{D410E2D1-DAD7-44D7-AF4B-D45F8CFBD36F}" dt="2023-08-25T18:02:58.524" v="1804" actId="478"/>
          <ac:spMkLst>
            <pc:docMk/>
            <pc:sldMk cId="461220979" sldId="276"/>
            <ac:spMk id="6" creationId="{4F6978B4-219E-595D-FABA-78CC41009785}"/>
          </ac:spMkLst>
        </pc:spChg>
        <pc:spChg chg="add del mod">
          <ac:chgData name="Carly Floyd" userId="e0def9d8-02a7-43eb-8da7-e95d587004b5" providerId="ADAL" clId="{D410E2D1-DAD7-44D7-AF4B-D45F8CFBD36F}" dt="2023-08-25T18:02:56.700" v="1803"/>
          <ac:spMkLst>
            <pc:docMk/>
            <pc:sldMk cId="461220979" sldId="276"/>
            <ac:spMk id="8" creationId="{5E63DDC2-F740-822B-65B7-0EB66CE2616B}"/>
          </ac:spMkLst>
        </pc:spChg>
        <pc:spChg chg="add mod">
          <ac:chgData name="Carly Floyd" userId="e0def9d8-02a7-43eb-8da7-e95d587004b5" providerId="ADAL" clId="{D410E2D1-DAD7-44D7-AF4B-D45F8CFBD36F}" dt="2023-08-25T18:03:10.257" v="1850" actId="20577"/>
          <ac:spMkLst>
            <pc:docMk/>
            <pc:sldMk cId="461220979" sldId="276"/>
            <ac:spMk id="9" creationId="{23719B82-5C10-B7F0-8089-1C6399FD9F3F}"/>
          </ac:spMkLst>
        </pc:spChg>
      </pc:sldChg>
      <pc:sldChg chg="addSp delSp modSp mod">
        <pc:chgData name="Carly Floyd" userId="e0def9d8-02a7-43eb-8da7-e95d587004b5" providerId="ADAL" clId="{D410E2D1-DAD7-44D7-AF4B-D45F8CFBD36F}" dt="2023-08-25T18:05:07.529" v="1890" actId="20577"/>
        <pc:sldMkLst>
          <pc:docMk/>
          <pc:sldMk cId="2451233368" sldId="277"/>
        </pc:sldMkLst>
        <pc:spChg chg="mod">
          <ac:chgData name="Carly Floyd" userId="e0def9d8-02a7-43eb-8da7-e95d587004b5" providerId="ADAL" clId="{D410E2D1-DAD7-44D7-AF4B-D45F8CFBD36F}" dt="2023-08-25T18:05:07.529" v="1890" actId="20577"/>
          <ac:spMkLst>
            <pc:docMk/>
            <pc:sldMk cId="2451233368" sldId="277"/>
            <ac:spMk id="2" creationId="{5B2DC85E-0124-BD9E-4F97-72FF3191DD3D}"/>
          </ac:spMkLst>
        </pc:spChg>
        <pc:spChg chg="del mod">
          <ac:chgData name="Carly Floyd" userId="e0def9d8-02a7-43eb-8da7-e95d587004b5" providerId="ADAL" clId="{D410E2D1-DAD7-44D7-AF4B-D45F8CFBD36F}" dt="2023-08-25T18:03:23.756" v="1856" actId="478"/>
          <ac:spMkLst>
            <pc:docMk/>
            <pc:sldMk cId="2451233368" sldId="277"/>
            <ac:spMk id="3" creationId="{1977B85D-9159-7B39-6DE4-404B0E2CB81E}"/>
          </ac:spMkLst>
        </pc:spChg>
        <pc:spChg chg="add mod">
          <ac:chgData name="Carly Floyd" userId="e0def9d8-02a7-43eb-8da7-e95d587004b5" providerId="ADAL" clId="{D410E2D1-DAD7-44D7-AF4B-D45F8CFBD36F}" dt="2023-08-25T15:32:27.681" v="538"/>
          <ac:spMkLst>
            <pc:docMk/>
            <pc:sldMk cId="2451233368" sldId="277"/>
            <ac:spMk id="4" creationId="{2BE3ED97-04DD-5BD0-DFDB-CEE1ECE06A78}"/>
          </ac:spMkLst>
        </pc:spChg>
        <pc:spChg chg="add mod">
          <ac:chgData name="Carly Floyd" userId="e0def9d8-02a7-43eb-8da7-e95d587004b5" providerId="ADAL" clId="{D410E2D1-DAD7-44D7-AF4B-D45F8CFBD36F}" dt="2023-08-25T18:03:28.380" v="1868" actId="20577"/>
          <ac:spMkLst>
            <pc:docMk/>
            <pc:sldMk cId="2451233368" sldId="277"/>
            <ac:spMk id="6" creationId="{33812FD9-6BE5-A426-0BC8-032DE1C76B0D}"/>
          </ac:spMkLst>
        </pc:spChg>
        <pc:spChg chg="add del mod">
          <ac:chgData name="Carly Floyd" userId="e0def9d8-02a7-43eb-8da7-e95d587004b5" providerId="ADAL" clId="{D410E2D1-DAD7-44D7-AF4B-D45F8CFBD36F}" dt="2023-08-25T18:03:26.058" v="1858" actId="478"/>
          <ac:spMkLst>
            <pc:docMk/>
            <pc:sldMk cId="2451233368" sldId="277"/>
            <ac:spMk id="7" creationId="{8CDA48EB-57BE-9C5F-3573-D615E2296D19}"/>
          </ac:spMkLst>
        </pc:spChg>
      </pc:sldChg>
      <pc:sldChg chg="addSp delSp modSp mod">
        <pc:chgData name="Carly Floyd" userId="e0def9d8-02a7-43eb-8da7-e95d587004b5" providerId="ADAL" clId="{D410E2D1-DAD7-44D7-AF4B-D45F8CFBD36F}" dt="2023-08-25T18:14:00.319" v="2086" actId="207"/>
        <pc:sldMkLst>
          <pc:docMk/>
          <pc:sldMk cId="3503258001" sldId="278"/>
        </pc:sldMkLst>
        <pc:spChg chg="mod">
          <ac:chgData name="Carly Floyd" userId="e0def9d8-02a7-43eb-8da7-e95d587004b5" providerId="ADAL" clId="{D410E2D1-DAD7-44D7-AF4B-D45F8CFBD36F}" dt="2023-08-25T18:14:00.319" v="2086" actId="207"/>
          <ac:spMkLst>
            <pc:docMk/>
            <pc:sldMk cId="3503258001" sldId="278"/>
            <ac:spMk id="2" creationId="{5B2DC85E-0124-BD9E-4F97-72FF3191DD3D}"/>
          </ac:spMkLst>
        </pc:spChg>
        <pc:spChg chg="del mod">
          <ac:chgData name="Carly Floyd" userId="e0def9d8-02a7-43eb-8da7-e95d587004b5" providerId="ADAL" clId="{D410E2D1-DAD7-44D7-AF4B-D45F8CFBD36F}" dt="2023-08-25T18:03:15.539" v="1851" actId="478"/>
          <ac:spMkLst>
            <pc:docMk/>
            <pc:sldMk cId="3503258001" sldId="278"/>
            <ac:spMk id="3" creationId="{1977B85D-9159-7B39-6DE4-404B0E2CB81E}"/>
          </ac:spMkLst>
        </pc:spChg>
        <pc:spChg chg="add mod">
          <ac:chgData name="Carly Floyd" userId="e0def9d8-02a7-43eb-8da7-e95d587004b5" providerId="ADAL" clId="{D410E2D1-DAD7-44D7-AF4B-D45F8CFBD36F}" dt="2023-08-25T15:32:26.351" v="537"/>
          <ac:spMkLst>
            <pc:docMk/>
            <pc:sldMk cId="3503258001" sldId="278"/>
            <ac:spMk id="4" creationId="{F15B4CFD-F706-39D2-DDEC-4A6500EE60D6}"/>
          </ac:spMkLst>
        </pc:spChg>
        <pc:spChg chg="add del mod">
          <ac:chgData name="Carly Floyd" userId="e0def9d8-02a7-43eb-8da7-e95d587004b5" providerId="ADAL" clId="{D410E2D1-DAD7-44D7-AF4B-D45F8CFBD36F}" dt="2023-08-25T18:03:18.322" v="1854" actId="478"/>
          <ac:spMkLst>
            <pc:docMk/>
            <pc:sldMk cId="3503258001" sldId="278"/>
            <ac:spMk id="6" creationId="{A9FE6FE8-46FF-72DE-A363-4C6F9CCA8C66}"/>
          </ac:spMkLst>
        </pc:spChg>
        <pc:spChg chg="add del mod">
          <ac:chgData name="Carly Floyd" userId="e0def9d8-02a7-43eb-8da7-e95d587004b5" providerId="ADAL" clId="{D410E2D1-DAD7-44D7-AF4B-D45F8CFBD36F}" dt="2023-08-25T18:03:17.341" v="1853"/>
          <ac:spMkLst>
            <pc:docMk/>
            <pc:sldMk cId="3503258001" sldId="278"/>
            <ac:spMk id="8" creationId="{51278D0D-671B-CE92-A12E-EDF8F704DA3A}"/>
          </ac:spMkLst>
        </pc:spChg>
        <pc:spChg chg="add mod">
          <ac:chgData name="Carly Floyd" userId="e0def9d8-02a7-43eb-8da7-e95d587004b5" providerId="ADAL" clId="{D410E2D1-DAD7-44D7-AF4B-D45F8CFBD36F}" dt="2023-08-25T18:03:18.623" v="1855"/>
          <ac:spMkLst>
            <pc:docMk/>
            <pc:sldMk cId="3503258001" sldId="278"/>
            <ac:spMk id="9" creationId="{AFD6AE2C-C44B-0D30-D4AE-46960A5A716B}"/>
          </ac:spMkLst>
        </pc:spChg>
      </pc:sldChg>
      <pc:sldChg chg="addSp delSp modSp new mod">
        <pc:chgData name="Carly Floyd" userId="e0def9d8-02a7-43eb-8da7-e95d587004b5" providerId="ADAL" clId="{D410E2D1-DAD7-44D7-AF4B-D45F8CFBD36F}" dt="2023-08-25T18:00:06.327" v="1723" actId="207"/>
        <pc:sldMkLst>
          <pc:docMk/>
          <pc:sldMk cId="4252421445" sldId="279"/>
        </pc:sldMkLst>
        <pc:spChg chg="mod">
          <ac:chgData name="Carly Floyd" userId="e0def9d8-02a7-43eb-8da7-e95d587004b5" providerId="ADAL" clId="{D410E2D1-DAD7-44D7-AF4B-D45F8CFBD36F}" dt="2023-08-25T18:00:06.327" v="1723" actId="207"/>
          <ac:spMkLst>
            <pc:docMk/>
            <pc:sldMk cId="4252421445" sldId="279"/>
            <ac:spMk id="2" creationId="{3B10125F-4ACA-463E-9DD0-A5684CC43866}"/>
          </ac:spMkLst>
        </pc:spChg>
        <pc:spChg chg="mod">
          <ac:chgData name="Carly Floyd" userId="e0def9d8-02a7-43eb-8da7-e95d587004b5" providerId="ADAL" clId="{D410E2D1-DAD7-44D7-AF4B-D45F8CFBD36F}" dt="2023-08-25T15:57:16.714" v="1388" actId="20577"/>
          <ac:spMkLst>
            <pc:docMk/>
            <pc:sldMk cId="4252421445" sldId="279"/>
            <ac:spMk id="3" creationId="{748B945D-2B8B-B9CE-38FB-49AA4BF18EC6}"/>
          </ac:spMkLst>
        </pc:spChg>
        <pc:spChg chg="add mod">
          <ac:chgData name="Carly Floyd" userId="e0def9d8-02a7-43eb-8da7-e95d587004b5" providerId="ADAL" clId="{D410E2D1-DAD7-44D7-AF4B-D45F8CFBD36F}" dt="2023-08-25T16:20:43.694" v="1585"/>
          <ac:spMkLst>
            <pc:docMk/>
            <pc:sldMk cId="4252421445" sldId="279"/>
            <ac:spMk id="6" creationId="{183231B6-B7BD-E037-369B-6776A27081DD}"/>
          </ac:spMkLst>
        </pc:spChg>
        <pc:spChg chg="add del mod">
          <ac:chgData name="Carly Floyd" userId="e0def9d8-02a7-43eb-8da7-e95d587004b5" providerId="ADAL" clId="{D410E2D1-DAD7-44D7-AF4B-D45F8CFBD36F}" dt="2023-08-25T17:58:03.012" v="1691" actId="478"/>
          <ac:spMkLst>
            <pc:docMk/>
            <pc:sldMk cId="4252421445" sldId="279"/>
            <ac:spMk id="7" creationId="{5B56585D-9EF4-AF49-78DD-6A26CFBB659A}"/>
          </ac:spMkLst>
        </pc:spChg>
        <pc:spChg chg="add mod">
          <ac:chgData name="Carly Floyd" userId="e0def9d8-02a7-43eb-8da7-e95d587004b5" providerId="ADAL" clId="{D410E2D1-DAD7-44D7-AF4B-D45F8CFBD36F}" dt="2023-08-25T17:58:10.920" v="1696" actId="20577"/>
          <ac:spMkLst>
            <pc:docMk/>
            <pc:sldMk cId="4252421445" sldId="279"/>
            <ac:spMk id="8" creationId="{9C0B3726-EBCF-317D-9DDF-D12AEA252B5E}"/>
          </ac:spMkLst>
        </pc:spChg>
        <pc:picChg chg="add del mod">
          <ac:chgData name="Carly Floyd" userId="e0def9d8-02a7-43eb-8da7-e95d587004b5" providerId="ADAL" clId="{D410E2D1-DAD7-44D7-AF4B-D45F8CFBD36F}" dt="2023-08-25T15:54:41.896" v="691" actId="478"/>
          <ac:picMkLst>
            <pc:docMk/>
            <pc:sldMk cId="4252421445" sldId="279"/>
            <ac:picMk id="4" creationId="{A4FB2116-E558-039B-2006-58ECC808BB95}"/>
          </ac:picMkLst>
        </pc:picChg>
        <pc:picChg chg="add mod">
          <ac:chgData name="Carly Floyd" userId="e0def9d8-02a7-43eb-8da7-e95d587004b5" providerId="ADAL" clId="{D410E2D1-DAD7-44D7-AF4B-D45F8CFBD36F}" dt="2023-08-25T15:56:35.510" v="1382" actId="962"/>
          <ac:picMkLst>
            <pc:docMk/>
            <pc:sldMk cId="4252421445" sldId="279"/>
            <ac:picMk id="5" creationId="{D2D5F10E-B792-1061-2083-3224EFE6C6BD}"/>
          </ac:picMkLst>
        </pc:picChg>
      </pc:sldChg>
      <pc:sldChg chg="add">
        <pc:chgData name="Carly Floyd" userId="e0def9d8-02a7-43eb-8da7-e95d587004b5" providerId="ADAL" clId="{D410E2D1-DAD7-44D7-AF4B-D45F8CFBD36F}" dt="2023-08-25T17:53:28.114" v="1629"/>
        <pc:sldMkLst>
          <pc:docMk/>
          <pc:sldMk cId="3272771081" sldId="280"/>
        </pc:sldMkLst>
      </pc:sldChg>
      <pc:sldChg chg="add del">
        <pc:chgData name="Carly Floyd" userId="e0def9d8-02a7-43eb-8da7-e95d587004b5" providerId="ADAL" clId="{D410E2D1-DAD7-44D7-AF4B-D45F8CFBD36F}" dt="2023-08-25T18:19:38.868" v="2142"/>
        <pc:sldMkLst>
          <pc:docMk/>
          <pc:sldMk cId="2147041951" sldId="281"/>
        </pc:sldMkLst>
      </pc:sldChg>
      <pc:sldChg chg="modSp add">
        <pc:chgData name="Carly Floyd" userId="e0def9d8-02a7-43eb-8da7-e95d587004b5" providerId="ADAL" clId="{D410E2D1-DAD7-44D7-AF4B-D45F8CFBD36F}" dt="2023-08-25T18:19:44.472" v="2143"/>
        <pc:sldMkLst>
          <pc:docMk/>
          <pc:sldMk cId="3892342442" sldId="281"/>
        </pc:sldMkLst>
        <pc:spChg chg="mod">
          <ac:chgData name="Carly Floyd" userId="e0def9d8-02a7-43eb-8da7-e95d587004b5" providerId="ADAL" clId="{D410E2D1-DAD7-44D7-AF4B-D45F8CFBD36F}" dt="2023-08-25T18:19:44.472" v="2143"/>
          <ac:spMkLst>
            <pc:docMk/>
            <pc:sldMk cId="3892342442" sldId="281"/>
            <ac:spMk id="8" creationId="{5D795C3D-FC57-80EF-78BB-860ED6998CFB}"/>
          </ac:spMkLst>
        </pc:spChg>
      </pc:sldChg>
      <pc:sldMasterChg chg="addSp delSp modSp mod modSldLayout">
        <pc:chgData name="Carly Floyd" userId="e0def9d8-02a7-43eb-8da7-e95d587004b5" providerId="ADAL" clId="{D410E2D1-DAD7-44D7-AF4B-D45F8CFBD36F}" dt="2023-08-25T16:28:57.203" v="1586"/>
        <pc:sldMasterMkLst>
          <pc:docMk/>
          <pc:sldMasterMk cId="0" sldId="2147483648"/>
        </pc:sldMasterMkLst>
        <pc:spChg chg="mod">
          <ac:chgData name="Carly Floyd" userId="e0def9d8-02a7-43eb-8da7-e95d587004b5" providerId="ADAL" clId="{D410E2D1-DAD7-44D7-AF4B-D45F8CFBD36F}" dt="2023-08-25T15:35:31.669" v="579" actId="14100"/>
          <ac:spMkLst>
            <pc:docMk/>
            <pc:sldMasterMk cId="0" sldId="2147483648"/>
            <ac:spMk id="2" creationId="{00000000-0000-0000-0000-000000000000}"/>
          </ac:spMkLst>
        </pc:spChg>
        <pc:spChg chg="mod">
          <ac:chgData name="Carly Floyd" userId="e0def9d8-02a7-43eb-8da7-e95d587004b5" providerId="ADAL" clId="{D410E2D1-DAD7-44D7-AF4B-D45F8CFBD36F}" dt="2023-08-25T15:58:09.155" v="1399" actId="179"/>
          <ac:spMkLst>
            <pc:docMk/>
            <pc:sldMasterMk cId="0" sldId="2147483648"/>
            <ac:spMk id="3" creationId="{00000000-0000-0000-0000-000000000000}"/>
          </ac:spMkLst>
        </pc:spChg>
        <pc:spChg chg="mod">
          <ac:chgData name="Carly Floyd" userId="e0def9d8-02a7-43eb-8da7-e95d587004b5" providerId="ADAL" clId="{D410E2D1-DAD7-44D7-AF4B-D45F8CFBD36F}" dt="2023-08-25T16:28:57.203" v="1586"/>
          <ac:spMkLst>
            <pc:docMk/>
            <pc:sldMasterMk cId="0" sldId="2147483648"/>
            <ac:spMk id="5" creationId="{00000000-0000-0000-0000-000000000000}"/>
          </ac:spMkLst>
        </pc:spChg>
        <pc:spChg chg="add del mod">
          <ac:chgData name="Carly Floyd" userId="e0def9d8-02a7-43eb-8da7-e95d587004b5" providerId="ADAL" clId="{D410E2D1-DAD7-44D7-AF4B-D45F8CFBD36F}" dt="2023-08-25T15:36:51.927" v="597" actId="478"/>
          <ac:spMkLst>
            <pc:docMk/>
            <pc:sldMasterMk cId="0" sldId="2147483648"/>
            <ac:spMk id="6" creationId="{908518F4-D0C6-D301-CAC1-E5F324B95235}"/>
          </ac:spMkLst>
        </pc:spChg>
        <pc:spChg chg="add mod">
          <ac:chgData name="Carly Floyd" userId="e0def9d8-02a7-43eb-8da7-e95d587004b5" providerId="ADAL" clId="{D410E2D1-DAD7-44D7-AF4B-D45F8CFBD36F}" dt="2023-08-25T15:36:58.697" v="599" actId="207"/>
          <ac:spMkLst>
            <pc:docMk/>
            <pc:sldMasterMk cId="0" sldId="2147483648"/>
            <ac:spMk id="11" creationId="{10CFC069-5949-88C9-C853-32118F405EB2}"/>
          </ac:spMkLst>
        </pc:spChg>
        <pc:cxnChg chg="add mod">
          <ac:chgData name="Carly Floyd" userId="e0def9d8-02a7-43eb-8da7-e95d587004b5" providerId="ADAL" clId="{D410E2D1-DAD7-44D7-AF4B-D45F8CFBD36F}" dt="2023-08-25T15:35:18.309" v="575"/>
          <ac:cxnSpMkLst>
            <pc:docMk/>
            <pc:sldMasterMk cId="0" sldId="2147483648"/>
            <ac:cxnSpMk id="8" creationId="{07715375-B2E5-0C09-448F-091D221D3ECA}"/>
          </ac:cxnSpMkLst>
        </pc:cxnChg>
        <pc:sldLayoutChg chg="addSp delSp modSp mod">
          <pc:chgData name="Carly Floyd" userId="e0def9d8-02a7-43eb-8da7-e95d587004b5" providerId="ADAL" clId="{D410E2D1-DAD7-44D7-AF4B-D45F8CFBD36F}" dt="2023-08-25T16:19:36.487" v="1573" actId="20577"/>
          <pc:sldLayoutMkLst>
            <pc:docMk/>
            <pc:sldMasterMk cId="0" sldId="2147483648"/>
            <pc:sldLayoutMk cId="0" sldId="2147483649"/>
          </pc:sldLayoutMkLst>
          <pc:spChg chg="mod">
            <ac:chgData name="Carly Floyd" userId="e0def9d8-02a7-43eb-8da7-e95d587004b5" providerId="ADAL" clId="{D410E2D1-DAD7-44D7-AF4B-D45F8CFBD36F}" dt="2023-08-25T16:17:54.259" v="1540" actId="122"/>
            <ac:spMkLst>
              <pc:docMk/>
              <pc:sldMasterMk cId="0" sldId="2147483648"/>
              <pc:sldLayoutMk cId="0" sldId="2147483649"/>
              <ac:spMk id="2" creationId="{00000000-0000-0000-0000-000000000000}"/>
            </ac:spMkLst>
          </pc:spChg>
          <pc:spChg chg="del mod">
            <ac:chgData name="Carly Floyd" userId="e0def9d8-02a7-43eb-8da7-e95d587004b5" providerId="ADAL" clId="{D410E2D1-DAD7-44D7-AF4B-D45F8CFBD36F}" dt="2023-08-25T16:19:15.304" v="1550" actId="478"/>
            <ac:spMkLst>
              <pc:docMk/>
              <pc:sldMasterMk cId="0" sldId="2147483648"/>
              <pc:sldLayoutMk cId="0" sldId="2147483649"/>
              <ac:spMk id="3" creationId="{00000000-0000-0000-0000-000000000000}"/>
            </ac:spMkLst>
          </pc:spChg>
          <pc:spChg chg="add del mod">
            <ac:chgData name="Carly Floyd" userId="e0def9d8-02a7-43eb-8da7-e95d587004b5" providerId="ADAL" clId="{D410E2D1-DAD7-44D7-AF4B-D45F8CFBD36F}" dt="2023-08-25T15:37:20.449" v="609" actId="478"/>
            <ac:spMkLst>
              <pc:docMk/>
              <pc:sldMasterMk cId="0" sldId="2147483648"/>
              <pc:sldLayoutMk cId="0" sldId="2147483649"/>
              <ac:spMk id="6" creationId="{2C330899-7F19-EF81-C26E-3954240B8B94}"/>
            </ac:spMkLst>
          </pc:spChg>
          <pc:spChg chg="add del mod">
            <ac:chgData name="Carly Floyd" userId="e0def9d8-02a7-43eb-8da7-e95d587004b5" providerId="ADAL" clId="{D410E2D1-DAD7-44D7-AF4B-D45F8CFBD36F}" dt="2023-08-25T16:15:59.553" v="1500" actId="478"/>
            <ac:spMkLst>
              <pc:docMk/>
              <pc:sldMasterMk cId="0" sldId="2147483648"/>
              <pc:sldLayoutMk cId="0" sldId="2147483649"/>
              <ac:spMk id="10" creationId="{E321F195-1B81-5DC7-8ED1-262B98852240}"/>
            </ac:spMkLst>
          </pc:spChg>
          <pc:spChg chg="add mod">
            <ac:chgData name="Carly Floyd" userId="e0def9d8-02a7-43eb-8da7-e95d587004b5" providerId="ADAL" clId="{D410E2D1-DAD7-44D7-AF4B-D45F8CFBD36F}" dt="2023-08-25T16:19:36.487" v="1573" actId="20577"/>
            <ac:spMkLst>
              <pc:docMk/>
              <pc:sldMasterMk cId="0" sldId="2147483648"/>
              <pc:sldLayoutMk cId="0" sldId="2147483649"/>
              <ac:spMk id="13" creationId="{2DA105B4-C2AC-6F89-C168-7D4787C17639}"/>
            </ac:spMkLst>
          </pc:spChg>
          <pc:cxnChg chg="add mod">
            <ac:chgData name="Carly Floyd" userId="e0def9d8-02a7-43eb-8da7-e95d587004b5" providerId="ADAL" clId="{D410E2D1-DAD7-44D7-AF4B-D45F8CFBD36F}" dt="2023-08-25T16:15:42.332" v="1495" actId="1076"/>
            <ac:cxnSpMkLst>
              <pc:docMk/>
              <pc:sldMasterMk cId="0" sldId="2147483648"/>
              <pc:sldLayoutMk cId="0" sldId="2147483649"/>
              <ac:cxnSpMk id="11" creationId="{7534122A-94AA-CE81-F8DE-81E28C472527}"/>
            </ac:cxnSpMkLst>
          </pc:cxnChg>
        </pc:sldLayoutChg>
        <pc:sldLayoutChg chg="addSp delSp modSp mod">
          <pc:chgData name="Carly Floyd" userId="e0def9d8-02a7-43eb-8da7-e95d587004b5" providerId="ADAL" clId="{D410E2D1-DAD7-44D7-AF4B-D45F8CFBD36F}" dt="2023-08-25T16:18:13.611" v="1544" actId="14100"/>
          <pc:sldLayoutMkLst>
            <pc:docMk/>
            <pc:sldMasterMk cId="0" sldId="2147483648"/>
            <pc:sldLayoutMk cId="0" sldId="2147483651"/>
          </pc:sldLayoutMkLst>
          <pc:spChg chg="mod">
            <ac:chgData name="Carly Floyd" userId="e0def9d8-02a7-43eb-8da7-e95d587004b5" providerId="ADAL" clId="{D410E2D1-DAD7-44D7-AF4B-D45F8CFBD36F}" dt="2023-08-25T16:18:07.951" v="1542" actId="14100"/>
            <ac:spMkLst>
              <pc:docMk/>
              <pc:sldMasterMk cId="0" sldId="2147483648"/>
              <pc:sldLayoutMk cId="0" sldId="2147483651"/>
              <ac:spMk id="2" creationId="{00000000-0000-0000-0000-000000000000}"/>
            </ac:spMkLst>
          </pc:spChg>
          <pc:spChg chg="mod">
            <ac:chgData name="Carly Floyd" userId="e0def9d8-02a7-43eb-8da7-e95d587004b5" providerId="ADAL" clId="{D410E2D1-DAD7-44D7-AF4B-D45F8CFBD36F}" dt="2023-08-25T16:18:13.611" v="1544" actId="14100"/>
            <ac:spMkLst>
              <pc:docMk/>
              <pc:sldMasterMk cId="0" sldId="2147483648"/>
              <pc:sldLayoutMk cId="0" sldId="2147483651"/>
              <ac:spMk id="3" creationId="{00000000-0000-0000-0000-000000000000}"/>
            </ac:spMkLst>
          </pc:spChg>
          <pc:spChg chg="del">
            <ac:chgData name="Carly Floyd" userId="e0def9d8-02a7-43eb-8da7-e95d587004b5" providerId="ADAL" clId="{D410E2D1-DAD7-44D7-AF4B-D45F8CFBD36F}" dt="2023-08-25T15:36:29.389" v="590" actId="478"/>
            <ac:spMkLst>
              <pc:docMk/>
              <pc:sldMasterMk cId="0" sldId="2147483648"/>
              <pc:sldLayoutMk cId="0" sldId="2147483651"/>
              <ac:spMk id="6" creationId="{00000000-0000-0000-0000-000000000000}"/>
            </ac:spMkLst>
          </pc:spChg>
          <pc:spChg chg="add del">
            <ac:chgData name="Carly Floyd" userId="e0def9d8-02a7-43eb-8da7-e95d587004b5" providerId="ADAL" clId="{D410E2D1-DAD7-44D7-AF4B-D45F8CFBD36F}" dt="2023-08-25T15:36:24.776" v="589" actId="478"/>
            <ac:spMkLst>
              <pc:docMk/>
              <pc:sldMasterMk cId="0" sldId="2147483648"/>
              <pc:sldLayoutMk cId="0" sldId="2147483651"/>
              <ac:spMk id="7" creationId="{00000000-0000-0000-0000-000000000000}"/>
            </ac:spMkLst>
          </pc:spChg>
          <pc:spChg chg="add del mod">
            <ac:chgData name="Carly Floyd" userId="e0def9d8-02a7-43eb-8da7-e95d587004b5" providerId="ADAL" clId="{D410E2D1-DAD7-44D7-AF4B-D45F8CFBD36F}" dt="2023-08-25T16:16:07.111" v="1502" actId="478"/>
            <ac:spMkLst>
              <pc:docMk/>
              <pc:sldMasterMk cId="0" sldId="2147483648"/>
              <pc:sldLayoutMk cId="0" sldId="2147483651"/>
              <ac:spMk id="10" creationId="{C0524782-14C4-52F2-1CA1-D352D6A982B2}"/>
            </ac:spMkLst>
          </pc:spChg>
          <pc:picChg chg="add mod">
            <ac:chgData name="Carly Floyd" userId="e0def9d8-02a7-43eb-8da7-e95d587004b5" providerId="ADAL" clId="{D410E2D1-DAD7-44D7-AF4B-D45F8CFBD36F}" dt="2023-08-25T15:29:03.270" v="470"/>
            <ac:picMkLst>
              <pc:docMk/>
              <pc:sldMasterMk cId="0" sldId="2147483648"/>
              <pc:sldLayoutMk cId="0" sldId="2147483651"/>
              <ac:picMk id="4" creationId="{16A098BF-E03F-2BCC-436F-3005D05096C8}"/>
            </ac:picMkLst>
          </pc:picChg>
          <pc:cxnChg chg="add del mod">
            <ac:chgData name="Carly Floyd" userId="e0def9d8-02a7-43eb-8da7-e95d587004b5" providerId="ADAL" clId="{D410E2D1-DAD7-44D7-AF4B-D45F8CFBD36F}" dt="2023-08-25T16:17:44.747" v="1538" actId="478"/>
            <ac:cxnSpMkLst>
              <pc:docMk/>
              <pc:sldMasterMk cId="0" sldId="2147483648"/>
              <pc:sldLayoutMk cId="0" sldId="2147483651"/>
              <ac:cxnSpMk id="12" creationId="{1B80FB35-E1E2-1ACB-B5B5-2B126030D1C8}"/>
            </ac:cxnSpMkLst>
          </pc:cxnChg>
          <pc:cxnChg chg="add mod">
            <ac:chgData name="Carly Floyd" userId="e0def9d8-02a7-43eb-8da7-e95d587004b5" providerId="ADAL" clId="{D410E2D1-DAD7-44D7-AF4B-D45F8CFBD36F}" dt="2023-08-25T16:17:50.441" v="1539"/>
            <ac:cxnSpMkLst>
              <pc:docMk/>
              <pc:sldMasterMk cId="0" sldId="2147483648"/>
              <pc:sldLayoutMk cId="0" sldId="2147483651"/>
              <ac:cxnSpMk id="13" creationId="{F30F3B6C-91AD-9E13-146C-63FC46EF0806}"/>
            </ac:cxnSpMkLst>
          </pc:cxnChg>
        </pc:sldLayoutChg>
        <pc:sldLayoutChg chg="addSp delSp modSp mod">
          <pc:chgData name="Carly Floyd" userId="e0def9d8-02a7-43eb-8da7-e95d587004b5" providerId="ADAL" clId="{D410E2D1-DAD7-44D7-AF4B-D45F8CFBD36F}" dt="2023-08-25T16:16:10.443" v="1503" actId="478"/>
          <pc:sldLayoutMkLst>
            <pc:docMk/>
            <pc:sldMasterMk cId="0" sldId="2147483648"/>
            <pc:sldLayoutMk cId="0" sldId="2147483652"/>
          </pc:sldLayoutMkLst>
          <pc:spChg chg="mod">
            <ac:chgData name="Carly Floyd" userId="e0def9d8-02a7-43eb-8da7-e95d587004b5" providerId="ADAL" clId="{D410E2D1-DAD7-44D7-AF4B-D45F8CFBD36F}" dt="2023-08-25T15:27:03.287" v="404" actId="14100"/>
            <ac:spMkLst>
              <pc:docMk/>
              <pc:sldMasterMk cId="0" sldId="2147483648"/>
              <pc:sldLayoutMk cId="0" sldId="2147483652"/>
              <ac:spMk id="3" creationId="{00000000-0000-0000-0000-000000000000}"/>
            </ac:spMkLst>
          </pc:spChg>
          <pc:spChg chg="mod">
            <ac:chgData name="Carly Floyd" userId="e0def9d8-02a7-43eb-8da7-e95d587004b5" providerId="ADAL" clId="{D410E2D1-DAD7-44D7-AF4B-D45F8CFBD36F}" dt="2023-08-25T15:27:06.981" v="405" actId="14100"/>
            <ac:spMkLst>
              <pc:docMk/>
              <pc:sldMasterMk cId="0" sldId="2147483648"/>
              <pc:sldLayoutMk cId="0" sldId="2147483652"/>
              <ac:spMk id="4" creationId="{00000000-0000-0000-0000-000000000000}"/>
            </ac:spMkLst>
          </pc:spChg>
          <pc:spChg chg="add del mod">
            <ac:chgData name="Carly Floyd" userId="e0def9d8-02a7-43eb-8da7-e95d587004b5" providerId="ADAL" clId="{D410E2D1-DAD7-44D7-AF4B-D45F8CFBD36F}" dt="2023-08-25T16:16:10.443" v="1503" actId="478"/>
            <ac:spMkLst>
              <pc:docMk/>
              <pc:sldMasterMk cId="0" sldId="2147483648"/>
              <pc:sldLayoutMk cId="0" sldId="2147483652"/>
              <ac:spMk id="5" creationId="{A174F337-B200-6605-14BE-370E2095D60B}"/>
            </ac:spMkLst>
          </pc:spChg>
          <pc:spChg chg="mod">
            <ac:chgData name="Carly Floyd" userId="e0def9d8-02a7-43eb-8da7-e95d587004b5" providerId="ADAL" clId="{D410E2D1-DAD7-44D7-AF4B-D45F8CFBD36F}" dt="2023-08-25T15:29:14.209" v="483" actId="20577"/>
            <ac:spMkLst>
              <pc:docMk/>
              <pc:sldMasterMk cId="0" sldId="2147483648"/>
              <pc:sldLayoutMk cId="0" sldId="2147483652"/>
              <ac:spMk id="6" creationId="{00000000-0000-0000-0000-000000000000}"/>
            </ac:spMkLst>
          </pc:spChg>
          <pc:spChg chg="del">
            <ac:chgData name="Carly Floyd" userId="e0def9d8-02a7-43eb-8da7-e95d587004b5" providerId="ADAL" clId="{D410E2D1-DAD7-44D7-AF4B-D45F8CFBD36F}" dt="2023-08-25T15:36:32.800" v="591" actId="478"/>
            <ac:spMkLst>
              <pc:docMk/>
              <pc:sldMasterMk cId="0" sldId="2147483648"/>
              <pc:sldLayoutMk cId="0" sldId="2147483652"/>
              <ac:spMk id="7" creationId="{00000000-0000-0000-0000-000000000000}"/>
            </ac:spMkLst>
          </pc:spChg>
          <pc:spChg chg="mod">
            <ac:chgData name="Carly Floyd" userId="e0def9d8-02a7-43eb-8da7-e95d587004b5" providerId="ADAL" clId="{D410E2D1-DAD7-44D7-AF4B-D45F8CFBD36F}" dt="2023-08-25T15:27:17.352" v="408" actId="242"/>
            <ac:spMkLst>
              <pc:docMk/>
              <pc:sldMasterMk cId="0" sldId="2147483648"/>
              <pc:sldLayoutMk cId="0" sldId="2147483652"/>
              <ac:spMk id="8" creationId="{00000000-0000-0000-0000-000000000000}"/>
            </ac:spMkLst>
          </pc:spChg>
          <pc:cxnChg chg="add mod">
            <ac:chgData name="Carly Floyd" userId="e0def9d8-02a7-43eb-8da7-e95d587004b5" providerId="ADAL" clId="{D410E2D1-DAD7-44D7-AF4B-D45F8CFBD36F}" dt="2023-08-25T15:26:59.481" v="403"/>
            <ac:cxnSpMkLst>
              <pc:docMk/>
              <pc:sldMasterMk cId="0" sldId="2147483648"/>
              <pc:sldLayoutMk cId="0" sldId="2147483652"/>
              <ac:cxnSpMk id="2" creationId="{D854A404-F17F-6C24-7AE2-736541DA7ACB}"/>
            </ac:cxnSpMkLst>
          </pc:cxnChg>
        </pc:sldLayoutChg>
        <pc:sldLayoutChg chg="addSp delSp modSp mod">
          <pc:chgData name="Carly Floyd" userId="e0def9d8-02a7-43eb-8da7-e95d587004b5" providerId="ADAL" clId="{D410E2D1-DAD7-44D7-AF4B-D45F8CFBD36F}" dt="2023-08-25T16:16:13.297" v="1504" actId="478"/>
          <pc:sldLayoutMkLst>
            <pc:docMk/>
            <pc:sldMasterMk cId="0" sldId="2147483648"/>
            <pc:sldLayoutMk cId="0" sldId="2147483653"/>
          </pc:sldLayoutMkLst>
          <pc:spChg chg="mod">
            <ac:chgData name="Carly Floyd" userId="e0def9d8-02a7-43eb-8da7-e95d587004b5" providerId="ADAL" clId="{D410E2D1-DAD7-44D7-AF4B-D45F8CFBD36F}" dt="2023-08-25T15:27:39.250" v="412" actId="14100"/>
            <ac:spMkLst>
              <pc:docMk/>
              <pc:sldMasterMk cId="0" sldId="2147483648"/>
              <pc:sldLayoutMk cId="0" sldId="2147483653"/>
              <ac:spMk id="3" creationId="{00000000-0000-0000-0000-000000000000}"/>
            </ac:spMkLst>
          </pc:spChg>
          <pc:spChg chg="mod">
            <ac:chgData name="Carly Floyd" userId="e0def9d8-02a7-43eb-8da7-e95d587004b5" providerId="ADAL" clId="{D410E2D1-DAD7-44D7-AF4B-D45F8CFBD36F}" dt="2023-08-25T15:27:42.147" v="413" actId="14100"/>
            <ac:spMkLst>
              <pc:docMk/>
              <pc:sldMasterMk cId="0" sldId="2147483648"/>
              <pc:sldLayoutMk cId="0" sldId="2147483653"/>
              <ac:spMk id="4" creationId="{00000000-0000-0000-0000-000000000000}"/>
            </ac:spMkLst>
          </pc:spChg>
          <pc:spChg chg="mod">
            <ac:chgData name="Carly Floyd" userId="e0def9d8-02a7-43eb-8da7-e95d587004b5" providerId="ADAL" clId="{D410E2D1-DAD7-44D7-AF4B-D45F8CFBD36F}" dt="2023-08-25T15:27:44.998" v="414" actId="14100"/>
            <ac:spMkLst>
              <pc:docMk/>
              <pc:sldMasterMk cId="0" sldId="2147483648"/>
              <pc:sldLayoutMk cId="0" sldId="2147483653"/>
              <ac:spMk id="5" creationId="{00000000-0000-0000-0000-000000000000}"/>
            </ac:spMkLst>
          </pc:spChg>
          <pc:spChg chg="mod">
            <ac:chgData name="Carly Floyd" userId="e0def9d8-02a7-43eb-8da7-e95d587004b5" providerId="ADAL" clId="{D410E2D1-DAD7-44D7-AF4B-D45F8CFBD36F}" dt="2023-08-25T15:27:47.118" v="415" actId="14100"/>
            <ac:spMkLst>
              <pc:docMk/>
              <pc:sldMasterMk cId="0" sldId="2147483648"/>
              <pc:sldLayoutMk cId="0" sldId="2147483653"/>
              <ac:spMk id="6" creationId="{00000000-0000-0000-0000-000000000000}"/>
            </ac:spMkLst>
          </pc:spChg>
          <pc:spChg chg="add del mod">
            <ac:chgData name="Carly Floyd" userId="e0def9d8-02a7-43eb-8da7-e95d587004b5" providerId="ADAL" clId="{D410E2D1-DAD7-44D7-AF4B-D45F8CFBD36F}" dt="2023-08-25T16:16:13.297" v="1504" actId="478"/>
            <ac:spMkLst>
              <pc:docMk/>
              <pc:sldMasterMk cId="0" sldId="2147483648"/>
              <pc:sldLayoutMk cId="0" sldId="2147483653"/>
              <ac:spMk id="7" creationId="{4009078C-6ECC-F398-250E-022116D43F27}"/>
            </ac:spMkLst>
          </pc:spChg>
          <pc:spChg chg="del">
            <ac:chgData name="Carly Floyd" userId="e0def9d8-02a7-43eb-8da7-e95d587004b5" providerId="ADAL" clId="{D410E2D1-DAD7-44D7-AF4B-D45F8CFBD36F}" dt="2023-08-25T15:36:35.522" v="592" actId="478"/>
            <ac:spMkLst>
              <pc:docMk/>
              <pc:sldMasterMk cId="0" sldId="2147483648"/>
              <pc:sldLayoutMk cId="0" sldId="2147483653"/>
              <ac:spMk id="9" creationId="{00000000-0000-0000-0000-000000000000}"/>
            </ac:spMkLst>
          </pc:spChg>
          <pc:spChg chg="mod">
            <ac:chgData name="Carly Floyd" userId="e0def9d8-02a7-43eb-8da7-e95d587004b5" providerId="ADAL" clId="{D410E2D1-DAD7-44D7-AF4B-D45F8CFBD36F}" dt="2023-08-25T15:27:51.185" v="416" actId="242"/>
            <ac:spMkLst>
              <pc:docMk/>
              <pc:sldMasterMk cId="0" sldId="2147483648"/>
              <pc:sldLayoutMk cId="0" sldId="2147483653"/>
              <ac:spMk id="10" creationId="{00000000-0000-0000-0000-000000000000}"/>
            </ac:spMkLst>
          </pc:spChg>
          <pc:cxnChg chg="add mod">
            <ac:chgData name="Carly Floyd" userId="e0def9d8-02a7-43eb-8da7-e95d587004b5" providerId="ADAL" clId="{D410E2D1-DAD7-44D7-AF4B-D45F8CFBD36F}" dt="2023-08-25T15:27:29.129" v="409"/>
            <ac:cxnSpMkLst>
              <pc:docMk/>
              <pc:sldMasterMk cId="0" sldId="2147483648"/>
              <pc:sldLayoutMk cId="0" sldId="2147483653"/>
              <ac:cxnSpMk id="2" creationId="{77780165-6490-6591-2B13-944DE3D6EB0C}"/>
            </ac:cxnSpMkLst>
          </pc:cxnChg>
        </pc:sldLayoutChg>
        <pc:sldLayoutChg chg="addSp delSp modSp mod">
          <pc:chgData name="Carly Floyd" userId="e0def9d8-02a7-43eb-8da7-e95d587004b5" providerId="ADAL" clId="{D410E2D1-DAD7-44D7-AF4B-D45F8CFBD36F}" dt="2023-08-25T16:16:18.079" v="1505" actId="478"/>
          <pc:sldLayoutMkLst>
            <pc:docMk/>
            <pc:sldMasterMk cId="0" sldId="2147483648"/>
            <pc:sldLayoutMk cId="0" sldId="2147483654"/>
          </pc:sldLayoutMkLst>
          <pc:spChg chg="mod">
            <ac:chgData name="Carly Floyd" userId="e0def9d8-02a7-43eb-8da7-e95d587004b5" providerId="ADAL" clId="{D410E2D1-DAD7-44D7-AF4B-D45F8CFBD36F}" dt="2023-08-25T15:28:01.266" v="420" actId="242"/>
            <ac:spMkLst>
              <pc:docMk/>
              <pc:sldMasterMk cId="0" sldId="2147483648"/>
              <pc:sldLayoutMk cId="0" sldId="2147483654"/>
              <ac:spMk id="2" creationId="{00000000-0000-0000-0000-000000000000}"/>
            </ac:spMkLst>
          </pc:spChg>
          <pc:spChg chg="mod">
            <ac:chgData name="Carly Floyd" userId="e0def9d8-02a7-43eb-8da7-e95d587004b5" providerId="ADAL" clId="{D410E2D1-DAD7-44D7-AF4B-D45F8CFBD36F}" dt="2023-08-25T15:28:16.005" v="431" actId="20577"/>
            <ac:spMkLst>
              <pc:docMk/>
              <pc:sldMasterMk cId="0" sldId="2147483648"/>
              <pc:sldLayoutMk cId="0" sldId="2147483654"/>
              <ac:spMk id="4" creationId="{00000000-0000-0000-0000-000000000000}"/>
            </ac:spMkLst>
          </pc:spChg>
          <pc:spChg chg="del">
            <ac:chgData name="Carly Floyd" userId="e0def9d8-02a7-43eb-8da7-e95d587004b5" providerId="ADAL" clId="{D410E2D1-DAD7-44D7-AF4B-D45F8CFBD36F}" dt="2023-08-25T15:36:37.623" v="593" actId="478"/>
            <ac:spMkLst>
              <pc:docMk/>
              <pc:sldMasterMk cId="0" sldId="2147483648"/>
              <pc:sldLayoutMk cId="0" sldId="2147483654"/>
              <ac:spMk id="5" creationId="{00000000-0000-0000-0000-000000000000}"/>
            </ac:spMkLst>
          </pc:spChg>
          <pc:spChg chg="mod">
            <ac:chgData name="Carly Floyd" userId="e0def9d8-02a7-43eb-8da7-e95d587004b5" providerId="ADAL" clId="{D410E2D1-DAD7-44D7-AF4B-D45F8CFBD36F}" dt="2023-08-25T15:28:05.615" v="422" actId="14100"/>
            <ac:spMkLst>
              <pc:docMk/>
              <pc:sldMasterMk cId="0" sldId="2147483648"/>
              <pc:sldLayoutMk cId="0" sldId="2147483654"/>
              <ac:spMk id="6" creationId="{D717AE5D-DA4A-4142-9E1B-4919D2317AAC}"/>
            </ac:spMkLst>
          </pc:spChg>
          <pc:spChg chg="add del mod">
            <ac:chgData name="Carly Floyd" userId="e0def9d8-02a7-43eb-8da7-e95d587004b5" providerId="ADAL" clId="{D410E2D1-DAD7-44D7-AF4B-D45F8CFBD36F}" dt="2023-08-25T16:16:18.079" v="1505" actId="478"/>
            <ac:spMkLst>
              <pc:docMk/>
              <pc:sldMasterMk cId="0" sldId="2147483648"/>
              <pc:sldLayoutMk cId="0" sldId="2147483654"/>
              <ac:spMk id="7" creationId="{6F8DDCCB-89DB-0A95-03B7-A0603DD2E2AD}"/>
            </ac:spMkLst>
          </pc:spChg>
          <pc:cxnChg chg="add mod">
            <ac:chgData name="Carly Floyd" userId="e0def9d8-02a7-43eb-8da7-e95d587004b5" providerId="ADAL" clId="{D410E2D1-DAD7-44D7-AF4B-D45F8CFBD36F}" dt="2023-08-25T15:27:54.723" v="417"/>
            <ac:cxnSpMkLst>
              <pc:docMk/>
              <pc:sldMasterMk cId="0" sldId="2147483648"/>
              <pc:sldLayoutMk cId="0" sldId="2147483654"/>
              <ac:cxnSpMk id="3" creationId="{B00FE726-AF99-DEC6-C902-BE6356D388FE}"/>
            </ac:cxnSpMkLst>
          </pc:cxnChg>
        </pc:sldLayoutChg>
        <pc:sldLayoutChg chg="addSp delSp modSp mod">
          <pc:chgData name="Carly Floyd" userId="e0def9d8-02a7-43eb-8da7-e95d587004b5" providerId="ADAL" clId="{D410E2D1-DAD7-44D7-AF4B-D45F8CFBD36F}" dt="2023-08-25T16:16:21.008" v="1506" actId="478"/>
          <pc:sldLayoutMkLst>
            <pc:docMk/>
            <pc:sldMasterMk cId="0" sldId="2147483648"/>
            <pc:sldLayoutMk cId="0" sldId="2147483655"/>
          </pc:sldLayoutMkLst>
          <pc:spChg chg="add del mod">
            <ac:chgData name="Carly Floyd" userId="e0def9d8-02a7-43eb-8da7-e95d587004b5" providerId="ADAL" clId="{D410E2D1-DAD7-44D7-AF4B-D45F8CFBD36F}" dt="2023-08-25T16:16:21.008" v="1506" actId="478"/>
            <ac:spMkLst>
              <pc:docMk/>
              <pc:sldMasterMk cId="0" sldId="2147483648"/>
              <pc:sldLayoutMk cId="0" sldId="2147483655"/>
              <ac:spMk id="3" creationId="{5B922354-1CE1-08AC-619C-305005BA5F46}"/>
            </ac:spMkLst>
          </pc:spChg>
          <pc:spChg chg="mod">
            <ac:chgData name="Carly Floyd" userId="e0def9d8-02a7-43eb-8da7-e95d587004b5" providerId="ADAL" clId="{D410E2D1-DAD7-44D7-AF4B-D45F8CFBD36F}" dt="2023-08-25T15:28:25.398" v="440" actId="20577"/>
            <ac:spMkLst>
              <pc:docMk/>
              <pc:sldMasterMk cId="0" sldId="2147483648"/>
              <pc:sldLayoutMk cId="0" sldId="2147483655"/>
              <ac:spMk id="8" creationId="{00000000-0000-0000-0000-000000000000}"/>
            </ac:spMkLst>
          </pc:spChg>
          <pc:spChg chg="del">
            <ac:chgData name="Carly Floyd" userId="e0def9d8-02a7-43eb-8da7-e95d587004b5" providerId="ADAL" clId="{D410E2D1-DAD7-44D7-AF4B-D45F8CFBD36F}" dt="2023-08-25T15:36:40.197" v="594" actId="478"/>
            <ac:spMkLst>
              <pc:docMk/>
              <pc:sldMasterMk cId="0" sldId="2147483648"/>
              <pc:sldLayoutMk cId="0" sldId="2147483655"/>
              <ac:spMk id="9" creationId="{00000000-0000-0000-0000-000000000000}"/>
            </ac:spMkLst>
          </pc:spChg>
          <pc:picChg chg="add mod">
            <ac:chgData name="Carly Floyd" userId="e0def9d8-02a7-43eb-8da7-e95d587004b5" providerId="ADAL" clId="{D410E2D1-DAD7-44D7-AF4B-D45F8CFBD36F}" dt="2023-08-25T15:20:48.042" v="226"/>
            <ac:picMkLst>
              <pc:docMk/>
              <pc:sldMasterMk cId="0" sldId="2147483648"/>
              <pc:sldLayoutMk cId="0" sldId="2147483655"/>
              <ac:picMk id="2" creationId="{972C82DF-703A-F3FE-2FDD-079ADAE08959}"/>
            </ac:picMkLst>
          </pc:picChg>
        </pc:sldLayoutChg>
        <pc:sldLayoutChg chg="addSp delSp modSp mod">
          <pc:chgData name="Carly Floyd" userId="e0def9d8-02a7-43eb-8da7-e95d587004b5" providerId="ADAL" clId="{D410E2D1-DAD7-44D7-AF4B-D45F8CFBD36F}" dt="2023-08-25T15:37:31.713" v="611" actId="207"/>
          <pc:sldLayoutMkLst>
            <pc:docMk/>
            <pc:sldMasterMk cId="0" sldId="2147483648"/>
            <pc:sldLayoutMk cId="0" sldId="2147483656"/>
          </pc:sldLayoutMkLst>
          <pc:spChg chg="mod">
            <ac:chgData name="Carly Floyd" userId="e0def9d8-02a7-43eb-8da7-e95d587004b5" providerId="ADAL" clId="{D410E2D1-DAD7-44D7-AF4B-D45F8CFBD36F}" dt="2023-08-25T15:28:34.798" v="465" actId="20577"/>
            <ac:spMkLst>
              <pc:docMk/>
              <pc:sldMasterMk cId="0" sldId="2147483648"/>
              <pc:sldLayoutMk cId="0" sldId="2147483656"/>
              <ac:spMk id="6" creationId="{00000000-0000-0000-0000-000000000000}"/>
            </ac:spMkLst>
          </pc:spChg>
          <pc:spChg chg="del">
            <ac:chgData name="Carly Floyd" userId="e0def9d8-02a7-43eb-8da7-e95d587004b5" providerId="ADAL" clId="{D410E2D1-DAD7-44D7-AF4B-D45F8CFBD36F}" dt="2023-08-25T15:36:44.327" v="595" actId="478"/>
            <ac:spMkLst>
              <pc:docMk/>
              <pc:sldMasterMk cId="0" sldId="2147483648"/>
              <pc:sldLayoutMk cId="0" sldId="2147483656"/>
              <ac:spMk id="7" creationId="{00000000-0000-0000-0000-000000000000}"/>
            </ac:spMkLst>
          </pc:spChg>
          <pc:spChg chg="add mod">
            <ac:chgData name="Carly Floyd" userId="e0def9d8-02a7-43eb-8da7-e95d587004b5" providerId="ADAL" clId="{D410E2D1-DAD7-44D7-AF4B-D45F8CFBD36F}" dt="2023-08-25T15:37:31.713" v="611" actId="207"/>
            <ac:spMkLst>
              <pc:docMk/>
              <pc:sldMasterMk cId="0" sldId="2147483648"/>
              <pc:sldLayoutMk cId="0" sldId="2147483656"/>
              <ac:spMk id="10" creationId="{392F10CD-4797-D65F-8FEC-27A8AB3F09D1}"/>
            </ac:spMkLst>
          </pc:spChg>
          <pc:picChg chg="add mod">
            <ac:chgData name="Carly Floyd" userId="e0def9d8-02a7-43eb-8da7-e95d587004b5" providerId="ADAL" clId="{D410E2D1-DAD7-44D7-AF4B-D45F8CFBD36F}" dt="2023-08-25T15:21:15.801" v="342" actId="1038"/>
            <ac:picMkLst>
              <pc:docMk/>
              <pc:sldMasterMk cId="0" sldId="2147483648"/>
              <pc:sldLayoutMk cId="0" sldId="2147483656"/>
              <ac:picMk id="5" creationId="{258FD835-8F33-105C-FB1D-4B65089CB300}"/>
            </ac:picMkLst>
          </pc:picChg>
        </pc:sldLayoutChg>
        <pc:sldLayoutChg chg="addSp delSp modSp mod">
          <pc:chgData name="Carly Floyd" userId="e0def9d8-02a7-43eb-8da7-e95d587004b5" providerId="ADAL" clId="{D410E2D1-DAD7-44D7-AF4B-D45F8CFBD36F}" dt="2023-08-25T15:37:04.860" v="600"/>
          <pc:sldLayoutMkLst>
            <pc:docMk/>
            <pc:sldMasterMk cId="0" sldId="2147483648"/>
            <pc:sldLayoutMk cId="0" sldId="2147483657"/>
          </pc:sldLayoutMkLst>
          <pc:spChg chg="del">
            <ac:chgData name="Carly Floyd" userId="e0def9d8-02a7-43eb-8da7-e95d587004b5" providerId="ADAL" clId="{D410E2D1-DAD7-44D7-AF4B-D45F8CFBD36F}" dt="2023-08-25T15:36:46.959" v="596" actId="478"/>
            <ac:spMkLst>
              <pc:docMk/>
              <pc:sldMasterMk cId="0" sldId="2147483648"/>
              <pc:sldLayoutMk cId="0" sldId="2147483657"/>
              <ac:spMk id="7" creationId="{00000000-0000-0000-0000-000000000000}"/>
            </ac:spMkLst>
          </pc:spChg>
          <pc:spChg chg="add mod">
            <ac:chgData name="Carly Floyd" userId="e0def9d8-02a7-43eb-8da7-e95d587004b5" providerId="ADAL" clId="{D410E2D1-DAD7-44D7-AF4B-D45F8CFBD36F}" dt="2023-08-25T15:37:04.860" v="600"/>
            <ac:spMkLst>
              <pc:docMk/>
              <pc:sldMasterMk cId="0" sldId="2147483648"/>
              <pc:sldLayoutMk cId="0" sldId="2147483657"/>
              <ac:spMk id="10" creationId="{ECA633FE-3486-D96C-A456-93B04F9A0940}"/>
            </ac:spMkLst>
          </pc:spChg>
          <pc:picChg chg="add mod">
            <ac:chgData name="Carly Floyd" userId="e0def9d8-02a7-43eb-8da7-e95d587004b5" providerId="ADAL" clId="{D410E2D1-DAD7-44D7-AF4B-D45F8CFBD36F}" dt="2023-08-25T15:20:52.174" v="227"/>
            <ac:picMkLst>
              <pc:docMk/>
              <pc:sldMasterMk cId="0" sldId="2147483648"/>
              <pc:sldLayoutMk cId="0" sldId="2147483657"/>
              <ac:picMk id="5" creationId="{A2E6379E-5750-DC43-3003-93EF510F1092}"/>
            </ac:picMkLst>
          </pc:picChg>
        </pc:sldLayoutChg>
        <pc:sldLayoutChg chg="addSp delSp modSp mod">
          <pc:chgData name="Carly Floyd" userId="e0def9d8-02a7-43eb-8da7-e95d587004b5" providerId="ADAL" clId="{D410E2D1-DAD7-44D7-AF4B-D45F8CFBD36F}" dt="2023-08-25T16:16:04.535" v="1501" actId="478"/>
          <pc:sldLayoutMkLst>
            <pc:docMk/>
            <pc:sldMasterMk cId="0" sldId="2147483648"/>
            <pc:sldLayoutMk cId="0" sldId="2147483660"/>
          </pc:sldLayoutMkLst>
          <pc:spChg chg="mod">
            <ac:chgData name="Carly Floyd" userId="e0def9d8-02a7-43eb-8da7-e95d587004b5" providerId="ADAL" clId="{D410E2D1-DAD7-44D7-AF4B-D45F8CFBD36F}" dt="2023-08-25T15:58:19.409" v="1400" actId="179"/>
            <ac:spMkLst>
              <pc:docMk/>
              <pc:sldMasterMk cId="0" sldId="2147483648"/>
              <pc:sldLayoutMk cId="0" sldId="2147483660"/>
              <ac:spMk id="3" creationId="{00000000-0000-0000-0000-000000000000}"/>
            </ac:spMkLst>
          </pc:spChg>
          <pc:spChg chg="mod">
            <ac:chgData name="Carly Floyd" userId="e0def9d8-02a7-43eb-8da7-e95d587004b5" providerId="ADAL" clId="{D410E2D1-DAD7-44D7-AF4B-D45F8CFBD36F}" dt="2023-08-25T15:25:16.609" v="395" actId="242"/>
            <ac:spMkLst>
              <pc:docMk/>
              <pc:sldMasterMk cId="0" sldId="2147483648"/>
              <pc:sldLayoutMk cId="0" sldId="2147483660"/>
              <ac:spMk id="4" creationId="{2903C682-E4A1-AD4B-94D5-FA6C62985065}"/>
            </ac:spMkLst>
          </pc:spChg>
          <pc:spChg chg="add del mod">
            <ac:chgData name="Carly Floyd" userId="e0def9d8-02a7-43eb-8da7-e95d587004b5" providerId="ADAL" clId="{D410E2D1-DAD7-44D7-AF4B-D45F8CFBD36F}" dt="2023-08-25T15:28:46.011" v="467"/>
            <ac:spMkLst>
              <pc:docMk/>
              <pc:sldMasterMk cId="0" sldId="2147483648"/>
              <pc:sldLayoutMk cId="0" sldId="2147483660"/>
              <ac:spMk id="6" creationId="{C9DA3296-6DCF-4174-1829-EB31CC7211DC}"/>
            </ac:spMkLst>
          </pc:spChg>
          <pc:spChg chg="add mod">
            <ac:chgData name="Carly Floyd" userId="e0def9d8-02a7-43eb-8da7-e95d587004b5" providerId="ADAL" clId="{D410E2D1-DAD7-44D7-AF4B-D45F8CFBD36F}" dt="2023-08-25T15:28:50.356" v="468"/>
            <ac:spMkLst>
              <pc:docMk/>
              <pc:sldMasterMk cId="0" sldId="2147483648"/>
              <pc:sldLayoutMk cId="0" sldId="2147483660"/>
              <ac:spMk id="7" creationId="{7CAF5313-39B6-D067-D923-F4F811CD7874}"/>
            </ac:spMkLst>
          </pc:spChg>
          <pc:spChg chg="add del mod">
            <ac:chgData name="Carly Floyd" userId="e0def9d8-02a7-43eb-8da7-e95d587004b5" providerId="ADAL" clId="{D410E2D1-DAD7-44D7-AF4B-D45F8CFBD36F}" dt="2023-08-25T15:36:20.442" v="587" actId="478"/>
            <ac:spMkLst>
              <pc:docMk/>
              <pc:sldMasterMk cId="0" sldId="2147483648"/>
              <pc:sldLayoutMk cId="0" sldId="2147483660"/>
              <ac:spMk id="8" creationId="{C8336379-41EB-42B0-2619-E3A1BBD0981E}"/>
            </ac:spMkLst>
          </pc:spChg>
          <pc:spChg chg="add del mod">
            <ac:chgData name="Carly Floyd" userId="e0def9d8-02a7-43eb-8da7-e95d587004b5" providerId="ADAL" clId="{D410E2D1-DAD7-44D7-AF4B-D45F8CFBD36F}" dt="2023-08-25T16:16:04.535" v="1501" actId="478"/>
            <ac:spMkLst>
              <pc:docMk/>
              <pc:sldMasterMk cId="0" sldId="2147483648"/>
              <pc:sldLayoutMk cId="0" sldId="2147483660"/>
              <ac:spMk id="9" creationId="{C99B1DFE-7379-8CE8-33E0-FF71493550E1}"/>
            </ac:spMkLst>
          </pc:spChg>
          <pc:spChg chg="add del mod">
            <ac:chgData name="Carly Floyd" userId="e0def9d8-02a7-43eb-8da7-e95d587004b5" providerId="ADAL" clId="{D410E2D1-DAD7-44D7-AF4B-D45F8CFBD36F}" dt="2023-08-25T15:37:15.759" v="607"/>
            <ac:spMkLst>
              <pc:docMk/>
              <pc:sldMasterMk cId="0" sldId="2147483648"/>
              <pc:sldLayoutMk cId="0" sldId="2147483660"/>
              <ac:spMk id="10" creationId="{642E36AC-612D-CA04-5C7A-F945743793FF}"/>
            </ac:spMkLst>
          </pc:spChg>
          <pc:cxnChg chg="add mod">
            <ac:chgData name="Carly Floyd" userId="e0def9d8-02a7-43eb-8da7-e95d587004b5" providerId="ADAL" clId="{D410E2D1-DAD7-44D7-AF4B-D45F8CFBD36F}" dt="2023-08-25T15:24:24.522" v="388" actId="13822"/>
            <ac:cxnSpMkLst>
              <pc:docMk/>
              <pc:sldMasterMk cId="0" sldId="2147483648"/>
              <pc:sldLayoutMk cId="0" sldId="2147483660"/>
              <ac:cxnSpMk id="5" creationId="{A55FBC20-B41B-0F9A-28CA-1EA57DE8B49B}"/>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9/14/2023</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08 2023</a:t>
            </a:r>
          </a:p>
          <a:p>
            <a:r>
              <a:rPr lang="en-US" i="1" dirty="0"/>
              <a:t>UNMRP clinical director reviewed 08/25/2023</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313189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19</a:t>
            </a:fld>
            <a:endParaRPr lang="en-US"/>
          </a:p>
        </p:txBody>
      </p:sp>
    </p:spTree>
    <p:extLst>
      <p:ext uri="{BB962C8B-B14F-4D97-AF65-F5344CB8AC3E}">
        <p14:creationId xmlns:p14="http://schemas.microsoft.com/office/powerpoint/2010/main" val="280114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1" u="none" strike="noStrike" dirty="0">
                <a:solidFill>
                  <a:srgbClr val="FF0000"/>
                </a:solidFill>
                <a:effectLst/>
                <a:latin typeface="Calibri" panose="020F0502020204030204" pitchFamily="34" charset="0"/>
              </a:rPr>
              <a:t>Note</a:t>
            </a:r>
            <a:r>
              <a:rPr lang="en-US" b="0" i="1" u="none" strike="noStrike" dirty="0">
                <a:solidFill>
                  <a:srgbClr val="000000"/>
                </a:solidFill>
                <a:effectLst/>
                <a:latin typeface="Calibri" panose="020F0502020204030204" pitchFamily="34" charset="0"/>
              </a:rPr>
              <a:t>: this slide </a:t>
            </a:r>
            <a:r>
              <a:rPr lang="en-US" b="1" i="1" u="none" strike="noStrike" dirty="0">
                <a:solidFill>
                  <a:srgbClr val="000000"/>
                </a:solidFill>
                <a:effectLst/>
                <a:latin typeface="Calibri" panose="020F0502020204030204" pitchFamily="34" charset="0"/>
              </a:rPr>
              <a:t>must be included if trade and/or brand names for medications are used </a:t>
            </a:r>
            <a:r>
              <a:rPr lang="en-US" b="0" i="1" u="none" strike="noStrike" dirty="0">
                <a:solidFill>
                  <a:srgbClr val="000000"/>
                </a:solidFill>
                <a:effectLst/>
                <a:latin typeface="Calibri" panose="020F0502020204030204" pitchFamily="34" charset="0"/>
              </a:rPr>
              <a:t>in the presentation.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1" u="none" strike="noStrike" dirty="0">
                <a:solidFill>
                  <a:srgbClr val="000000"/>
                </a:solidFill>
                <a:effectLst/>
                <a:latin typeface="Calibri" panose="020F0502020204030204" pitchFamily="34" charset="0"/>
              </a:rPr>
              <a:t>It may be deleted if there is no reference to trade names, </a:t>
            </a:r>
            <a:r>
              <a:rPr lang="en-US" b="0" i="1" u="none" strike="noStrike" dirty="0">
                <a:solidFill>
                  <a:srgbClr val="000000"/>
                </a:solidFill>
                <a:effectLst/>
                <a:latin typeface="Calibri" panose="020F0502020204030204" pitchFamily="34" charset="0"/>
              </a:rPr>
              <a:t>including presentations in which only generic medication names are mentioned.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1" u="none" strike="noStrike" dirty="0">
                <a:solidFill>
                  <a:srgbClr val="000000"/>
                </a:solidFill>
                <a:effectLst/>
                <a:latin typeface="Calibri" panose="020F0502020204030204" pitchFamily="34" charset="0"/>
              </a:rPr>
              <a:t>Trade names must be put in parentheses </a:t>
            </a:r>
            <a:r>
              <a:rPr lang="en-US" b="1" i="1" u="sng" dirty="0">
                <a:solidFill>
                  <a:srgbClr val="000000"/>
                </a:solidFill>
                <a:effectLst/>
                <a:latin typeface="Calibri" panose="020F0502020204030204" pitchFamily="34" charset="0"/>
              </a:rPr>
              <a:t>after</a:t>
            </a:r>
            <a:r>
              <a:rPr lang="en-US" b="1" i="1" u="none" strike="noStrike" dirty="0">
                <a:solidFill>
                  <a:srgbClr val="000000"/>
                </a:solidFill>
                <a:effectLst/>
                <a:latin typeface="Calibri" panose="020F0502020204030204" pitchFamily="34" charset="0"/>
              </a:rPr>
              <a:t> the generic name the first time it is mentioned</a:t>
            </a:r>
            <a:r>
              <a:rPr lang="en-US" b="0" i="1" u="none" strike="noStrike" dirty="0">
                <a:solidFill>
                  <a:srgbClr val="000000"/>
                </a:solidFill>
                <a:effectLst/>
                <a:latin typeface="Calibri" panose="020F0502020204030204" pitchFamily="34" charset="0"/>
              </a:rPr>
              <a:t> - e.g., fluoxetine (Prozac). </a:t>
            </a:r>
            <a:r>
              <a:rPr lang="en-US" b="1" i="1" u="none" strike="noStrike" dirty="0">
                <a:solidFill>
                  <a:srgbClr val="000000"/>
                </a:solidFill>
                <a:effectLst/>
                <a:latin typeface="Calibri" panose="020F0502020204030204" pitchFamily="34" charset="0"/>
              </a:rPr>
              <a:t>Trade names should only be mentioned for the initial reference and the generic name only should be used after that. </a:t>
            </a:r>
            <a:r>
              <a:rPr lang="en-US" b="0" i="1" u="none" strike="noStrike" dirty="0">
                <a:solidFill>
                  <a:srgbClr val="000000"/>
                </a:solidFill>
                <a:effectLst/>
                <a:latin typeface="Calibri" panose="020F0502020204030204" pitchFamily="34" charset="0"/>
              </a:rPr>
              <a:t>This applies equally to all medications or products mentioned in this presentation.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7794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HPTN 052 was the randomized trial of starting people earlier vs later and showed very few—only 1—HIV transmission. </a:t>
            </a:r>
          </a:p>
          <a:p>
            <a:pPr defTabSz="457200"/>
            <a:r>
              <a:rPr lang="en-US" dirty="0"/>
              <a:t> </a:t>
            </a:r>
          </a:p>
          <a:p>
            <a:pPr defTabSz="457200"/>
            <a:r>
              <a:rPr lang="en-US" dirty="0"/>
              <a:t>Three observational cohort studies were PARTNER, Opposites Attract, PARTNER 2. PARTNER had some heterosexual couples, and then the other 2 were all men who had sex with men. These are couples where one partner is positive and one is negative. The person who is positive is taking antiretroviral therapy. HIV-1 RNA to be and stay at &lt; 200 copies/</a:t>
            </a:r>
            <a:r>
              <a:rPr lang="en-US" dirty="0" err="1"/>
              <a:t>mL.</a:t>
            </a:r>
            <a:r>
              <a:rPr lang="en-US" dirty="0"/>
              <a:t> In all 3 studies, there were very large numbers of condomless sex acts—more than 100,000—and there were no linked HIV transmissions, evidence that U = U means a lot. </a:t>
            </a:r>
          </a:p>
          <a:p>
            <a:pPr defTabSz="457200"/>
            <a:r>
              <a:rPr lang="en-US" dirty="0"/>
              <a:t> </a:t>
            </a:r>
          </a:p>
          <a:p>
            <a:pPr defTabSz="457200"/>
            <a:r>
              <a:rPr lang="en-US" dirty="0"/>
              <a:t>The CDC and other multiple organizations have endorsed U = U and shows why it’s connected to rapid antiretroviral therapy—the sooner that you get your virus down to undetectable, the sooner you’re undetectable and you’re </a:t>
            </a:r>
            <a:r>
              <a:rPr lang="en-US" dirty="0" err="1"/>
              <a:t>untransmittable</a:t>
            </a:r>
            <a:r>
              <a:rPr lang="en-US" dirty="0"/>
              <a:t>.</a:t>
            </a:r>
          </a:p>
          <a:p>
            <a:pPr defTabSz="457200"/>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153871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indent="0" fontAlgn="auto">
              <a:spcBef>
                <a:spcPts val="713"/>
              </a:spcBef>
              <a:spcAft>
                <a:spcPts val="0"/>
              </a:spcAft>
              <a:buClr>
                <a:schemeClr val="tx2"/>
              </a:buClr>
              <a:buSzPct val="95000"/>
              <a:buFont typeface="Wingdings"/>
              <a:buNone/>
              <a:defRPr/>
            </a:pPr>
            <a:r>
              <a:rPr lang="en-US" sz="3100" dirty="0"/>
              <a:t>Study design</a:t>
            </a:r>
            <a:endParaRPr lang="en-US" sz="3100" baseline="30000" dirty="0"/>
          </a:p>
          <a:p>
            <a:pPr marL="297537" lvl="0" indent="-291179" fontAlgn="auto">
              <a:spcBef>
                <a:spcPct val="20000"/>
              </a:spcBef>
              <a:spcAft>
                <a:spcPts val="0"/>
              </a:spcAft>
              <a:buClr>
                <a:schemeClr val="accent2"/>
              </a:buClr>
              <a:buSzPct val="90000"/>
              <a:buFont typeface="Wingdings"/>
              <a:buChar char=""/>
              <a:defRPr/>
            </a:pPr>
            <a:r>
              <a:rPr lang="en-US" sz="2600" dirty="0"/>
              <a:t>22 HIV research cohorts from US and Canada</a:t>
            </a:r>
          </a:p>
          <a:p>
            <a:pPr marL="297537" lvl="0" indent="-291179" fontAlgn="auto">
              <a:spcBef>
                <a:spcPct val="20000"/>
              </a:spcBef>
              <a:spcAft>
                <a:spcPts val="0"/>
              </a:spcAft>
              <a:buClr>
                <a:schemeClr val="accent2"/>
              </a:buClr>
              <a:buSzPct val="90000"/>
              <a:buFont typeface="Wingdings"/>
              <a:buChar char=""/>
              <a:defRPr/>
            </a:pPr>
            <a:r>
              <a:rPr lang="en-US" sz="2600" dirty="0"/>
              <a:t>Prospective observational data during medical care 1996-2005</a:t>
            </a:r>
          </a:p>
          <a:p>
            <a:pPr marL="69883" indent="0" fontAlgn="auto">
              <a:spcBef>
                <a:spcPts val="713"/>
              </a:spcBef>
              <a:spcAft>
                <a:spcPts val="0"/>
              </a:spcAft>
              <a:buClr>
                <a:schemeClr val="tx2"/>
              </a:buClr>
              <a:buSzPct val="95000"/>
              <a:buFont typeface="Wingdings"/>
              <a:buNone/>
              <a:defRPr/>
            </a:pPr>
            <a:r>
              <a:rPr lang="en-US" sz="3100" dirty="0"/>
              <a:t>Early versus deferred ART analysis</a:t>
            </a:r>
            <a:endParaRPr lang="en-US" sz="3100" baseline="30000" dirty="0"/>
          </a:p>
          <a:p>
            <a:pPr marL="297537" lvl="0" indent="-291179" fontAlgn="auto">
              <a:spcBef>
                <a:spcPct val="20000"/>
              </a:spcBef>
              <a:spcAft>
                <a:spcPts val="0"/>
              </a:spcAft>
              <a:buClr>
                <a:schemeClr val="accent2"/>
              </a:buClr>
              <a:buSzPct val="90000"/>
              <a:buFont typeface="Wingdings"/>
              <a:buChar char=""/>
              <a:defRPr/>
            </a:pPr>
            <a:r>
              <a:rPr lang="en-US" sz="2600" dirty="0"/>
              <a:t>Asymptomatic treatment-naïve patients</a:t>
            </a:r>
          </a:p>
          <a:p>
            <a:pPr marL="297537" lvl="0" indent="-291179" fontAlgn="auto">
              <a:spcBef>
                <a:spcPct val="20000"/>
              </a:spcBef>
              <a:spcAft>
                <a:spcPts val="0"/>
              </a:spcAft>
              <a:buClr>
                <a:schemeClr val="accent2"/>
              </a:buClr>
              <a:buSzPct val="90000"/>
              <a:buFont typeface="Wingdings"/>
              <a:buChar char=""/>
              <a:defRPr/>
            </a:pPr>
            <a:r>
              <a:rPr lang="en-US" sz="2600" dirty="0"/>
              <a:t>No prior AIDS-defining illness </a:t>
            </a:r>
          </a:p>
          <a:p>
            <a:pPr marL="297537" lvl="0" indent="-291179" fontAlgn="auto">
              <a:spcBef>
                <a:spcPct val="20000"/>
              </a:spcBef>
              <a:spcAft>
                <a:spcPts val="0"/>
              </a:spcAft>
              <a:buClr>
                <a:schemeClr val="accent2"/>
              </a:buClr>
              <a:buSzPct val="90000"/>
              <a:buFont typeface="Wingdings"/>
              <a:buChar char=""/>
              <a:defRPr/>
            </a:pPr>
            <a:r>
              <a:rPr lang="en-US" sz="2600" dirty="0"/>
              <a:t>Two distinct study groups</a:t>
            </a:r>
          </a:p>
          <a:p>
            <a:pPr marL="558433" lvl="1" indent="-232943" fontAlgn="auto">
              <a:spcBef>
                <a:spcPct val="20000"/>
              </a:spcBef>
              <a:spcAft>
                <a:spcPts val="0"/>
              </a:spcAft>
              <a:buClr>
                <a:schemeClr val="accent2"/>
              </a:buClr>
              <a:buFont typeface="Wingdings 2"/>
              <a:buChar char=""/>
              <a:defRPr/>
            </a:pPr>
            <a:r>
              <a:rPr lang="en-US" sz="2400" dirty="0"/>
              <a:t>CD4 count 351-500 cells/mm</a:t>
            </a:r>
            <a:r>
              <a:rPr lang="en-US" sz="2400" baseline="30000" dirty="0"/>
              <a:t>3</a:t>
            </a:r>
            <a:r>
              <a:rPr lang="en-US" sz="2400" dirty="0"/>
              <a:t> (n=8362)</a:t>
            </a:r>
          </a:p>
          <a:p>
            <a:pPr marL="558433" lvl="1" indent="-232943" fontAlgn="auto">
              <a:spcBef>
                <a:spcPct val="20000"/>
              </a:spcBef>
              <a:spcAft>
                <a:spcPts val="0"/>
              </a:spcAft>
              <a:buClr>
                <a:schemeClr val="accent2"/>
              </a:buClr>
              <a:buFont typeface="Wingdings 2"/>
              <a:buChar char=""/>
              <a:defRPr/>
            </a:pPr>
            <a:r>
              <a:rPr lang="en-US" sz="2400" dirty="0"/>
              <a:t>CD4 count &gt;500 cells/mm</a:t>
            </a:r>
            <a:r>
              <a:rPr lang="en-US" sz="2400" baseline="30000" dirty="0"/>
              <a:t>3</a:t>
            </a:r>
            <a:r>
              <a:rPr lang="en-US" sz="2400" dirty="0"/>
              <a:t> (n=9155)</a:t>
            </a:r>
          </a:p>
          <a:p>
            <a:pPr marL="297537" lvl="0" indent="-291179" fontAlgn="auto">
              <a:spcBef>
                <a:spcPct val="20000"/>
              </a:spcBef>
              <a:spcAft>
                <a:spcPts val="0"/>
              </a:spcAft>
              <a:buClr>
                <a:schemeClr val="accent2"/>
              </a:buClr>
              <a:buSzPct val="90000"/>
              <a:buFont typeface="Wingdings"/>
              <a:buChar char=""/>
              <a:defRPr/>
            </a:pPr>
            <a:r>
              <a:rPr lang="en-US" sz="2600" dirty="0"/>
              <a:t>Compared relative risk of death for patients who initiated early therapy versus deferred therapy </a:t>
            </a:r>
          </a:p>
          <a:p>
            <a:pPr marL="0" indent="0" fontAlgn="auto">
              <a:spcBef>
                <a:spcPts val="713"/>
              </a:spcBef>
              <a:spcAft>
                <a:spcPts val="0"/>
              </a:spcAft>
              <a:buClr>
                <a:schemeClr val="tx2"/>
              </a:buClr>
              <a:buSzPct val="95000"/>
              <a:buFont typeface="Wingdings"/>
              <a:buNone/>
              <a:defRPr/>
            </a:pPr>
            <a:r>
              <a:rPr lang="en-US" sz="2400" dirty="0"/>
              <a:t>Study outcome: death any cause</a:t>
            </a:r>
          </a:p>
          <a:p>
            <a:pPr marL="0" indent="0" fontAlgn="auto">
              <a:spcBef>
                <a:spcPts val="713"/>
              </a:spcBef>
              <a:spcAft>
                <a:spcPts val="0"/>
              </a:spcAft>
              <a:buClr>
                <a:schemeClr val="tx2"/>
              </a:buClr>
              <a:buSzPct val="95000"/>
              <a:buFont typeface="Wingdings"/>
              <a:buNone/>
              <a:defRPr/>
            </a:pPr>
            <a:r>
              <a:rPr lang="en-US" dirty="0">
                <a:solidFill>
                  <a:schemeClr val="bg1"/>
                </a:solidFill>
              </a:rPr>
              <a:t>Other results</a:t>
            </a:r>
          </a:p>
          <a:p>
            <a:pPr marL="123541" lvl="0" indent="-226473" fontAlgn="auto">
              <a:spcBef>
                <a:spcPct val="20000"/>
              </a:spcBef>
              <a:spcAft>
                <a:spcPts val="0"/>
              </a:spcAft>
              <a:buClr>
                <a:schemeClr val="accent2"/>
              </a:buClr>
              <a:buSzPct val="90000"/>
              <a:buFont typeface="Wingdings"/>
              <a:buChar char=""/>
              <a:defRPr/>
            </a:pPr>
            <a:r>
              <a:rPr lang="en-US" dirty="0">
                <a:solidFill>
                  <a:schemeClr val="bg1"/>
                </a:solidFill>
              </a:rPr>
              <a:t>Fewer patients with history of IDU and HCV were in the early therapy group</a:t>
            </a:r>
          </a:p>
          <a:p>
            <a:pPr marL="123541" lvl="0" indent="-226473" fontAlgn="auto">
              <a:spcBef>
                <a:spcPct val="20000"/>
              </a:spcBef>
              <a:spcAft>
                <a:spcPts val="0"/>
              </a:spcAft>
              <a:buClr>
                <a:schemeClr val="accent2"/>
              </a:buClr>
              <a:buSzPct val="90000"/>
              <a:buFont typeface="Wingdings"/>
              <a:buChar char=""/>
              <a:defRPr/>
            </a:pPr>
            <a:r>
              <a:rPr lang="en-US" dirty="0">
                <a:solidFill>
                  <a:schemeClr val="bg1"/>
                </a:solidFill>
              </a:rPr>
              <a:t>Both groups initiating therapy were similar</a:t>
            </a:r>
          </a:p>
          <a:p>
            <a:pPr marL="123541" lvl="0" indent="-226473" fontAlgn="auto">
              <a:spcBef>
                <a:spcPct val="45000"/>
              </a:spcBef>
              <a:spcAft>
                <a:spcPts val="0"/>
              </a:spcAft>
              <a:buClr>
                <a:schemeClr val="accent2"/>
              </a:buClr>
              <a:buSzPct val="90000"/>
              <a:buFont typeface="Wingdings"/>
              <a:buChar char=""/>
              <a:defRPr/>
            </a:pPr>
            <a:r>
              <a:rPr lang="en-US" dirty="0">
                <a:solidFill>
                  <a:schemeClr val="bg1"/>
                </a:solidFill>
              </a:rPr>
              <a:t>Study controlled for factors that could affect the decision to defer ART</a:t>
            </a:r>
          </a:p>
          <a:p>
            <a:pPr marL="558433" lvl="1" indent="-232943" fontAlgn="auto">
              <a:spcBef>
                <a:spcPct val="20000"/>
              </a:spcBef>
              <a:spcAft>
                <a:spcPts val="0"/>
              </a:spcAft>
              <a:buClr>
                <a:schemeClr val="accent2"/>
              </a:buClr>
              <a:buFont typeface="Wingdings 2"/>
              <a:buChar char=""/>
              <a:defRPr/>
            </a:pPr>
            <a:r>
              <a:rPr lang="en-US" dirty="0">
                <a:solidFill>
                  <a:schemeClr val="bg1"/>
                </a:solidFill>
              </a:rPr>
              <a:t>Adjustment was made for sex, age, and CD4 counts at baseline</a:t>
            </a:r>
          </a:p>
          <a:p>
            <a:pPr marL="0" indent="0" fontAlgn="auto">
              <a:spcBef>
                <a:spcPct val="45000"/>
              </a:spcBef>
              <a:spcAft>
                <a:spcPts val="0"/>
              </a:spcAft>
              <a:buClr>
                <a:schemeClr val="tx2"/>
              </a:buClr>
              <a:buSzPct val="95000"/>
              <a:buFont typeface="Wingdings"/>
              <a:buNone/>
              <a:defRPr/>
            </a:pPr>
            <a:r>
              <a:rPr lang="en-US" dirty="0">
                <a:solidFill>
                  <a:schemeClr val="bg1"/>
                </a:solidFill>
              </a:rPr>
              <a:t>Study limitations: observational study, unmeasured factors associated with </a:t>
            </a:r>
            <a:br>
              <a:rPr lang="en-US" dirty="0">
                <a:solidFill>
                  <a:schemeClr val="bg1"/>
                </a:solidFill>
              </a:rPr>
            </a:br>
            <a:r>
              <a:rPr lang="en-US" dirty="0">
                <a:solidFill>
                  <a:schemeClr val="bg1"/>
                </a:solidFill>
              </a:rPr>
              <a:t>therapy deferral and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CD4 between 350 and 500 – ART Cohort Collaboration Study – 45,691 patients. Rate of death and/or progression to AIDS was higher when therapy was deferred until CD4 between 251 and 350 versus 351 and 450. RR 1.28 (1.04-1.57). Mortality alone not significantly different between groups. </a:t>
            </a:r>
            <a:r>
              <a:rPr lang="en-US" sz="1200" dirty="0" err="1">
                <a:solidFill>
                  <a:srgbClr val="FFFFFF"/>
                </a:solidFill>
                <a:ea typeface="ヒラギノ角ゴ Pro W3" charset="-128"/>
                <a:cs typeface="ヒラギノ角ゴ Pro W3" charset="-128"/>
              </a:rPr>
              <a:t>Kitahata</a:t>
            </a:r>
            <a:r>
              <a:rPr lang="en-US" sz="1200" dirty="0">
                <a:solidFill>
                  <a:srgbClr val="FFFFFF"/>
                </a:solidFill>
                <a:ea typeface="ヒラギノ角ゴ Pro W3" charset="-128"/>
                <a:cs typeface="ヒラギノ角ゴ Pro W3" charset="-128"/>
              </a:rPr>
              <a:t> M et al. </a:t>
            </a:r>
            <a:r>
              <a:rPr lang="en-US" sz="1200" u="sng" dirty="0">
                <a:solidFill>
                  <a:srgbClr val="FFFFFF"/>
                </a:solidFill>
                <a:ea typeface="ヒラギノ角ゴ Pro W3" charset="-128"/>
                <a:cs typeface="ヒラギノ角ゴ Pro W3" charset="-128"/>
              </a:rPr>
              <a:t>NEJM</a:t>
            </a:r>
            <a:r>
              <a:rPr lang="en-US" sz="1200" dirty="0">
                <a:solidFill>
                  <a:srgbClr val="FFFFFF"/>
                </a:solidFill>
                <a:ea typeface="ヒラギノ角ゴ Pro W3" charset="-128"/>
                <a:cs typeface="ヒラギノ角ゴ Pro W3" charset="-128"/>
              </a:rPr>
              <a:t>. 2009;360:1815-1826</a:t>
            </a:r>
            <a:endParaRPr lang="en-US" sz="1200" dirty="0">
              <a:solidFill>
                <a:srgbClr val="FFFFFF"/>
              </a:solidFill>
            </a:endParaRPr>
          </a:p>
          <a:p>
            <a:r>
              <a:rPr lang="en-US" altLang="en-US" dirty="0">
                <a:latin typeface="Arial" panose="020B0604020202020204" pitchFamily="34" charset="0"/>
              </a:rPr>
              <a:t>http://</a:t>
            </a:r>
            <a:r>
              <a:rPr lang="en-US" altLang="en-US" dirty="0" err="1">
                <a:latin typeface="Arial" panose="020B0604020202020204" pitchFamily="34" charset="0"/>
              </a:rPr>
              <a:t>www.clinicaloptions.com</a:t>
            </a:r>
            <a:r>
              <a:rPr lang="en-US" altLang="en-US" dirty="0">
                <a:latin typeface="Arial" panose="020B0604020202020204" pitchFamily="34" charset="0"/>
              </a:rPr>
              <a:t>/HIV/Conference%20Coverage/IAS%202015/Treatment/Capsules/MOSY03.aspx </a:t>
            </a:r>
          </a:p>
          <a:p>
            <a:pPr algn="l">
              <a:defRPr/>
            </a:pPr>
            <a:r>
              <a:rPr lang="en-US" altLang="en-US" dirty="0"/>
              <a:t>International, randomized trial. </a:t>
            </a:r>
            <a:r>
              <a:rPr lang="en-US" dirty="0"/>
              <a:t>HIV-positive, ART-naive adults with CD4 &gt; 500 (N = 4685)</a:t>
            </a:r>
            <a:endParaRPr lang="en-US" altLang="en-US" dirty="0"/>
          </a:p>
          <a:p>
            <a:pPr>
              <a:defRPr/>
            </a:pPr>
            <a:r>
              <a:rPr lang="en-US" dirty="0"/>
              <a:t>Composite primary endpoint: Serious AIDS-related (AIDS-related death or AIDS-defining event) or non-AIDS–related event (non-AIDS–related death, CVD, end-stage renal disease, decompensated liver disease, non-AIDS–defining cancer)</a:t>
            </a:r>
          </a:p>
          <a:p>
            <a:pPr>
              <a:defRPr/>
            </a:pPr>
            <a:r>
              <a:rPr lang="en-US" altLang="en-US" dirty="0"/>
              <a:t>Median follow-up: 3.0 </a:t>
            </a:r>
            <a:r>
              <a:rPr lang="en-US" altLang="en-US" dirty="0" err="1"/>
              <a:t>yrs</a:t>
            </a:r>
            <a:r>
              <a:rPr lang="en-US" altLang="en-US" dirty="0"/>
              <a:t>; med. baseline CD4: 651; med. baseline VL: </a:t>
            </a:r>
            <a:r>
              <a:rPr lang="en-US" dirty="0"/>
              <a:t>12,759 </a:t>
            </a:r>
          </a:p>
          <a:p>
            <a:pPr>
              <a:defRPr/>
            </a:pPr>
            <a:r>
              <a:rPr lang="en-US" altLang="en-US" dirty="0"/>
              <a:t>Median CD4 at initiation of ART for deferred group: 408</a:t>
            </a:r>
          </a:p>
          <a:p>
            <a:pPr defTabSz="915772" eaLnBrk="0" fontAlgn="base" hangingPunct="0">
              <a:spcBef>
                <a:spcPct val="30000"/>
              </a:spcBef>
              <a:spcAft>
                <a:spcPct val="0"/>
              </a:spcAft>
              <a:defRPr/>
            </a:pPr>
            <a:r>
              <a:rPr lang="en-US" dirty="0"/>
              <a:t>Immediate ART: ART initiated immediately following randomization (</a:t>
            </a:r>
            <a:r>
              <a:rPr lang="en-US" dirty="0">
                <a:ea typeface="ＭＳ Ｐゴシック" charset="0"/>
              </a:rPr>
              <a:t>n = 2326)</a:t>
            </a:r>
          </a:p>
          <a:p>
            <a:pPr algn="l">
              <a:defRPr/>
            </a:pPr>
            <a:r>
              <a:rPr lang="en-US" dirty="0">
                <a:solidFill>
                  <a:schemeClr val="bg2">
                    <a:lumMod val="10000"/>
                  </a:schemeClr>
                </a:solidFill>
              </a:rPr>
              <a:t>Deferred ART: Deferred until CD4 ≤ 350, AIDS, or event requiring ART(</a:t>
            </a:r>
            <a:r>
              <a:rPr lang="en-US" dirty="0">
                <a:solidFill>
                  <a:schemeClr val="bg2">
                    <a:lumMod val="10000"/>
                  </a:schemeClr>
                </a:solidFill>
                <a:ea typeface="ＭＳ Ｐゴシック" charset="0"/>
              </a:rPr>
              <a:t>n = 2359)</a:t>
            </a:r>
            <a:endParaRPr lang="en-US" dirty="0">
              <a:solidFill>
                <a:schemeClr val="bg2">
                  <a:lumMod val="10000"/>
                </a:schemeClr>
              </a:solidFill>
            </a:endParaRPr>
          </a:p>
          <a:p>
            <a:pPr algn="l" eaLnBrk="1" hangingPunct="1">
              <a:lnSpc>
                <a:spcPct val="100000"/>
              </a:lnSpc>
              <a:spcBef>
                <a:spcPct val="0"/>
              </a:spcBef>
              <a:spcAft>
                <a:spcPct val="0"/>
              </a:spcAft>
              <a:buClrTx/>
              <a:buFontTx/>
              <a:buNone/>
            </a:pPr>
            <a:r>
              <a:rPr lang="en-US" altLang="en-US" i="1" dirty="0">
                <a:ea typeface="ＭＳ Ｐゴシック" panose="020B0600070205080204" pitchFamily="34" charset="-128"/>
              </a:rPr>
              <a:t>Study closed by DSMB following interim analysis</a:t>
            </a:r>
          </a:p>
          <a:p>
            <a:r>
              <a:rPr lang="en-US" dirty="0"/>
              <a:t>57% Reduced risk of serious events or death with immediate ART</a:t>
            </a:r>
          </a:p>
          <a:p>
            <a:r>
              <a:rPr lang="en-US" dirty="0"/>
              <a:t>4.1% vs. 1.8% deferred vs immediate arms experienced serious AIDS or non-AIDS-related event or death (HR:0.43;05% CI 0.3-0.62; P&lt;0.001)</a:t>
            </a:r>
          </a:p>
          <a:p>
            <a:pPr fontAlgn="auto">
              <a:spcAft>
                <a:spcPts val="0"/>
              </a:spcAft>
              <a:buFont typeface="Arial"/>
              <a:buChar char="•"/>
              <a:defRPr/>
            </a:pPr>
            <a:r>
              <a:rPr lang="en-US" sz="2800" dirty="0"/>
              <a:t>NA-ACCORD</a:t>
            </a:r>
            <a:r>
              <a:rPr lang="en-US" sz="2800" baseline="30000" dirty="0"/>
              <a:t>2</a:t>
            </a:r>
            <a:r>
              <a:rPr lang="en-US" sz="2800" dirty="0"/>
              <a:t>: </a:t>
            </a:r>
          </a:p>
          <a:p>
            <a:pPr lvl="0" fontAlgn="auto">
              <a:spcAft>
                <a:spcPts val="0"/>
              </a:spcAft>
              <a:buFont typeface="Arial"/>
              <a:buChar char="–"/>
              <a:defRPr/>
            </a:pPr>
            <a:r>
              <a:rPr lang="en-US" dirty="0"/>
              <a:t>Prospective study of early versus deferred ART</a:t>
            </a:r>
          </a:p>
          <a:p>
            <a:pPr lvl="0" fontAlgn="auto">
              <a:spcAft>
                <a:spcPts val="0"/>
              </a:spcAft>
              <a:buFont typeface="Arial"/>
              <a:buChar char="–"/>
              <a:defRPr/>
            </a:pPr>
            <a:r>
              <a:rPr lang="en-US" dirty="0"/>
              <a:t>Early therapy (CD4&gt;500) RR 1.94       (p&lt;.001)</a:t>
            </a:r>
          </a:p>
          <a:p>
            <a:pPr lvl="0" fontAlgn="auto">
              <a:spcAft>
                <a:spcPts val="0"/>
              </a:spcAft>
              <a:buFont typeface="Arial"/>
              <a:buChar char="–"/>
              <a:defRPr/>
            </a:pPr>
            <a:r>
              <a:rPr lang="en-US" dirty="0"/>
              <a:t>Deferred therapy (351-500) RR 1.69</a:t>
            </a:r>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7819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14</a:t>
            </a:fld>
            <a:endParaRPr lang="en-US"/>
          </a:p>
        </p:txBody>
      </p:sp>
    </p:spTree>
    <p:extLst>
      <p:ext uri="{BB962C8B-B14F-4D97-AF65-F5344CB8AC3E}">
        <p14:creationId xmlns:p14="http://schemas.microsoft.com/office/powerpoint/2010/main" val="404286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15</a:t>
            </a:fld>
            <a:endParaRPr lang="en-US"/>
          </a:p>
        </p:txBody>
      </p:sp>
    </p:spTree>
    <p:extLst>
      <p:ext uri="{BB962C8B-B14F-4D97-AF65-F5344CB8AC3E}">
        <p14:creationId xmlns:p14="http://schemas.microsoft.com/office/powerpoint/2010/main" val="423961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233761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17</a:t>
            </a:fld>
            <a:endParaRPr lang="en-US"/>
          </a:p>
        </p:txBody>
      </p:sp>
    </p:spTree>
    <p:extLst>
      <p:ext uri="{BB962C8B-B14F-4D97-AF65-F5344CB8AC3E}">
        <p14:creationId xmlns:p14="http://schemas.microsoft.com/office/powerpoint/2010/main" val="83195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18</a:t>
            </a:fld>
            <a:endParaRPr lang="en-US"/>
          </a:p>
        </p:txBody>
      </p:sp>
    </p:spTree>
    <p:extLst>
      <p:ext uri="{BB962C8B-B14F-4D97-AF65-F5344CB8AC3E}">
        <p14:creationId xmlns:p14="http://schemas.microsoft.com/office/powerpoint/2010/main" val="3497135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8D493360-D283-9339-F419-12AA1FAC04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5760" y="6447487"/>
            <a:ext cx="1282901" cy="355896"/>
          </a:xfrm>
          <a:prstGeom prst="rect">
            <a:avLst/>
          </a:prstGeom>
        </p:spPr>
      </p:pic>
      <p:cxnSp>
        <p:nvCxnSpPr>
          <p:cNvPr id="11" name="Straight Connector 10">
            <a:extLst>
              <a:ext uri="{FF2B5EF4-FFF2-40B4-BE49-F238E27FC236}">
                <a16:creationId xmlns:a16="http://schemas.microsoft.com/office/drawing/2014/main" id="{7534122A-94AA-CE81-F8DE-81E28C472527}"/>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3" name="Subtitle 2">
            <a:extLst>
              <a:ext uri="{FF2B5EF4-FFF2-40B4-BE49-F238E27FC236}">
                <a16:creationId xmlns:a16="http://schemas.microsoft.com/office/drawing/2014/main" id="{2DA105B4-C2AC-6F89-C168-7D4787C17639}"/>
              </a:ext>
            </a:extLst>
          </p:cNvPr>
          <p:cNvSpPr>
            <a:spLocks noGrp="1"/>
          </p:cNvSpPr>
          <p:nvPr>
            <p:ph type="subTitle" idx="1" hasCustomPrompt="1"/>
          </p:nvPr>
        </p:nvSpPr>
        <p:spPr>
          <a:xfrm>
            <a:off x="594532" y="4484195"/>
            <a:ext cx="11039475" cy="1143000"/>
          </a:xfrm>
        </p:spPr>
        <p:txBody>
          <a:bodyPr>
            <a:normAutofit fontScale="85000" lnSpcReduction="20000"/>
          </a:bodyPr>
          <a:lstStyle>
            <a:lvl1pPr>
              <a:defRPr/>
            </a:lvl1pPr>
          </a:lstStyle>
          <a:p>
            <a:pPr algn="ctr"/>
            <a:r>
              <a:rPr lang="en-US" sz="2800" cap="none" dirty="0"/>
              <a:t>Click to add 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457200" indent="-257175">
              <a:defRPr/>
            </a:lvl2pPr>
            <a:lvl3pPr marL="628650" indent="-244475">
              <a:defRPr/>
            </a:lvl3pPr>
            <a:lvl4pPr marL="857250" indent="-290513">
              <a:defRPr/>
            </a:lvl4pPr>
            <a:lvl5pPr marL="1028700" indent="-2794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a:extLst>
              <a:ext uri="{FF2B5EF4-FFF2-40B4-BE49-F238E27FC236}">
                <a16:creationId xmlns:a16="http://schemas.microsoft.com/office/drawing/2014/main" id="{7CAF5313-39B6-D067-D923-F4F811CD7874}"/>
              </a:ext>
            </a:extLst>
          </p:cNvPr>
          <p:cNvSpPr>
            <a:spLocks noGrp="1"/>
          </p:cNvSpPr>
          <p:nvPr>
            <p:ph type="ftr" sz="quarter" idx="11"/>
          </p:nvPr>
        </p:nvSpPr>
        <p:spPr>
          <a:xfrm>
            <a:off x="3686185" y="6459785"/>
            <a:ext cx="4822804" cy="365125"/>
          </a:xfr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94533" y="758952"/>
            <a:ext cx="11039475" cy="3566160"/>
          </a:xfrm>
        </p:spPr>
        <p:txBody>
          <a:bodyPr anchor="b" anchorCtr="0">
            <a:normAutofit/>
          </a:bodyPr>
          <a:lstStyle>
            <a:lvl1pPr>
              <a:lnSpc>
                <a:spcPct val="85000"/>
              </a:lnSpc>
              <a:defRPr sz="8000" b="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94533" y="4453128"/>
            <a:ext cx="11039475"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8F979B1-E7AC-C944-B844-2C04002C978D}"/>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16A098BF-E03F-2BCC-436F-3005D0509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13" name="Straight Connector 12">
            <a:extLst>
              <a:ext uri="{FF2B5EF4-FFF2-40B4-BE49-F238E27FC236}">
                <a16:creationId xmlns:a16="http://schemas.microsoft.com/office/drawing/2014/main" id="{F30F3B6C-91AD-9E13-146C-63FC46EF0806}"/>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534543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reference</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53454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2582334"/>
            <a:ext cx="5345429"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Reference</a:t>
            </a:r>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Reference</a:t>
            </a:r>
          </a:p>
        </p:txBody>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Reference</a:t>
            </a:r>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none" baseline="0">
                <a:solidFill>
                  <a:srgbClr val="FFFFFF"/>
                </a:solidFill>
              </a:defRPr>
            </a:lvl1pPr>
          </a:lstStyle>
          <a:p>
            <a:r>
              <a:rPr lang="en-US" dirty="0"/>
              <a:t>Reference</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1"/>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457200" indent="-257175"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628650" indent="-244475"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857250" indent="-290513"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028700" indent="-2794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linicalinfo.hiv.gov/en/guidelines/hiv-clinical-guidelines-adult-and-adolescent-arv/adherence-continuum-care?view=ful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chemeClr val="tx1">
                    <a:lumMod val="65000"/>
                    <a:lumOff val="35000"/>
                  </a:schemeClr>
                </a:solidFill>
                <a:cs typeface="Arial" panose="020B0604020202020204" pitchFamily="34" charset="0"/>
              </a:rPr>
              <a:t>ART Adherence</a:t>
            </a:r>
          </a:p>
        </p:txBody>
      </p:sp>
      <p:sp>
        <p:nvSpPr>
          <p:cNvPr id="3" name="Subtitle 2"/>
          <p:cNvSpPr>
            <a:spLocks noGrp="1"/>
          </p:cNvSpPr>
          <p:nvPr>
            <p:ph type="subTitle" idx="4294967295"/>
          </p:nvPr>
        </p:nvSpPr>
        <p:spPr>
          <a:xfrm>
            <a:off x="594532" y="4484194"/>
            <a:ext cx="11039475" cy="1614853"/>
          </a:xfrm>
        </p:spPr>
        <p:txBody>
          <a:bodyPr>
            <a:normAutofit fontScale="77500" lnSpcReduction="20000"/>
          </a:bodyPr>
          <a:lstStyle/>
          <a:p>
            <a:pPr algn="ctr"/>
            <a:r>
              <a:rPr lang="en-US" sz="4600" cap="none" dirty="0"/>
              <a:t>Carly Floyd, PharmD, PhC, AAHIVP, CDCES, TTS</a:t>
            </a:r>
          </a:p>
          <a:p>
            <a:pPr algn="ctr"/>
            <a:r>
              <a:rPr lang="en-US" sz="3100" cap="none" dirty="0"/>
              <a:t>Clinician Educator, Asst Professor | UNM College of Pharmacy</a:t>
            </a:r>
          </a:p>
          <a:p>
            <a:pPr algn="ctr"/>
            <a:r>
              <a:rPr lang="en-US" sz="3100" cap="none" dirty="0"/>
              <a:t>Clinical Director | NM partner site of South Central AETC (UNM-AETC)</a:t>
            </a:r>
          </a:p>
        </p:txBody>
      </p:sp>
      <p:pic>
        <p:nvPicPr>
          <p:cNvPr id="4" name="Picture 3">
            <a:extLst>
              <a:ext uri="{FF2B5EF4-FFF2-40B4-BE49-F238E27FC236}">
                <a16:creationId xmlns:a16="http://schemas.microsoft.com/office/drawing/2014/main" id="{CF4BF8FC-6D8D-531B-EDCC-44E64C966886}"/>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262DE791-5DE0-C50D-7A5F-C6D58191353C}"/>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Slide Number Placeholder 5">
            <a:extLst>
              <a:ext uri="{FF2B5EF4-FFF2-40B4-BE49-F238E27FC236}">
                <a16:creationId xmlns:a16="http://schemas.microsoft.com/office/drawing/2014/main" id="{047ECED5-C0F1-40DE-CCB8-7EE45845E6E4}"/>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a:t>
            </a:fld>
            <a:endParaRPr lang="en-US" dirty="0"/>
          </a:p>
        </p:txBody>
      </p:sp>
      <p:sp>
        <p:nvSpPr>
          <p:cNvPr id="8" name="TextBox 7">
            <a:extLst>
              <a:ext uri="{FF2B5EF4-FFF2-40B4-BE49-F238E27FC236}">
                <a16:creationId xmlns:a16="http://schemas.microsoft.com/office/drawing/2014/main" id="{664A79B4-0D36-618C-5C30-18B34C2D451C}"/>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9" name="Footer Placeholder 4">
            <a:extLst>
              <a:ext uri="{FF2B5EF4-FFF2-40B4-BE49-F238E27FC236}">
                <a16:creationId xmlns:a16="http://schemas.microsoft.com/office/drawing/2014/main" id="{7B69A2BF-E7DD-2F60-5A91-1BA96D3E81B2}"/>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August 29, 2023</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FC4D55-8979-DC4B-BDE8-944569B92607}"/>
              </a:ext>
            </a:extLst>
          </p:cNvPr>
          <p:cNvSpPr txBox="1">
            <a:spLocks/>
          </p:cNvSpPr>
          <p:nvPr/>
        </p:nvSpPr>
        <p:spPr>
          <a:xfrm>
            <a:off x="531627" y="1845734"/>
            <a:ext cx="6453963" cy="4023360"/>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9725" indent="-339725">
              <a:buFont typeface="Arial" panose="020B0604020202020204" pitchFamily="34" charset="0"/>
              <a:buChar char="•"/>
            </a:pPr>
            <a:r>
              <a:rPr lang="en-US" sz="2800" dirty="0">
                <a:solidFill>
                  <a:schemeClr val="tx1"/>
                </a:solidFill>
              </a:rPr>
              <a:t>Language barriers</a:t>
            </a:r>
          </a:p>
          <a:p>
            <a:pPr marL="339725" indent="-339725">
              <a:buFont typeface="Arial" panose="020B0604020202020204" pitchFamily="34" charset="0"/>
              <a:buChar char="•"/>
            </a:pPr>
            <a:r>
              <a:rPr lang="en-US" sz="2800" dirty="0">
                <a:solidFill>
                  <a:schemeClr val="tx1"/>
                </a:solidFill>
              </a:rPr>
              <a:t>Unstable living conditions; homelessness</a:t>
            </a:r>
          </a:p>
          <a:p>
            <a:pPr marL="339725" indent="-339725">
              <a:buFont typeface="Arial" panose="020B0604020202020204" pitchFamily="34" charset="0"/>
              <a:buChar char="•"/>
            </a:pPr>
            <a:r>
              <a:rPr lang="en-US" sz="2800" dirty="0">
                <a:solidFill>
                  <a:schemeClr val="tx1"/>
                </a:solidFill>
              </a:rPr>
              <a:t>Medication cost</a:t>
            </a:r>
          </a:p>
          <a:p>
            <a:pPr marL="339725" indent="-339725">
              <a:buFont typeface="Arial" panose="020B0604020202020204" pitchFamily="34" charset="0"/>
              <a:buChar char="•"/>
            </a:pPr>
            <a:r>
              <a:rPr lang="en-US" sz="2800" dirty="0">
                <a:solidFill>
                  <a:schemeClr val="tx1"/>
                </a:solidFill>
              </a:rPr>
              <a:t>Cultural and lay beliefs about illness and treatment</a:t>
            </a:r>
          </a:p>
          <a:p>
            <a:pPr marL="339725" indent="-339725">
              <a:buFont typeface="Arial" panose="020B0604020202020204" pitchFamily="34" charset="0"/>
              <a:buChar char="•"/>
            </a:pPr>
            <a:r>
              <a:rPr lang="en-US" sz="2800" dirty="0">
                <a:solidFill>
                  <a:schemeClr val="tx1"/>
                </a:solidFill>
              </a:rPr>
              <a:t>Lack of family or social support network</a:t>
            </a:r>
          </a:p>
          <a:p>
            <a:pPr marL="339725" indent="-339725">
              <a:buFont typeface="Arial" panose="020B0604020202020204" pitchFamily="34" charset="0"/>
              <a:buChar char="•"/>
            </a:pPr>
            <a:r>
              <a:rPr lang="en-US" sz="2800" dirty="0">
                <a:solidFill>
                  <a:schemeClr val="tx1"/>
                </a:solidFill>
              </a:rPr>
              <a:t>Living in rural communities- far from clinic</a:t>
            </a:r>
          </a:p>
          <a:p>
            <a:pPr>
              <a:buFont typeface="Courier New" panose="02070309020205020404" pitchFamily="49" charset="0"/>
              <a:buChar char="o"/>
            </a:pPr>
            <a:endParaRPr lang="en-US" sz="2800" dirty="0">
              <a:solidFill>
                <a:schemeClr val="tx1"/>
              </a:solidFill>
            </a:endParaRPr>
          </a:p>
          <a:p>
            <a:pPr lvl="1">
              <a:buFont typeface="Courier New" panose="02070309020205020404" pitchFamily="49" charset="0"/>
              <a:buChar char="o"/>
            </a:pPr>
            <a:endParaRPr lang="en-US" dirty="0"/>
          </a:p>
        </p:txBody>
      </p:sp>
      <p:sp>
        <p:nvSpPr>
          <p:cNvPr id="8" name="Slide Number Placeholder 5">
            <a:extLst>
              <a:ext uri="{FF2B5EF4-FFF2-40B4-BE49-F238E27FC236}">
                <a16:creationId xmlns:a16="http://schemas.microsoft.com/office/drawing/2014/main" id="{F84EC727-D906-A0BE-C8D0-6FC9A6526352}"/>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10</a:t>
            </a:fld>
            <a:endParaRPr lang="en-US" dirty="0"/>
          </a:p>
        </p:txBody>
      </p:sp>
      <p:pic>
        <p:nvPicPr>
          <p:cNvPr id="9" name="Picture 9">
            <a:extLst>
              <a:ext uri="{FF2B5EF4-FFF2-40B4-BE49-F238E27FC236}">
                <a16:creationId xmlns:a16="http://schemas.microsoft.com/office/drawing/2014/main" id="{BC8B7B05-D34F-14D7-C7A7-66DC10AC6B05}"/>
              </a:ext>
            </a:extLst>
          </p:cNvPr>
          <p:cNvPicPr>
            <a:picLocks noChangeAspect="1"/>
          </p:cNvPicPr>
          <p:nvPr/>
        </p:nvPicPr>
        <p:blipFill>
          <a:blip r:embed="rId2"/>
          <a:stretch>
            <a:fillRect/>
          </a:stretch>
        </p:blipFill>
        <p:spPr>
          <a:xfrm>
            <a:off x="7336465" y="1538607"/>
            <a:ext cx="4855535" cy="4855535"/>
          </a:xfrm>
          <a:prstGeom prst="rect">
            <a:avLst/>
          </a:prstGeom>
        </p:spPr>
      </p:pic>
      <p:sp>
        <p:nvSpPr>
          <p:cNvPr id="10" name="Title 2">
            <a:extLst>
              <a:ext uri="{FF2B5EF4-FFF2-40B4-BE49-F238E27FC236}">
                <a16:creationId xmlns:a16="http://schemas.microsoft.com/office/drawing/2014/main" id="{6C87DC17-A91C-D69F-9500-0F30C0B7162D}"/>
              </a:ext>
            </a:extLst>
          </p:cNvPr>
          <p:cNvSpPr>
            <a:spLocks noGrp="1"/>
          </p:cNvSpPr>
          <p:nvPr>
            <p:ph type="title"/>
          </p:nvPr>
        </p:nvSpPr>
        <p:spPr>
          <a:xfrm>
            <a:off x="523875" y="286603"/>
            <a:ext cx="11039475" cy="1450757"/>
          </a:xfrm>
        </p:spPr>
        <p:txBody>
          <a:bodyPr/>
          <a:lstStyle/>
          <a:p>
            <a:r>
              <a:rPr lang="en-US" dirty="0"/>
              <a:t>Socioeconomic Factors</a:t>
            </a:r>
          </a:p>
        </p:txBody>
      </p:sp>
      <p:sp>
        <p:nvSpPr>
          <p:cNvPr id="11" name="TextBox 10">
            <a:extLst>
              <a:ext uri="{FF2B5EF4-FFF2-40B4-BE49-F238E27FC236}">
                <a16:creationId xmlns:a16="http://schemas.microsoft.com/office/drawing/2014/main" id="{F5E8C761-FBD8-4564-C33C-0671AF97E477}"/>
              </a:ext>
            </a:extLst>
          </p:cNvPr>
          <p:cNvSpPr txBox="1"/>
          <p:nvPr/>
        </p:nvSpPr>
        <p:spPr>
          <a:xfrm>
            <a:off x="1786269" y="6343562"/>
            <a:ext cx="8910083" cy="523220"/>
          </a:xfrm>
          <a:prstGeom prst="rect">
            <a:avLst/>
          </a:prstGeom>
          <a:noFill/>
        </p:spPr>
        <p:txBody>
          <a:bodyPr wrap="square" rtlCol="0">
            <a:spAutoFit/>
          </a:bodyPr>
          <a:lstStyle/>
          <a:p>
            <a:pPr algn="ctr"/>
            <a:r>
              <a:rPr lang="en-US" sz="1400" dirty="0" err="1">
                <a:solidFill>
                  <a:schemeClr val="bg1"/>
                </a:solidFill>
              </a:rPr>
              <a:t>Muessig</a:t>
            </a:r>
            <a:r>
              <a:rPr lang="en-US" sz="1400" dirty="0">
                <a:solidFill>
                  <a:schemeClr val="bg1"/>
                </a:solidFill>
              </a:rPr>
              <a:t>, KE et al. AIDS Patient Care and STDs. October 2015;29(11): 606-616. American College of Preventive Medicine. Image adapted from: </a:t>
            </a:r>
            <a:r>
              <a:rPr lang="en-US" sz="1400" dirty="0" err="1">
                <a:solidFill>
                  <a:schemeClr val="bg1"/>
                </a:solidFill>
              </a:rPr>
              <a:t>Alvi</a:t>
            </a:r>
            <a:r>
              <a:rPr lang="en-US" sz="1400" dirty="0">
                <a:solidFill>
                  <a:schemeClr val="bg1"/>
                </a:solidFill>
              </a:rPr>
              <a:t> Y, et al. 2019;44(2):118-124</a:t>
            </a:r>
          </a:p>
        </p:txBody>
      </p:sp>
    </p:spTree>
    <p:extLst>
      <p:ext uri="{BB962C8B-B14F-4D97-AF65-F5344CB8AC3E}">
        <p14:creationId xmlns:p14="http://schemas.microsoft.com/office/powerpoint/2010/main" val="320278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FC4D55-8979-DC4B-BDE8-944569B92607}"/>
              </a:ext>
            </a:extLst>
          </p:cNvPr>
          <p:cNvSpPr txBox="1">
            <a:spLocks/>
          </p:cNvSpPr>
          <p:nvPr/>
        </p:nvSpPr>
        <p:spPr>
          <a:xfrm>
            <a:off x="523875" y="1845733"/>
            <a:ext cx="6556007" cy="43634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9725" indent="-339725">
              <a:buFont typeface="Arial" panose="020B0604020202020204" pitchFamily="34" charset="0"/>
              <a:buChar char="•"/>
            </a:pPr>
            <a:r>
              <a:rPr lang="en-US" sz="2800" dirty="0">
                <a:solidFill>
                  <a:schemeClr val="tx1"/>
                </a:solidFill>
              </a:rPr>
              <a:t>Patient-healthcare provider relationship</a:t>
            </a:r>
          </a:p>
          <a:p>
            <a:pPr marL="339725" indent="-339725">
              <a:buFont typeface="Arial" panose="020B0604020202020204" pitchFamily="34" charset="0"/>
              <a:buChar char="•"/>
            </a:pPr>
            <a:r>
              <a:rPr lang="en-US" sz="2800" dirty="0">
                <a:solidFill>
                  <a:schemeClr val="tx1"/>
                </a:solidFill>
              </a:rPr>
              <a:t>Struggling with ART and healthcare providers</a:t>
            </a:r>
          </a:p>
          <a:p>
            <a:pPr marL="632333" lvl="1" indent="-339725">
              <a:spcBef>
                <a:spcPts val="600"/>
              </a:spcBef>
              <a:buFont typeface="Arial" panose="020B0604020202020204" pitchFamily="34" charset="0"/>
              <a:buChar char="•"/>
            </a:pPr>
            <a:r>
              <a:rPr lang="en-US" sz="2400" dirty="0">
                <a:solidFill>
                  <a:schemeClr val="tx1"/>
                </a:solidFill>
              </a:rPr>
              <a:t>Perceived limited treatment options, shock at diagnosis</a:t>
            </a:r>
          </a:p>
          <a:p>
            <a:pPr marL="632333" lvl="1" indent="-339725">
              <a:spcBef>
                <a:spcPts val="600"/>
              </a:spcBef>
              <a:buFont typeface="Arial" panose="020B0604020202020204" pitchFamily="34" charset="0"/>
              <a:buChar char="•"/>
            </a:pPr>
            <a:r>
              <a:rPr lang="en-US" sz="2400" dirty="0">
                <a:solidFill>
                  <a:schemeClr val="tx1"/>
                </a:solidFill>
              </a:rPr>
              <a:t>Tensions with providers (stigma, paternalism, mistrust)</a:t>
            </a:r>
          </a:p>
          <a:p>
            <a:pPr marL="632333" lvl="1" indent="-339725">
              <a:spcBef>
                <a:spcPts val="600"/>
              </a:spcBef>
              <a:buFont typeface="Arial" panose="020B0604020202020204" pitchFamily="34" charset="0"/>
              <a:buChar char="•"/>
            </a:pPr>
            <a:r>
              <a:rPr lang="en-US" sz="2400" dirty="0">
                <a:solidFill>
                  <a:schemeClr val="tx1"/>
                </a:solidFill>
              </a:rPr>
              <a:t>Advocating for and educating oneself</a:t>
            </a:r>
          </a:p>
          <a:p>
            <a:pPr marL="632333" lvl="1" indent="-339725">
              <a:spcBef>
                <a:spcPts val="600"/>
              </a:spcBef>
              <a:buFont typeface="Arial" panose="020B0604020202020204" pitchFamily="34" charset="0"/>
              <a:buChar char="•"/>
            </a:pPr>
            <a:r>
              <a:rPr lang="en-US" sz="2400" dirty="0">
                <a:solidFill>
                  <a:schemeClr val="tx1"/>
                </a:solidFill>
              </a:rPr>
              <a:t>Support from providers</a:t>
            </a:r>
          </a:p>
          <a:p>
            <a:pPr>
              <a:buFont typeface="Courier New" panose="02070309020205020404" pitchFamily="49" charset="0"/>
              <a:buChar char="o"/>
            </a:pPr>
            <a:endParaRPr lang="en-US" sz="2800" dirty="0">
              <a:solidFill>
                <a:schemeClr val="tx1"/>
              </a:solidFill>
            </a:endParaRPr>
          </a:p>
          <a:p>
            <a:pPr lvl="1">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BBF491EB-3D8F-76B5-53B7-E342A9821442}"/>
              </a:ext>
            </a:extLst>
          </p:cNvPr>
          <p:cNvPicPr>
            <a:picLocks noChangeAspect="1"/>
          </p:cNvPicPr>
          <p:nvPr/>
        </p:nvPicPr>
        <p:blipFill rotWithShape="1">
          <a:blip r:embed="rId2"/>
          <a:srcRect t="2570" b="4321"/>
          <a:stretch/>
        </p:blipFill>
        <p:spPr>
          <a:xfrm>
            <a:off x="7079883" y="1845734"/>
            <a:ext cx="3919467" cy="4255053"/>
          </a:xfrm>
          <a:prstGeom prst="rect">
            <a:avLst/>
          </a:prstGeom>
        </p:spPr>
      </p:pic>
      <p:sp>
        <p:nvSpPr>
          <p:cNvPr id="5" name="Slide Number Placeholder 5">
            <a:extLst>
              <a:ext uri="{FF2B5EF4-FFF2-40B4-BE49-F238E27FC236}">
                <a16:creationId xmlns:a16="http://schemas.microsoft.com/office/drawing/2014/main" id="{9330E699-D969-7CAF-2A4B-D4E22D94E520}"/>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11</a:t>
            </a:fld>
            <a:endParaRPr lang="en-US" dirty="0"/>
          </a:p>
        </p:txBody>
      </p:sp>
      <p:sp>
        <p:nvSpPr>
          <p:cNvPr id="7" name="TextBox 6">
            <a:extLst>
              <a:ext uri="{FF2B5EF4-FFF2-40B4-BE49-F238E27FC236}">
                <a16:creationId xmlns:a16="http://schemas.microsoft.com/office/drawing/2014/main" id="{07B798DE-D565-FFE8-8FD1-07871DE4964B}"/>
              </a:ext>
            </a:extLst>
          </p:cNvPr>
          <p:cNvSpPr txBox="1"/>
          <p:nvPr/>
        </p:nvSpPr>
        <p:spPr>
          <a:xfrm>
            <a:off x="1786269" y="6343562"/>
            <a:ext cx="8910083" cy="523220"/>
          </a:xfrm>
          <a:prstGeom prst="rect">
            <a:avLst/>
          </a:prstGeom>
          <a:noFill/>
        </p:spPr>
        <p:txBody>
          <a:bodyPr wrap="square" rtlCol="0">
            <a:spAutoFit/>
          </a:bodyPr>
          <a:lstStyle/>
          <a:p>
            <a:pPr algn="ctr"/>
            <a:r>
              <a:rPr lang="en-US" sz="1400" dirty="0" err="1">
                <a:solidFill>
                  <a:schemeClr val="bg1"/>
                </a:solidFill>
              </a:rPr>
              <a:t>Muessig</a:t>
            </a:r>
            <a:r>
              <a:rPr lang="en-US" sz="1400" dirty="0">
                <a:solidFill>
                  <a:schemeClr val="bg1"/>
                </a:solidFill>
              </a:rPr>
              <a:t>, KE et al. AIDS Patient Care and STDs. October 2015;29(11): 606-616. American College of Preventive Medicine. Image adapted from: </a:t>
            </a:r>
            <a:r>
              <a:rPr lang="en-US" sz="1400" dirty="0" err="1">
                <a:solidFill>
                  <a:schemeClr val="bg1"/>
                </a:solidFill>
              </a:rPr>
              <a:t>Alvi</a:t>
            </a:r>
            <a:r>
              <a:rPr lang="en-US" sz="1400" dirty="0">
                <a:solidFill>
                  <a:schemeClr val="bg1"/>
                </a:solidFill>
              </a:rPr>
              <a:t> Y, et al. 2019;44(2):118-124</a:t>
            </a:r>
          </a:p>
        </p:txBody>
      </p:sp>
      <p:sp>
        <p:nvSpPr>
          <p:cNvPr id="9" name="Title 2">
            <a:extLst>
              <a:ext uri="{FF2B5EF4-FFF2-40B4-BE49-F238E27FC236}">
                <a16:creationId xmlns:a16="http://schemas.microsoft.com/office/drawing/2014/main" id="{5A397D50-E435-C174-C7EB-FD95410AC5E0}"/>
              </a:ext>
            </a:extLst>
          </p:cNvPr>
          <p:cNvSpPr>
            <a:spLocks noGrp="1"/>
          </p:cNvSpPr>
          <p:nvPr>
            <p:ph type="title"/>
          </p:nvPr>
        </p:nvSpPr>
        <p:spPr>
          <a:xfrm>
            <a:off x="523875" y="286603"/>
            <a:ext cx="11039475" cy="1450757"/>
          </a:xfrm>
        </p:spPr>
        <p:txBody>
          <a:bodyPr/>
          <a:lstStyle/>
          <a:p>
            <a:r>
              <a:rPr lang="en-US" dirty="0"/>
              <a:t>Healthcare System Factors</a:t>
            </a:r>
          </a:p>
        </p:txBody>
      </p:sp>
    </p:spTree>
    <p:extLst>
      <p:ext uri="{BB962C8B-B14F-4D97-AF65-F5344CB8AC3E}">
        <p14:creationId xmlns:p14="http://schemas.microsoft.com/office/powerpoint/2010/main" val="9664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F8E4D1C6-9D73-524C-80E3-8CFB8C81664A}"/>
              </a:ext>
            </a:extLst>
          </p:cNvPr>
          <p:cNvSpPr txBox="1">
            <a:spLocks/>
          </p:cNvSpPr>
          <p:nvPr/>
        </p:nvSpPr>
        <p:spPr>
          <a:xfrm>
            <a:off x="5854264" y="1845734"/>
            <a:ext cx="5709086" cy="449782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9725" indent="-339725">
              <a:buFont typeface="Arial" panose="020B0604020202020204" pitchFamily="34" charset="0"/>
              <a:buChar char="•"/>
            </a:pPr>
            <a:r>
              <a:rPr lang="en-US" sz="2800" dirty="0">
                <a:solidFill>
                  <a:schemeClr val="tx1"/>
                </a:solidFill>
              </a:rPr>
              <a:t>Illness-related demands faced by the patient</a:t>
            </a:r>
          </a:p>
          <a:p>
            <a:pPr marL="744538" lvl="1" indent="-334963">
              <a:buFont typeface="Arial" panose="020B0604020202020204" pitchFamily="34" charset="0"/>
              <a:buChar char="•"/>
            </a:pPr>
            <a:r>
              <a:rPr lang="en-US" sz="2400" dirty="0">
                <a:solidFill>
                  <a:schemeClr val="tx1"/>
                </a:solidFill>
              </a:rPr>
              <a:t>Strong determinants: </a:t>
            </a:r>
          </a:p>
          <a:p>
            <a:pPr marL="1084263" lvl="2" indent="-334963">
              <a:buFont typeface="Arial" panose="020B0604020202020204" pitchFamily="34" charset="0"/>
              <a:buChar char="•"/>
            </a:pPr>
            <a:r>
              <a:rPr lang="en-US" sz="2200" dirty="0">
                <a:solidFill>
                  <a:schemeClr val="tx1"/>
                </a:solidFill>
              </a:rPr>
              <a:t>Severity of symptoms</a:t>
            </a:r>
          </a:p>
          <a:p>
            <a:pPr marL="1084263" lvl="2" indent="-334963">
              <a:buFont typeface="Arial" panose="020B0604020202020204" pitchFamily="34" charset="0"/>
              <a:buChar char="•"/>
            </a:pPr>
            <a:r>
              <a:rPr lang="en-US" sz="2200" dirty="0">
                <a:solidFill>
                  <a:schemeClr val="tx1"/>
                </a:solidFill>
              </a:rPr>
              <a:t>Level of disability</a:t>
            </a:r>
          </a:p>
          <a:p>
            <a:pPr marL="1084263" lvl="2" indent="-334963">
              <a:buFont typeface="Arial" panose="020B0604020202020204" pitchFamily="34" charset="0"/>
              <a:buChar char="•"/>
            </a:pPr>
            <a:r>
              <a:rPr lang="en-US" sz="2200" dirty="0">
                <a:solidFill>
                  <a:schemeClr val="tx1"/>
                </a:solidFill>
              </a:rPr>
              <a:t>Rate of progression</a:t>
            </a:r>
          </a:p>
          <a:p>
            <a:pPr marL="1084263" lvl="2" indent="-334963">
              <a:buFont typeface="Arial" panose="020B0604020202020204" pitchFamily="34" charset="0"/>
              <a:buChar char="•"/>
            </a:pPr>
            <a:r>
              <a:rPr lang="en-US" sz="2200" dirty="0">
                <a:solidFill>
                  <a:schemeClr val="tx1"/>
                </a:solidFill>
              </a:rPr>
              <a:t>Available effective treatments</a:t>
            </a:r>
          </a:p>
          <a:p>
            <a:pPr marL="339725" indent="-339725">
              <a:buFont typeface="Arial" panose="020B0604020202020204" pitchFamily="34" charset="0"/>
              <a:buChar char="•"/>
            </a:pPr>
            <a:r>
              <a:rPr lang="en-US" sz="2800" dirty="0">
                <a:solidFill>
                  <a:schemeClr val="tx1"/>
                </a:solidFill>
              </a:rPr>
              <a:t>Impact dependent on influence of patient’s risk perception</a:t>
            </a:r>
            <a:endParaRPr lang="en-US" dirty="0"/>
          </a:p>
        </p:txBody>
      </p:sp>
      <p:sp>
        <p:nvSpPr>
          <p:cNvPr id="4" name="Slide Number Placeholder 5">
            <a:extLst>
              <a:ext uri="{FF2B5EF4-FFF2-40B4-BE49-F238E27FC236}">
                <a16:creationId xmlns:a16="http://schemas.microsoft.com/office/drawing/2014/main" id="{3AF6C55A-E1F9-E307-41A1-D9CC66EBA00F}"/>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12</a:t>
            </a:fld>
            <a:endParaRPr lang="en-US" dirty="0"/>
          </a:p>
        </p:txBody>
      </p:sp>
      <p:sp>
        <p:nvSpPr>
          <p:cNvPr id="8" name="TextBox 7">
            <a:extLst>
              <a:ext uri="{FF2B5EF4-FFF2-40B4-BE49-F238E27FC236}">
                <a16:creationId xmlns:a16="http://schemas.microsoft.com/office/drawing/2014/main" id="{8B84F700-D73E-4BC2-C624-668983532742}"/>
              </a:ext>
            </a:extLst>
          </p:cNvPr>
          <p:cNvSpPr txBox="1"/>
          <p:nvPr/>
        </p:nvSpPr>
        <p:spPr>
          <a:xfrm>
            <a:off x="1786269" y="6343562"/>
            <a:ext cx="8910083" cy="523220"/>
          </a:xfrm>
          <a:prstGeom prst="rect">
            <a:avLst/>
          </a:prstGeom>
          <a:noFill/>
        </p:spPr>
        <p:txBody>
          <a:bodyPr wrap="square" rtlCol="0">
            <a:spAutoFit/>
          </a:bodyPr>
          <a:lstStyle/>
          <a:p>
            <a:pPr algn="ctr"/>
            <a:r>
              <a:rPr lang="en-US" sz="1400" dirty="0" err="1">
                <a:solidFill>
                  <a:schemeClr val="bg1"/>
                </a:solidFill>
              </a:rPr>
              <a:t>Muessig</a:t>
            </a:r>
            <a:r>
              <a:rPr lang="en-US" sz="1400" dirty="0">
                <a:solidFill>
                  <a:schemeClr val="bg1"/>
                </a:solidFill>
              </a:rPr>
              <a:t>, KE et al. AIDS Patient Care and STDs. October 2015;29(11): 606-616. American College of Preventive Medicine. Image adapted from: </a:t>
            </a:r>
            <a:r>
              <a:rPr lang="en-US" sz="1400" dirty="0" err="1">
                <a:solidFill>
                  <a:schemeClr val="bg1"/>
                </a:solidFill>
              </a:rPr>
              <a:t>Alvi</a:t>
            </a:r>
            <a:r>
              <a:rPr lang="en-US" sz="1400" dirty="0">
                <a:solidFill>
                  <a:schemeClr val="bg1"/>
                </a:solidFill>
              </a:rPr>
              <a:t> Y, et al. 2019;44(2):118-124</a:t>
            </a:r>
          </a:p>
        </p:txBody>
      </p:sp>
      <p:pic>
        <p:nvPicPr>
          <p:cNvPr id="9" name="Picture 9" descr="Shape&#10;&#10;Description automatically generated">
            <a:extLst>
              <a:ext uri="{FF2B5EF4-FFF2-40B4-BE49-F238E27FC236}">
                <a16:creationId xmlns:a16="http://schemas.microsoft.com/office/drawing/2014/main" id="{9C345F58-8F3D-B613-883B-6AD26FFCCD14}"/>
              </a:ext>
            </a:extLst>
          </p:cNvPr>
          <p:cNvPicPr>
            <a:picLocks noChangeAspect="1"/>
          </p:cNvPicPr>
          <p:nvPr/>
        </p:nvPicPr>
        <p:blipFill>
          <a:blip r:embed="rId2"/>
          <a:stretch>
            <a:fillRect/>
          </a:stretch>
        </p:blipFill>
        <p:spPr>
          <a:xfrm>
            <a:off x="269301" y="967854"/>
            <a:ext cx="5301415" cy="5301415"/>
          </a:xfrm>
          <a:prstGeom prst="rect">
            <a:avLst/>
          </a:prstGeom>
        </p:spPr>
      </p:pic>
      <p:sp>
        <p:nvSpPr>
          <p:cNvPr id="10" name="Title 2">
            <a:extLst>
              <a:ext uri="{FF2B5EF4-FFF2-40B4-BE49-F238E27FC236}">
                <a16:creationId xmlns:a16="http://schemas.microsoft.com/office/drawing/2014/main" id="{B2ECE7F5-BF88-4BA3-1FC9-30DE9A40B4E9}"/>
              </a:ext>
            </a:extLst>
          </p:cNvPr>
          <p:cNvSpPr>
            <a:spLocks noGrp="1"/>
          </p:cNvSpPr>
          <p:nvPr>
            <p:ph type="title"/>
          </p:nvPr>
        </p:nvSpPr>
        <p:spPr>
          <a:xfrm>
            <a:off x="523875" y="286603"/>
            <a:ext cx="11039475" cy="1450757"/>
          </a:xfrm>
        </p:spPr>
        <p:txBody>
          <a:bodyPr/>
          <a:lstStyle/>
          <a:p>
            <a:r>
              <a:rPr lang="en-US" dirty="0"/>
              <a:t>Clinical Condition Factors</a:t>
            </a:r>
          </a:p>
        </p:txBody>
      </p:sp>
    </p:spTree>
    <p:extLst>
      <p:ext uri="{BB962C8B-B14F-4D97-AF65-F5344CB8AC3E}">
        <p14:creationId xmlns:p14="http://schemas.microsoft.com/office/powerpoint/2010/main" val="392169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F8E4D1C6-9D73-524C-80E3-8CFB8C81664A}"/>
              </a:ext>
            </a:extLst>
          </p:cNvPr>
          <p:cNvSpPr txBox="1">
            <a:spLocks/>
          </p:cNvSpPr>
          <p:nvPr/>
        </p:nvSpPr>
        <p:spPr>
          <a:xfrm>
            <a:off x="6217920" y="1845734"/>
            <a:ext cx="5417820" cy="440620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9725" indent="-339725">
              <a:buFont typeface="Arial" panose="020B0604020202020204" pitchFamily="34" charset="0"/>
              <a:buChar char="•"/>
            </a:pPr>
            <a:r>
              <a:rPr lang="en-US" sz="2800" dirty="0">
                <a:solidFill>
                  <a:schemeClr val="tx1"/>
                </a:solidFill>
              </a:rPr>
              <a:t>Dosing complexity</a:t>
            </a:r>
          </a:p>
          <a:p>
            <a:pPr marL="339725" indent="-339725">
              <a:buFont typeface="Arial" panose="020B0604020202020204" pitchFamily="34" charset="0"/>
              <a:buChar char="•"/>
            </a:pPr>
            <a:r>
              <a:rPr lang="en-US" sz="2800" dirty="0">
                <a:solidFill>
                  <a:schemeClr val="tx1"/>
                </a:solidFill>
              </a:rPr>
              <a:t>Food requirements</a:t>
            </a:r>
          </a:p>
          <a:p>
            <a:pPr marL="339725" indent="-339725">
              <a:buFont typeface="Arial" panose="020B0604020202020204" pitchFamily="34" charset="0"/>
              <a:buChar char="•"/>
            </a:pPr>
            <a:r>
              <a:rPr lang="en-US" sz="2800" dirty="0">
                <a:solidFill>
                  <a:schemeClr val="tx1"/>
                </a:solidFill>
              </a:rPr>
              <a:t>Struggling with ART and one’s body</a:t>
            </a:r>
          </a:p>
          <a:p>
            <a:pPr marL="632333" lvl="1" indent="-339725">
              <a:buFont typeface="Arial" panose="020B0604020202020204" pitchFamily="34" charset="0"/>
              <a:buChar char="•"/>
            </a:pPr>
            <a:r>
              <a:rPr lang="en-US" sz="2400" dirty="0">
                <a:solidFill>
                  <a:schemeClr val="tx1"/>
                </a:solidFill>
              </a:rPr>
              <a:t>Pill burden</a:t>
            </a:r>
          </a:p>
          <a:p>
            <a:pPr marL="632333" lvl="1" indent="-339725">
              <a:buFont typeface="Arial" panose="020B0604020202020204" pitchFamily="34" charset="0"/>
              <a:buChar char="•"/>
            </a:pPr>
            <a:r>
              <a:rPr lang="en-US" sz="2400" dirty="0">
                <a:solidFill>
                  <a:schemeClr val="tx1"/>
                </a:solidFill>
              </a:rPr>
              <a:t>Perceived impact of ART on body</a:t>
            </a:r>
          </a:p>
          <a:p>
            <a:pPr marL="632333" lvl="1" indent="-339725">
              <a:buFont typeface="Arial" panose="020B0604020202020204" pitchFamily="34" charset="0"/>
              <a:buChar char="•"/>
            </a:pPr>
            <a:r>
              <a:rPr lang="en-US" sz="2400" dirty="0">
                <a:solidFill>
                  <a:schemeClr val="tx1"/>
                </a:solidFill>
              </a:rPr>
              <a:t>Developing medication practices that work for one’s life</a:t>
            </a:r>
          </a:p>
          <a:p>
            <a:pPr marL="632333" lvl="1" indent="-339725">
              <a:buFont typeface="Arial" panose="020B0604020202020204" pitchFamily="34" charset="0"/>
              <a:buChar char="•"/>
            </a:pPr>
            <a:r>
              <a:rPr lang="en-US" sz="2400" dirty="0">
                <a:solidFill>
                  <a:schemeClr val="tx1"/>
                </a:solidFill>
              </a:rPr>
              <a:t>Managing comorbidities</a:t>
            </a:r>
          </a:p>
          <a:p>
            <a:pPr>
              <a:buFont typeface="Courier New" panose="02070309020205020404" pitchFamily="49" charset="0"/>
              <a:buChar char="o"/>
            </a:pPr>
            <a:endParaRPr lang="en-US" sz="2800" dirty="0">
              <a:solidFill>
                <a:schemeClr val="tx1"/>
              </a:solidFill>
            </a:endParaRPr>
          </a:p>
          <a:p>
            <a:pPr>
              <a:buFont typeface="Courier New" panose="02070309020205020404" pitchFamily="49" charset="0"/>
              <a:buChar char="o"/>
            </a:pPr>
            <a:endParaRPr lang="en-US" sz="2800" dirty="0">
              <a:solidFill>
                <a:schemeClr val="tx1"/>
              </a:solidFill>
            </a:endParaRPr>
          </a:p>
          <a:p>
            <a:pPr lvl="1">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BA1CC07F-CC2D-17E4-148A-A179ACD93C05}"/>
              </a:ext>
            </a:extLst>
          </p:cNvPr>
          <p:cNvPicPr>
            <a:picLocks noChangeAspect="1"/>
          </p:cNvPicPr>
          <p:nvPr/>
        </p:nvPicPr>
        <p:blipFill>
          <a:blip r:embed="rId2"/>
          <a:stretch>
            <a:fillRect/>
          </a:stretch>
        </p:blipFill>
        <p:spPr>
          <a:xfrm>
            <a:off x="1577340" y="1781127"/>
            <a:ext cx="3853016" cy="4132670"/>
          </a:xfrm>
          <a:prstGeom prst="rect">
            <a:avLst/>
          </a:prstGeom>
        </p:spPr>
      </p:pic>
      <p:sp>
        <p:nvSpPr>
          <p:cNvPr id="6" name="Slide Number Placeholder 5">
            <a:extLst>
              <a:ext uri="{FF2B5EF4-FFF2-40B4-BE49-F238E27FC236}">
                <a16:creationId xmlns:a16="http://schemas.microsoft.com/office/drawing/2014/main" id="{B3D04F38-4372-2F1D-C26B-0BCAC823447F}"/>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13</a:t>
            </a:fld>
            <a:endParaRPr lang="en-US" dirty="0"/>
          </a:p>
        </p:txBody>
      </p:sp>
      <p:sp>
        <p:nvSpPr>
          <p:cNvPr id="8" name="TextBox 7">
            <a:extLst>
              <a:ext uri="{FF2B5EF4-FFF2-40B4-BE49-F238E27FC236}">
                <a16:creationId xmlns:a16="http://schemas.microsoft.com/office/drawing/2014/main" id="{39B08CA7-7F7A-0D3D-485A-6DF4F02887CD}"/>
              </a:ext>
            </a:extLst>
          </p:cNvPr>
          <p:cNvSpPr txBox="1"/>
          <p:nvPr/>
        </p:nvSpPr>
        <p:spPr>
          <a:xfrm>
            <a:off x="1786269" y="6343562"/>
            <a:ext cx="8910083" cy="523220"/>
          </a:xfrm>
          <a:prstGeom prst="rect">
            <a:avLst/>
          </a:prstGeom>
          <a:noFill/>
        </p:spPr>
        <p:txBody>
          <a:bodyPr wrap="square" rtlCol="0">
            <a:spAutoFit/>
          </a:bodyPr>
          <a:lstStyle/>
          <a:p>
            <a:pPr algn="ctr"/>
            <a:r>
              <a:rPr lang="en-US" sz="1400" dirty="0" err="1">
                <a:solidFill>
                  <a:schemeClr val="bg1"/>
                </a:solidFill>
              </a:rPr>
              <a:t>Muessig</a:t>
            </a:r>
            <a:r>
              <a:rPr lang="en-US" sz="1400" dirty="0">
                <a:solidFill>
                  <a:schemeClr val="bg1"/>
                </a:solidFill>
              </a:rPr>
              <a:t>, KE et al. AIDS Patient Care and STDs. October 2015;29(11): 606-616. American College of Preventive Medicine. Image adapted from: </a:t>
            </a:r>
            <a:r>
              <a:rPr lang="en-US" sz="1400" dirty="0" err="1">
                <a:solidFill>
                  <a:schemeClr val="bg1"/>
                </a:solidFill>
              </a:rPr>
              <a:t>Alvi</a:t>
            </a:r>
            <a:r>
              <a:rPr lang="en-US" sz="1400" dirty="0">
                <a:solidFill>
                  <a:schemeClr val="bg1"/>
                </a:solidFill>
              </a:rPr>
              <a:t> Y, et al. 2019;44(2):118-124</a:t>
            </a:r>
          </a:p>
        </p:txBody>
      </p:sp>
      <p:sp>
        <p:nvSpPr>
          <p:cNvPr id="9" name="Title 2">
            <a:extLst>
              <a:ext uri="{FF2B5EF4-FFF2-40B4-BE49-F238E27FC236}">
                <a16:creationId xmlns:a16="http://schemas.microsoft.com/office/drawing/2014/main" id="{1EC6D8D3-914B-7FB0-18ED-4DE5E4BB0725}"/>
              </a:ext>
            </a:extLst>
          </p:cNvPr>
          <p:cNvSpPr>
            <a:spLocks noGrp="1"/>
          </p:cNvSpPr>
          <p:nvPr>
            <p:ph type="title"/>
          </p:nvPr>
        </p:nvSpPr>
        <p:spPr>
          <a:xfrm>
            <a:off x="523875" y="286603"/>
            <a:ext cx="11039475" cy="1450757"/>
          </a:xfrm>
        </p:spPr>
        <p:txBody>
          <a:bodyPr/>
          <a:lstStyle/>
          <a:p>
            <a:r>
              <a:rPr lang="en-US" dirty="0"/>
              <a:t>ART Factors</a:t>
            </a:r>
          </a:p>
        </p:txBody>
      </p:sp>
    </p:spTree>
    <p:extLst>
      <p:ext uri="{BB962C8B-B14F-4D97-AF65-F5344CB8AC3E}">
        <p14:creationId xmlns:p14="http://schemas.microsoft.com/office/powerpoint/2010/main" val="19102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10125F-4ACA-463E-9DD0-A5684CC43866}"/>
              </a:ext>
            </a:extLst>
          </p:cNvPr>
          <p:cNvSpPr>
            <a:spLocks noGrp="1"/>
          </p:cNvSpPr>
          <p:nvPr>
            <p:ph idx="1"/>
          </p:nvPr>
        </p:nvSpPr>
        <p:spPr>
          <a:xfrm>
            <a:off x="5562600" y="1845733"/>
            <a:ext cx="6000750" cy="4469341"/>
          </a:xfrm>
        </p:spPr>
        <p:txBody>
          <a:bodyPr>
            <a:normAutofit lnSpcReduction="10000"/>
          </a:bodyPr>
          <a:lstStyle/>
          <a:p>
            <a:pPr marL="0" indent="0">
              <a:buNone/>
            </a:pPr>
            <a:r>
              <a:rPr lang="en-US" sz="2400" dirty="0">
                <a:solidFill>
                  <a:schemeClr val="tx1"/>
                </a:solidFill>
              </a:rPr>
              <a:t>Physical Factors:</a:t>
            </a:r>
          </a:p>
          <a:p>
            <a:pPr marL="342900" indent="-228600">
              <a:spcBef>
                <a:spcPts val="600"/>
              </a:spcBef>
              <a:buFont typeface="Arial" panose="020B0604020202020204" pitchFamily="34" charset="0"/>
              <a:buChar char="•"/>
            </a:pPr>
            <a:r>
              <a:rPr lang="en-US" dirty="0">
                <a:solidFill>
                  <a:schemeClr val="tx1"/>
                </a:solidFill>
              </a:rPr>
              <a:t>Impairment (e.g., visual, hearing, cognitive)</a:t>
            </a:r>
          </a:p>
          <a:p>
            <a:pPr marL="342900" indent="-228600">
              <a:spcBef>
                <a:spcPts val="600"/>
              </a:spcBef>
              <a:buFont typeface="Arial" panose="020B0604020202020204" pitchFamily="34" charset="0"/>
              <a:buChar char="•"/>
            </a:pPr>
            <a:r>
              <a:rPr lang="en-US" dirty="0">
                <a:solidFill>
                  <a:schemeClr val="tx1"/>
                </a:solidFill>
              </a:rPr>
              <a:t>Swallowing problems</a:t>
            </a:r>
          </a:p>
          <a:p>
            <a:pPr marL="0" indent="0">
              <a:buNone/>
            </a:pPr>
            <a:r>
              <a:rPr lang="en-US" sz="2400" dirty="0">
                <a:solidFill>
                  <a:schemeClr val="tx1"/>
                </a:solidFill>
              </a:rPr>
              <a:t>Psychological/Behavioral Factors:</a:t>
            </a:r>
          </a:p>
          <a:p>
            <a:pPr marL="342900" indent="-228600">
              <a:spcBef>
                <a:spcPts val="600"/>
              </a:spcBef>
              <a:buFont typeface="Arial" panose="020B0604020202020204" pitchFamily="34" charset="0"/>
              <a:buChar char="•"/>
            </a:pPr>
            <a:r>
              <a:rPr lang="en-US" dirty="0">
                <a:solidFill>
                  <a:schemeClr val="tx1"/>
                </a:solidFill>
              </a:rPr>
              <a:t>Substance use</a:t>
            </a:r>
          </a:p>
          <a:p>
            <a:pPr marL="342900" indent="-228600">
              <a:spcBef>
                <a:spcPts val="600"/>
              </a:spcBef>
              <a:buFont typeface="Arial" panose="020B0604020202020204" pitchFamily="34" charset="0"/>
              <a:buChar char="•"/>
            </a:pPr>
            <a:r>
              <a:rPr lang="en-US" dirty="0">
                <a:solidFill>
                  <a:schemeClr val="tx1"/>
                </a:solidFill>
              </a:rPr>
              <a:t>Youth</a:t>
            </a:r>
          </a:p>
          <a:p>
            <a:pPr marL="342900" indent="-228600">
              <a:spcBef>
                <a:spcPts val="600"/>
              </a:spcBef>
              <a:buFont typeface="Arial" panose="020B0604020202020204" pitchFamily="34" charset="0"/>
              <a:buChar char="•"/>
            </a:pPr>
            <a:r>
              <a:rPr lang="en-US" dirty="0">
                <a:solidFill>
                  <a:schemeClr val="tx1"/>
                </a:solidFill>
              </a:rPr>
              <a:t>Active depression</a:t>
            </a:r>
          </a:p>
          <a:p>
            <a:pPr marL="342900" indent="-228600">
              <a:spcBef>
                <a:spcPts val="600"/>
              </a:spcBef>
              <a:buFont typeface="Arial" panose="020B0604020202020204" pitchFamily="34" charset="0"/>
              <a:buChar char="•"/>
            </a:pPr>
            <a:r>
              <a:rPr lang="en-US" dirty="0">
                <a:solidFill>
                  <a:schemeClr val="tx1"/>
                </a:solidFill>
              </a:rPr>
              <a:t>Desire for control over one’s life &amp; death</a:t>
            </a:r>
          </a:p>
          <a:p>
            <a:pPr marL="342900" indent="-228600">
              <a:spcBef>
                <a:spcPts val="600"/>
              </a:spcBef>
              <a:buFont typeface="Arial" panose="020B0604020202020204" pitchFamily="34" charset="0"/>
              <a:buChar char="•"/>
            </a:pPr>
            <a:r>
              <a:rPr lang="en-US" dirty="0">
                <a:solidFill>
                  <a:schemeClr val="tx1"/>
                </a:solidFill>
              </a:rPr>
              <a:t>Fear of ART, fear of death</a:t>
            </a:r>
          </a:p>
          <a:p>
            <a:pPr marL="342900" indent="-228600">
              <a:spcBef>
                <a:spcPts val="600"/>
              </a:spcBef>
              <a:buFont typeface="Arial" panose="020B0604020202020204" pitchFamily="34" charset="0"/>
              <a:buChar char="•"/>
            </a:pPr>
            <a:r>
              <a:rPr lang="en-US" dirty="0">
                <a:solidFill>
                  <a:schemeClr val="tx1"/>
                </a:solidFill>
              </a:rPr>
              <a:t>Denial of HIV status</a:t>
            </a:r>
          </a:p>
          <a:p>
            <a:pPr marL="342900" indent="-228600">
              <a:spcBef>
                <a:spcPts val="600"/>
              </a:spcBef>
              <a:buFont typeface="Arial" panose="020B0604020202020204" pitchFamily="34" charset="0"/>
              <a:buChar char="•"/>
            </a:pPr>
            <a:r>
              <a:rPr lang="en-US" dirty="0">
                <a:solidFill>
                  <a:schemeClr val="tx1"/>
                </a:solidFill>
              </a:rPr>
              <a:t>Beliefs of HIV, CD4, and viral load</a:t>
            </a:r>
          </a:p>
          <a:p>
            <a:pPr marL="342900" indent="-228600">
              <a:spcBef>
                <a:spcPts val="600"/>
              </a:spcBef>
              <a:buFont typeface="Arial" panose="020B0604020202020204" pitchFamily="34" charset="0"/>
              <a:buChar char="•"/>
            </a:pPr>
            <a:r>
              <a:rPr lang="en-US" dirty="0">
                <a:solidFill>
                  <a:schemeClr val="tx1"/>
                </a:solidFill>
              </a:rPr>
              <a:t>Beliefs and skepticism about ART</a:t>
            </a:r>
          </a:p>
        </p:txBody>
      </p:sp>
      <p:sp>
        <p:nvSpPr>
          <p:cNvPr id="3" name="Title 2">
            <a:extLst>
              <a:ext uri="{FF2B5EF4-FFF2-40B4-BE49-F238E27FC236}">
                <a16:creationId xmlns:a16="http://schemas.microsoft.com/office/drawing/2014/main" id="{748B945D-2B8B-B9CE-38FB-49AA4BF18EC6}"/>
              </a:ext>
            </a:extLst>
          </p:cNvPr>
          <p:cNvSpPr>
            <a:spLocks noGrp="1"/>
          </p:cNvSpPr>
          <p:nvPr>
            <p:ph type="title"/>
          </p:nvPr>
        </p:nvSpPr>
        <p:spPr/>
        <p:txBody>
          <a:bodyPr/>
          <a:lstStyle/>
          <a:p>
            <a:r>
              <a:rPr lang="en-US" dirty="0"/>
              <a:t>Patient-Related Factors</a:t>
            </a:r>
          </a:p>
        </p:txBody>
      </p:sp>
      <p:pic>
        <p:nvPicPr>
          <p:cNvPr id="5" name="Picture 14" descr="A purple triangle with black text for Patient-related factors. These include route of transmission, substance abuse, perceived change in health status, knowledge about ART, and stigma">
            <a:extLst>
              <a:ext uri="{FF2B5EF4-FFF2-40B4-BE49-F238E27FC236}">
                <a16:creationId xmlns:a16="http://schemas.microsoft.com/office/drawing/2014/main" id="{D2D5F10E-B792-1061-2083-3224EFE6C6BD}"/>
              </a:ext>
            </a:extLst>
          </p:cNvPr>
          <p:cNvPicPr>
            <a:picLocks noChangeAspect="1"/>
          </p:cNvPicPr>
          <p:nvPr/>
        </p:nvPicPr>
        <p:blipFill rotWithShape="1">
          <a:blip r:embed="rId3"/>
          <a:srcRect t="50" r="11203"/>
          <a:stretch/>
        </p:blipFill>
        <p:spPr>
          <a:xfrm>
            <a:off x="0" y="1845733"/>
            <a:ext cx="4826235" cy="5432449"/>
          </a:xfrm>
          <a:prstGeom prst="rect">
            <a:avLst/>
          </a:prstGeom>
        </p:spPr>
      </p:pic>
      <p:sp>
        <p:nvSpPr>
          <p:cNvPr id="6" name="Slide Number Placeholder 5">
            <a:extLst>
              <a:ext uri="{FF2B5EF4-FFF2-40B4-BE49-F238E27FC236}">
                <a16:creationId xmlns:a16="http://schemas.microsoft.com/office/drawing/2014/main" id="{183231B6-B7BD-E037-369B-6776A27081DD}"/>
              </a:ext>
            </a:extLst>
          </p:cNvPr>
          <p:cNvSpPr txBox="1">
            <a:spLocks/>
          </p:cNvSpPr>
          <p:nvPr/>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14</a:t>
            </a:fld>
            <a:endParaRPr lang="en-US" dirty="0"/>
          </a:p>
        </p:txBody>
      </p:sp>
      <p:sp>
        <p:nvSpPr>
          <p:cNvPr id="8" name="TextBox 7">
            <a:extLst>
              <a:ext uri="{FF2B5EF4-FFF2-40B4-BE49-F238E27FC236}">
                <a16:creationId xmlns:a16="http://schemas.microsoft.com/office/drawing/2014/main" id="{9C0B3726-EBCF-317D-9DDF-D12AEA252B5E}"/>
              </a:ext>
            </a:extLst>
          </p:cNvPr>
          <p:cNvSpPr txBox="1"/>
          <p:nvPr/>
        </p:nvSpPr>
        <p:spPr>
          <a:xfrm>
            <a:off x="1786269" y="6343562"/>
            <a:ext cx="8910083" cy="523220"/>
          </a:xfrm>
          <a:prstGeom prst="rect">
            <a:avLst/>
          </a:prstGeom>
          <a:noFill/>
        </p:spPr>
        <p:txBody>
          <a:bodyPr wrap="square" rtlCol="0">
            <a:spAutoFit/>
          </a:bodyPr>
          <a:lstStyle/>
          <a:p>
            <a:pPr algn="ctr"/>
            <a:r>
              <a:rPr lang="en-US" sz="1400" dirty="0" err="1">
                <a:solidFill>
                  <a:schemeClr val="bg1"/>
                </a:solidFill>
              </a:rPr>
              <a:t>Muessig</a:t>
            </a:r>
            <a:r>
              <a:rPr lang="en-US" sz="1400" dirty="0">
                <a:solidFill>
                  <a:schemeClr val="bg1"/>
                </a:solidFill>
              </a:rPr>
              <a:t>, KE et al. AIDS Patient Care and STDs. October 2015;29(11): 606-616. American College of Preventive Medicine. Image adapted from: </a:t>
            </a:r>
            <a:r>
              <a:rPr lang="en-US" sz="1400" dirty="0" err="1">
                <a:solidFill>
                  <a:schemeClr val="bg1"/>
                </a:solidFill>
              </a:rPr>
              <a:t>Alvi</a:t>
            </a:r>
            <a:r>
              <a:rPr lang="en-US" sz="1400" dirty="0">
                <a:solidFill>
                  <a:schemeClr val="bg1"/>
                </a:solidFill>
              </a:rPr>
              <a:t> Y, et al. 2019;44(2):118-124</a:t>
            </a:r>
          </a:p>
        </p:txBody>
      </p:sp>
    </p:spTree>
    <p:extLst>
      <p:ext uri="{BB962C8B-B14F-4D97-AF65-F5344CB8AC3E}">
        <p14:creationId xmlns:p14="http://schemas.microsoft.com/office/powerpoint/2010/main" val="425242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DC85E-0124-BD9E-4F97-72FF3191DD3D}"/>
              </a:ext>
            </a:extLst>
          </p:cNvPr>
          <p:cNvSpPr>
            <a:spLocks noGrp="1"/>
          </p:cNvSpPr>
          <p:nvPr>
            <p:ph idx="1"/>
          </p:nvPr>
        </p:nvSpPr>
        <p:spPr/>
        <p:txBody>
          <a:bodyPr>
            <a:normAutofit fontScale="92500" lnSpcReduction="20000"/>
          </a:bodyPr>
          <a:lstStyle/>
          <a:p>
            <a:pPr>
              <a:buNone/>
            </a:pPr>
            <a:r>
              <a:rPr lang="en-US" sz="2800" dirty="0">
                <a:solidFill>
                  <a:schemeClr val="tx1"/>
                </a:solidFill>
              </a:rPr>
              <a:t>Design a plan the patient can commit to, considering:</a:t>
            </a:r>
          </a:p>
          <a:p>
            <a:pPr marL="914400" lvl="1" indent="-457200">
              <a:spcBef>
                <a:spcPts val="600"/>
              </a:spcBef>
            </a:pPr>
            <a:r>
              <a:rPr lang="en-US" sz="2400" dirty="0">
                <a:solidFill>
                  <a:schemeClr val="tx1"/>
                </a:solidFill>
              </a:rPr>
              <a:t>Patient’s daily schedule</a:t>
            </a:r>
          </a:p>
          <a:p>
            <a:pPr marL="914400" lvl="1" indent="-457200">
              <a:spcBef>
                <a:spcPts val="600"/>
              </a:spcBef>
            </a:pPr>
            <a:r>
              <a:rPr lang="en-US" sz="2400" dirty="0">
                <a:solidFill>
                  <a:schemeClr val="tx1"/>
                </a:solidFill>
              </a:rPr>
              <a:t>Tolerance of pill number, size, frequency</a:t>
            </a:r>
          </a:p>
          <a:p>
            <a:pPr marL="914400" lvl="1" indent="-457200">
              <a:spcBef>
                <a:spcPts val="600"/>
              </a:spcBef>
            </a:pPr>
            <a:r>
              <a:rPr lang="en-US" sz="2400" dirty="0">
                <a:solidFill>
                  <a:schemeClr val="tx1"/>
                </a:solidFill>
              </a:rPr>
              <a:t>Issues affecting absorption (e.g., acid suppressants, food requirements)</a:t>
            </a:r>
          </a:p>
          <a:p>
            <a:pPr>
              <a:buNone/>
            </a:pPr>
            <a:r>
              <a:rPr lang="en-US" sz="2800" dirty="0">
                <a:solidFill>
                  <a:schemeClr val="tx1"/>
                </a:solidFill>
              </a:rPr>
              <a:t>Establish trust &amp; maintain good communication</a:t>
            </a:r>
          </a:p>
          <a:p>
            <a:pPr>
              <a:buNone/>
            </a:pPr>
            <a:r>
              <a:rPr lang="en-US" sz="2800" dirty="0">
                <a:solidFill>
                  <a:schemeClr val="tx1"/>
                </a:solidFill>
              </a:rPr>
              <a:t>Medication reminder aids</a:t>
            </a:r>
          </a:p>
          <a:p>
            <a:pPr marL="914400" lvl="1" indent="-457200">
              <a:spcBef>
                <a:spcPts val="600"/>
              </a:spcBef>
            </a:pPr>
            <a:r>
              <a:rPr lang="en-US" sz="2400" dirty="0">
                <a:solidFill>
                  <a:schemeClr val="tx1"/>
                </a:solidFill>
              </a:rPr>
              <a:t>Text messaging</a:t>
            </a:r>
          </a:p>
          <a:p>
            <a:pPr marL="914400" lvl="1" indent="-457200">
              <a:spcBef>
                <a:spcPts val="600"/>
              </a:spcBef>
            </a:pPr>
            <a:r>
              <a:rPr lang="en-US" sz="2400" dirty="0">
                <a:solidFill>
                  <a:schemeClr val="tx1"/>
                </a:solidFill>
              </a:rPr>
              <a:t>Pill boxes, pill box monitors, bubble packing</a:t>
            </a:r>
          </a:p>
          <a:p>
            <a:pPr marL="914400" lvl="1" indent="-457200">
              <a:spcBef>
                <a:spcPts val="600"/>
              </a:spcBef>
            </a:pPr>
            <a:r>
              <a:rPr lang="en-US" sz="2400" dirty="0">
                <a:solidFill>
                  <a:schemeClr val="tx1"/>
                </a:solidFill>
              </a:rPr>
              <a:t>Alarms</a:t>
            </a:r>
          </a:p>
          <a:p>
            <a:pPr>
              <a:buNone/>
            </a:pPr>
            <a:r>
              <a:rPr lang="en-US" sz="2800" dirty="0">
                <a:solidFill>
                  <a:schemeClr val="tx1"/>
                </a:solidFill>
              </a:rPr>
              <a:t>Positive reinforcement &amp; motivational interviewing</a:t>
            </a:r>
          </a:p>
          <a:p>
            <a:pPr>
              <a:buFont typeface="Courier New" panose="02070309020205020404" pitchFamily="49" charset="0"/>
              <a:buChar char="o"/>
            </a:pPr>
            <a:endParaRPr lang="en-US" sz="2800" dirty="0">
              <a:solidFill>
                <a:schemeClr val="tx1"/>
              </a:solidFill>
            </a:endParaRPr>
          </a:p>
          <a:p>
            <a:pPr>
              <a:buFont typeface="Courier New" panose="02070309020205020404" pitchFamily="49" charset="0"/>
              <a:buChar char="o"/>
            </a:pPr>
            <a:endParaRPr lang="en-US" sz="2800" dirty="0">
              <a:solidFill>
                <a:schemeClr val="tx1"/>
              </a:solidFill>
            </a:endParaRPr>
          </a:p>
        </p:txBody>
      </p:sp>
      <p:sp>
        <p:nvSpPr>
          <p:cNvPr id="7" name="TextBox 6">
            <a:extLst>
              <a:ext uri="{FF2B5EF4-FFF2-40B4-BE49-F238E27FC236}">
                <a16:creationId xmlns:a16="http://schemas.microsoft.com/office/drawing/2014/main" id="{9985D6AD-FDF7-A9AD-523E-730D3F89C0C3}"/>
              </a:ext>
            </a:extLst>
          </p:cNvPr>
          <p:cNvSpPr txBox="1"/>
          <p:nvPr/>
        </p:nvSpPr>
        <p:spPr>
          <a:xfrm>
            <a:off x="2040255" y="6334780"/>
            <a:ext cx="8172450" cy="523220"/>
          </a:xfrm>
          <a:prstGeom prst="rect">
            <a:avLst/>
          </a:prstGeom>
          <a:noFill/>
        </p:spPr>
        <p:txBody>
          <a:bodyPr wrap="square">
            <a:spAutoFit/>
          </a:bodyPr>
          <a:lstStyle/>
          <a:p>
            <a:pPr algn="ctr"/>
            <a:r>
              <a:rPr lang="en-US" sz="1400" dirty="0">
                <a:solidFill>
                  <a:schemeClr val="bg1"/>
                </a:solidFill>
              </a:rPr>
              <a:t>https://</a:t>
            </a:r>
            <a:r>
              <a:rPr lang="en-US" sz="1400" dirty="0" err="1">
                <a:solidFill>
                  <a:schemeClr val="bg1"/>
                </a:solidFill>
              </a:rPr>
              <a:t>clinicalinfo.hiv.gov</a:t>
            </a:r>
            <a:r>
              <a:rPr lang="en-US" sz="1400" dirty="0">
                <a:solidFill>
                  <a:schemeClr val="bg1"/>
                </a:solidFill>
              </a:rPr>
              <a:t>/</a:t>
            </a:r>
            <a:r>
              <a:rPr lang="en-US" sz="1400" dirty="0" err="1">
                <a:solidFill>
                  <a:schemeClr val="bg1"/>
                </a:solidFill>
              </a:rPr>
              <a:t>en</a:t>
            </a:r>
            <a:r>
              <a:rPr lang="en-US" sz="1400" dirty="0">
                <a:solidFill>
                  <a:schemeClr val="bg1"/>
                </a:solidFill>
              </a:rPr>
              <a:t>/guidelines/</a:t>
            </a:r>
            <a:r>
              <a:rPr lang="en-US" sz="1400" dirty="0" err="1">
                <a:solidFill>
                  <a:schemeClr val="bg1"/>
                </a:solidFill>
              </a:rPr>
              <a:t>hiv</a:t>
            </a:r>
            <a:r>
              <a:rPr lang="en-US" sz="1400" dirty="0">
                <a:solidFill>
                  <a:schemeClr val="bg1"/>
                </a:solidFill>
              </a:rPr>
              <a:t>-clinical-guidelines-adult-and-adolescent-</a:t>
            </a:r>
            <a:r>
              <a:rPr lang="en-US" sz="1400" dirty="0" err="1">
                <a:solidFill>
                  <a:schemeClr val="bg1"/>
                </a:solidFill>
              </a:rPr>
              <a:t>arv</a:t>
            </a:r>
            <a:r>
              <a:rPr lang="en-US" sz="1400" dirty="0">
                <a:solidFill>
                  <a:schemeClr val="bg1"/>
                </a:solidFill>
              </a:rPr>
              <a:t>/</a:t>
            </a:r>
            <a:r>
              <a:rPr lang="en-US" sz="1400" dirty="0" err="1">
                <a:solidFill>
                  <a:schemeClr val="bg1"/>
                </a:solidFill>
              </a:rPr>
              <a:t>adherence-continuum-care?view</a:t>
            </a:r>
            <a:r>
              <a:rPr lang="en-US" sz="1400" dirty="0">
                <a:solidFill>
                  <a:schemeClr val="bg1"/>
                </a:solidFill>
              </a:rPr>
              <a:t>=full</a:t>
            </a:r>
          </a:p>
        </p:txBody>
      </p:sp>
      <p:sp>
        <p:nvSpPr>
          <p:cNvPr id="4" name="Slide Number Placeholder 5">
            <a:extLst>
              <a:ext uri="{FF2B5EF4-FFF2-40B4-BE49-F238E27FC236}">
                <a16:creationId xmlns:a16="http://schemas.microsoft.com/office/drawing/2014/main" id="{F033B615-5B02-09E2-4EEA-BB7002F14FBA}"/>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15</a:t>
            </a:fld>
            <a:endParaRPr lang="en-US" dirty="0"/>
          </a:p>
        </p:txBody>
      </p:sp>
      <p:sp>
        <p:nvSpPr>
          <p:cNvPr id="9" name="Title 2">
            <a:extLst>
              <a:ext uri="{FF2B5EF4-FFF2-40B4-BE49-F238E27FC236}">
                <a16:creationId xmlns:a16="http://schemas.microsoft.com/office/drawing/2014/main" id="{23719B82-5C10-B7F0-8089-1C6399FD9F3F}"/>
              </a:ext>
            </a:extLst>
          </p:cNvPr>
          <p:cNvSpPr>
            <a:spLocks noGrp="1"/>
          </p:cNvSpPr>
          <p:nvPr>
            <p:ph type="title"/>
          </p:nvPr>
        </p:nvSpPr>
        <p:spPr>
          <a:xfrm>
            <a:off x="523875" y="286603"/>
            <a:ext cx="11039475" cy="1450757"/>
          </a:xfrm>
        </p:spPr>
        <p:txBody>
          <a:bodyPr/>
          <a:lstStyle/>
          <a:p>
            <a:r>
              <a:rPr lang="en-US" dirty="0"/>
              <a:t>Strategies to Improve ART Adherence</a:t>
            </a:r>
          </a:p>
        </p:txBody>
      </p:sp>
    </p:spTree>
    <p:extLst>
      <p:ext uri="{BB962C8B-B14F-4D97-AF65-F5344CB8AC3E}">
        <p14:creationId xmlns:p14="http://schemas.microsoft.com/office/powerpoint/2010/main" val="46122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DC85E-0124-BD9E-4F97-72FF3191DD3D}"/>
              </a:ext>
            </a:extLst>
          </p:cNvPr>
          <p:cNvSpPr>
            <a:spLocks noGrp="1"/>
          </p:cNvSpPr>
          <p:nvPr>
            <p:ph idx="1"/>
          </p:nvPr>
        </p:nvSpPr>
        <p:spPr>
          <a:xfrm>
            <a:off x="523875" y="1845734"/>
            <a:ext cx="11039475" cy="4257354"/>
          </a:xfrm>
        </p:spPr>
        <p:txBody>
          <a:bodyPr>
            <a:normAutofit/>
          </a:bodyPr>
          <a:lstStyle/>
          <a:p>
            <a:r>
              <a:rPr lang="en-US" sz="2600" dirty="0">
                <a:solidFill>
                  <a:schemeClr val="tx1"/>
                </a:solidFill>
              </a:rPr>
              <a:t>Education for each new patient</a:t>
            </a:r>
          </a:p>
          <a:p>
            <a:pPr lvl="1"/>
            <a:r>
              <a:rPr lang="en-US" sz="2200" dirty="0">
                <a:solidFill>
                  <a:schemeClr val="tx1"/>
                </a:solidFill>
              </a:rPr>
              <a:t>HIV infection basics</a:t>
            </a:r>
          </a:p>
          <a:p>
            <a:pPr lvl="1"/>
            <a:r>
              <a:rPr lang="en-US" sz="2200" dirty="0">
                <a:solidFill>
                  <a:schemeClr val="tx1"/>
                </a:solidFill>
              </a:rPr>
              <a:t>Goals of therapy</a:t>
            </a:r>
          </a:p>
          <a:p>
            <a:pPr lvl="1"/>
            <a:r>
              <a:rPr lang="en-US" sz="2200" dirty="0">
                <a:solidFill>
                  <a:schemeClr val="tx1"/>
                </a:solidFill>
              </a:rPr>
              <a:t>Importance of adherence</a:t>
            </a:r>
          </a:p>
          <a:p>
            <a:pPr lvl="1"/>
            <a:r>
              <a:rPr lang="en-US" sz="2200" dirty="0">
                <a:solidFill>
                  <a:schemeClr val="tx1"/>
                </a:solidFill>
              </a:rPr>
              <a:t>Potential for development of resistance with suboptimal adherence</a:t>
            </a:r>
          </a:p>
          <a:p>
            <a:r>
              <a:rPr lang="en-US" sz="2600" dirty="0">
                <a:solidFill>
                  <a:schemeClr val="tx1"/>
                </a:solidFill>
              </a:rPr>
              <a:t>Assess for barriers &amp; develop </a:t>
            </a:r>
            <a:r>
              <a:rPr lang="en-US" sz="2600" b="1" dirty="0">
                <a:solidFill>
                  <a:schemeClr val="tx1"/>
                </a:solidFill>
              </a:rPr>
              <a:t>multidisciplinary </a:t>
            </a:r>
            <a:r>
              <a:rPr lang="en-US" sz="2600" dirty="0">
                <a:solidFill>
                  <a:schemeClr val="tx1"/>
                </a:solidFill>
              </a:rPr>
              <a:t>plan</a:t>
            </a:r>
          </a:p>
          <a:p>
            <a:pPr lvl="1"/>
            <a:r>
              <a:rPr lang="en-US" sz="2200" dirty="0">
                <a:solidFill>
                  <a:schemeClr val="tx1"/>
                </a:solidFill>
              </a:rPr>
              <a:t>Explain process for obtaining ART &amp; refills</a:t>
            </a:r>
          </a:p>
          <a:p>
            <a:pPr lvl="1"/>
            <a:r>
              <a:rPr lang="en-US" sz="2200" dirty="0">
                <a:solidFill>
                  <a:schemeClr val="tx1"/>
                </a:solidFill>
              </a:rPr>
              <a:t>Transportation to pharmacy and clinic</a:t>
            </a:r>
          </a:p>
          <a:p>
            <a:pPr lvl="1"/>
            <a:r>
              <a:rPr lang="en-US" sz="2200" dirty="0">
                <a:solidFill>
                  <a:schemeClr val="tx1"/>
                </a:solidFill>
              </a:rPr>
              <a:t>Insurance, copay assistance, AIDS Drug Assistance Programs (ADAP)</a:t>
            </a:r>
          </a:p>
          <a:p>
            <a:pPr lvl="1"/>
            <a:r>
              <a:rPr lang="en-US" sz="2200" dirty="0">
                <a:solidFill>
                  <a:schemeClr val="tx1"/>
                </a:solidFill>
              </a:rPr>
              <a:t>Rapid start at time of diagnosis</a:t>
            </a:r>
          </a:p>
          <a:p>
            <a:pPr>
              <a:buFont typeface="Courier New" panose="02070309020205020404" pitchFamily="49" charset="0"/>
              <a:buChar char="o"/>
            </a:pPr>
            <a:endParaRPr lang="en-US" sz="2800" dirty="0">
              <a:solidFill>
                <a:schemeClr val="tx1"/>
              </a:solidFill>
            </a:endParaRPr>
          </a:p>
        </p:txBody>
      </p:sp>
      <p:sp>
        <p:nvSpPr>
          <p:cNvPr id="7" name="TextBox 6">
            <a:extLst>
              <a:ext uri="{FF2B5EF4-FFF2-40B4-BE49-F238E27FC236}">
                <a16:creationId xmlns:a16="http://schemas.microsoft.com/office/drawing/2014/main" id="{9985D6AD-FDF7-A9AD-523E-730D3F89C0C3}"/>
              </a:ext>
            </a:extLst>
          </p:cNvPr>
          <p:cNvSpPr txBox="1"/>
          <p:nvPr/>
        </p:nvSpPr>
        <p:spPr>
          <a:xfrm>
            <a:off x="2040255" y="6334780"/>
            <a:ext cx="8172450" cy="523220"/>
          </a:xfrm>
          <a:prstGeom prst="rect">
            <a:avLst/>
          </a:prstGeom>
          <a:noFill/>
        </p:spPr>
        <p:txBody>
          <a:bodyPr wrap="square">
            <a:spAutoFit/>
          </a:bodyPr>
          <a:lstStyle/>
          <a:p>
            <a:pPr algn="ctr"/>
            <a:r>
              <a:rPr lang="en-US" sz="1400" dirty="0">
                <a:solidFill>
                  <a:schemeClr val="bg1"/>
                </a:solidFill>
              </a:rPr>
              <a:t>https://</a:t>
            </a:r>
            <a:r>
              <a:rPr lang="en-US" sz="1400" dirty="0" err="1">
                <a:solidFill>
                  <a:schemeClr val="bg1"/>
                </a:solidFill>
              </a:rPr>
              <a:t>clinicalinfo.hiv.gov</a:t>
            </a:r>
            <a:r>
              <a:rPr lang="en-US" sz="1400" dirty="0">
                <a:solidFill>
                  <a:schemeClr val="bg1"/>
                </a:solidFill>
              </a:rPr>
              <a:t>/</a:t>
            </a:r>
            <a:r>
              <a:rPr lang="en-US" sz="1400" dirty="0" err="1">
                <a:solidFill>
                  <a:schemeClr val="bg1"/>
                </a:solidFill>
              </a:rPr>
              <a:t>en</a:t>
            </a:r>
            <a:r>
              <a:rPr lang="en-US" sz="1400" dirty="0">
                <a:solidFill>
                  <a:schemeClr val="bg1"/>
                </a:solidFill>
              </a:rPr>
              <a:t>/guidelines/</a:t>
            </a:r>
            <a:r>
              <a:rPr lang="en-US" sz="1400" dirty="0" err="1">
                <a:solidFill>
                  <a:schemeClr val="bg1"/>
                </a:solidFill>
              </a:rPr>
              <a:t>hiv</a:t>
            </a:r>
            <a:r>
              <a:rPr lang="en-US" sz="1400" dirty="0">
                <a:solidFill>
                  <a:schemeClr val="bg1"/>
                </a:solidFill>
              </a:rPr>
              <a:t>-clinical-guidelines-adult-and-adolescent-</a:t>
            </a:r>
            <a:r>
              <a:rPr lang="en-US" sz="1400" dirty="0" err="1">
                <a:solidFill>
                  <a:schemeClr val="bg1"/>
                </a:solidFill>
              </a:rPr>
              <a:t>arv</a:t>
            </a:r>
            <a:r>
              <a:rPr lang="en-US" sz="1400" dirty="0">
                <a:solidFill>
                  <a:schemeClr val="bg1"/>
                </a:solidFill>
              </a:rPr>
              <a:t>/</a:t>
            </a:r>
            <a:r>
              <a:rPr lang="en-US" sz="1400" dirty="0" err="1">
                <a:solidFill>
                  <a:schemeClr val="bg1"/>
                </a:solidFill>
              </a:rPr>
              <a:t>adherence-continuum-care?view</a:t>
            </a:r>
            <a:r>
              <a:rPr lang="en-US" sz="1400" dirty="0">
                <a:solidFill>
                  <a:schemeClr val="bg1"/>
                </a:solidFill>
              </a:rPr>
              <a:t>=full</a:t>
            </a:r>
          </a:p>
        </p:txBody>
      </p:sp>
      <p:sp>
        <p:nvSpPr>
          <p:cNvPr id="4" name="Slide Number Placeholder 5">
            <a:extLst>
              <a:ext uri="{FF2B5EF4-FFF2-40B4-BE49-F238E27FC236}">
                <a16:creationId xmlns:a16="http://schemas.microsoft.com/office/drawing/2014/main" id="{F15B4CFD-F706-39D2-DDEC-4A6500EE60D6}"/>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16</a:t>
            </a:fld>
            <a:endParaRPr lang="en-US" dirty="0"/>
          </a:p>
        </p:txBody>
      </p:sp>
      <p:sp>
        <p:nvSpPr>
          <p:cNvPr id="9" name="Title 2">
            <a:extLst>
              <a:ext uri="{FF2B5EF4-FFF2-40B4-BE49-F238E27FC236}">
                <a16:creationId xmlns:a16="http://schemas.microsoft.com/office/drawing/2014/main" id="{AFD6AE2C-C44B-0D30-D4AE-46960A5A716B}"/>
              </a:ext>
            </a:extLst>
          </p:cNvPr>
          <p:cNvSpPr>
            <a:spLocks noGrp="1"/>
          </p:cNvSpPr>
          <p:nvPr>
            <p:ph type="title"/>
          </p:nvPr>
        </p:nvSpPr>
        <p:spPr>
          <a:xfrm>
            <a:off x="523875" y="286603"/>
            <a:ext cx="11039475" cy="1450757"/>
          </a:xfrm>
        </p:spPr>
        <p:txBody>
          <a:bodyPr/>
          <a:lstStyle/>
          <a:p>
            <a:r>
              <a:rPr lang="en-US" dirty="0"/>
              <a:t>Strategies to Improve ART Adherence</a:t>
            </a:r>
          </a:p>
        </p:txBody>
      </p:sp>
    </p:spTree>
    <p:extLst>
      <p:ext uri="{BB962C8B-B14F-4D97-AF65-F5344CB8AC3E}">
        <p14:creationId xmlns:p14="http://schemas.microsoft.com/office/powerpoint/2010/main" val="350325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DC85E-0124-BD9E-4F97-72FF3191DD3D}"/>
              </a:ext>
            </a:extLst>
          </p:cNvPr>
          <p:cNvSpPr>
            <a:spLocks noGrp="1"/>
          </p:cNvSpPr>
          <p:nvPr>
            <p:ph idx="1"/>
          </p:nvPr>
        </p:nvSpPr>
        <p:spPr>
          <a:xfrm>
            <a:off x="523875" y="1737360"/>
            <a:ext cx="11039475" cy="4438108"/>
          </a:xfrm>
        </p:spPr>
        <p:txBody>
          <a:bodyPr>
            <a:noAutofit/>
          </a:bodyPr>
          <a:lstStyle/>
          <a:p>
            <a:pPr marL="339725" indent="-339725">
              <a:spcBef>
                <a:spcPts val="300"/>
              </a:spcBef>
              <a:spcAft>
                <a:spcPts val="0"/>
              </a:spcAft>
              <a:buFont typeface="Arial" panose="020B0604020202020204" pitchFamily="34" charset="0"/>
              <a:buChar char="•"/>
            </a:pPr>
            <a:r>
              <a:rPr lang="en-US" sz="1400" dirty="0">
                <a:solidFill>
                  <a:schemeClr val="tx1"/>
                </a:solidFill>
              </a:rPr>
              <a:t>Cohen MS, et al. HPTN 052 Study Team. Prevention of HIV-1 infection with early antiretroviral therapy. N </a:t>
            </a:r>
            <a:r>
              <a:rPr lang="en-US" sz="1400" dirty="0" err="1">
                <a:solidFill>
                  <a:schemeClr val="tx1"/>
                </a:solidFill>
              </a:rPr>
              <a:t>Engl</a:t>
            </a:r>
            <a:r>
              <a:rPr lang="en-US" sz="1400" dirty="0">
                <a:solidFill>
                  <a:schemeClr val="tx1"/>
                </a:solidFill>
              </a:rPr>
              <a:t> J Med. 2011 Aug 11;365(6):493-505. </a:t>
            </a:r>
            <a:r>
              <a:rPr lang="en-US" sz="1400" dirty="0" err="1">
                <a:solidFill>
                  <a:schemeClr val="tx1"/>
                </a:solidFill>
              </a:rPr>
              <a:t>doi</a:t>
            </a:r>
            <a:r>
              <a:rPr lang="en-US" sz="1400" dirty="0">
                <a:solidFill>
                  <a:schemeClr val="tx1"/>
                </a:solidFill>
              </a:rPr>
              <a:t>: 10.1056/NEJMoa1105243. </a:t>
            </a:r>
            <a:r>
              <a:rPr lang="en-US" sz="1400" dirty="0" err="1">
                <a:solidFill>
                  <a:schemeClr val="tx1"/>
                </a:solidFill>
              </a:rPr>
              <a:t>Epub</a:t>
            </a:r>
            <a:r>
              <a:rPr lang="en-US" sz="1400" dirty="0">
                <a:solidFill>
                  <a:schemeClr val="tx1"/>
                </a:solidFill>
              </a:rPr>
              <a:t> 2011 Jul 18. PMID: 21767103; PMCID: PMC3200068.</a:t>
            </a:r>
          </a:p>
          <a:p>
            <a:pPr marL="339725" indent="-339725">
              <a:spcBef>
                <a:spcPts val="300"/>
              </a:spcBef>
              <a:spcAft>
                <a:spcPts val="0"/>
              </a:spcAft>
              <a:buFont typeface="Arial" panose="020B0604020202020204" pitchFamily="34" charset="0"/>
              <a:buChar char="•"/>
            </a:pPr>
            <a:r>
              <a:rPr lang="en-US" sz="1400" dirty="0" err="1">
                <a:solidFill>
                  <a:schemeClr val="tx1"/>
                </a:solidFill>
              </a:rPr>
              <a:t>Skarbinski</a:t>
            </a:r>
            <a:r>
              <a:rPr lang="en-US" sz="1400" dirty="0">
                <a:solidFill>
                  <a:schemeClr val="tx1"/>
                </a:solidFill>
              </a:rPr>
              <a:t> J, Rosenberg E, Paz-Bailey G, Hall HI, Rose CE, Viall AH, Fagan JL, Lansky A, </a:t>
            </a:r>
            <a:r>
              <a:rPr lang="en-US" sz="1400" dirty="0" err="1">
                <a:solidFill>
                  <a:schemeClr val="tx1"/>
                </a:solidFill>
              </a:rPr>
              <a:t>Mermin</a:t>
            </a:r>
            <a:r>
              <a:rPr lang="en-US" sz="1400" dirty="0">
                <a:solidFill>
                  <a:schemeClr val="tx1"/>
                </a:solidFill>
              </a:rPr>
              <a:t> JH. Human immunodeficiency virus transmission at each step of the care continuum in the United States. JAMA Intern Med. 2015 Apr;175(4):588-96. </a:t>
            </a:r>
            <a:r>
              <a:rPr lang="en-US" sz="1400" dirty="0" err="1">
                <a:solidFill>
                  <a:schemeClr val="tx1"/>
                </a:solidFill>
              </a:rPr>
              <a:t>doi</a:t>
            </a:r>
            <a:r>
              <a:rPr lang="en-US" sz="1400" dirty="0">
                <a:solidFill>
                  <a:schemeClr val="tx1"/>
                </a:solidFill>
              </a:rPr>
              <a:t>: 10.1001/jamainternmed.2014.8180. PMID: 25706928.</a:t>
            </a:r>
          </a:p>
          <a:p>
            <a:pPr marL="339725" indent="-339725">
              <a:spcBef>
                <a:spcPts val="300"/>
              </a:spcBef>
              <a:spcAft>
                <a:spcPts val="0"/>
              </a:spcAft>
              <a:buFont typeface="Arial" panose="020B0604020202020204" pitchFamily="34" charset="0"/>
              <a:buChar char="•"/>
            </a:pPr>
            <a:r>
              <a:rPr lang="en-US" sz="1400" dirty="0" err="1">
                <a:solidFill>
                  <a:schemeClr val="tx1"/>
                </a:solidFill>
              </a:rPr>
              <a:t>Bavinton</a:t>
            </a:r>
            <a:r>
              <a:rPr lang="en-US" sz="1400" dirty="0">
                <a:solidFill>
                  <a:schemeClr val="tx1"/>
                </a:solidFill>
              </a:rPr>
              <a:t> BR, Pinto AN, </a:t>
            </a:r>
            <a:r>
              <a:rPr lang="en-US" sz="1400" dirty="0" err="1">
                <a:solidFill>
                  <a:schemeClr val="tx1"/>
                </a:solidFill>
              </a:rPr>
              <a:t>Phanuphak</a:t>
            </a:r>
            <a:r>
              <a:rPr lang="en-US" sz="1400" dirty="0">
                <a:solidFill>
                  <a:schemeClr val="tx1"/>
                </a:solidFill>
              </a:rPr>
              <a:t> N, </a:t>
            </a:r>
            <a:r>
              <a:rPr lang="en-US" sz="1400" dirty="0" err="1">
                <a:solidFill>
                  <a:schemeClr val="tx1"/>
                </a:solidFill>
              </a:rPr>
              <a:t>Grinsztejn</a:t>
            </a:r>
            <a:r>
              <a:rPr lang="en-US" sz="1400" dirty="0">
                <a:solidFill>
                  <a:schemeClr val="tx1"/>
                </a:solidFill>
              </a:rPr>
              <a:t> B, </a:t>
            </a:r>
            <a:r>
              <a:rPr lang="en-US" sz="1400" dirty="0" err="1">
                <a:solidFill>
                  <a:schemeClr val="tx1"/>
                </a:solidFill>
              </a:rPr>
              <a:t>Prestage</a:t>
            </a:r>
            <a:r>
              <a:rPr lang="en-US" sz="1400" dirty="0">
                <a:solidFill>
                  <a:schemeClr val="tx1"/>
                </a:solidFill>
              </a:rPr>
              <a:t> GP, </a:t>
            </a:r>
            <a:r>
              <a:rPr lang="en-US" sz="1400" dirty="0" err="1">
                <a:solidFill>
                  <a:schemeClr val="tx1"/>
                </a:solidFill>
              </a:rPr>
              <a:t>Zablotska</a:t>
            </a:r>
            <a:r>
              <a:rPr lang="en-US" sz="1400" dirty="0">
                <a:solidFill>
                  <a:schemeClr val="tx1"/>
                </a:solidFill>
              </a:rPr>
              <a:t>-Manos IB, </a:t>
            </a:r>
            <a:r>
              <a:rPr lang="en-US" sz="1400" dirty="0" err="1">
                <a:solidFill>
                  <a:schemeClr val="tx1"/>
                </a:solidFill>
              </a:rPr>
              <a:t>Jin</a:t>
            </a:r>
            <a:r>
              <a:rPr lang="en-US" sz="1400" dirty="0">
                <a:solidFill>
                  <a:schemeClr val="tx1"/>
                </a:solidFill>
              </a:rPr>
              <a:t> F, Fairley CK, Moore R, Roth N, Bloch M, Pell C, McNulty AM, Baker D, Hoy J, Tee BK, Templeton DJ, Cooper DA, Emery S, Kelleher A, </a:t>
            </a:r>
            <a:r>
              <a:rPr lang="en-US" sz="1400" dirty="0" err="1">
                <a:solidFill>
                  <a:schemeClr val="tx1"/>
                </a:solidFill>
              </a:rPr>
              <a:t>Grulich</a:t>
            </a:r>
            <a:r>
              <a:rPr lang="en-US" sz="1400" dirty="0">
                <a:solidFill>
                  <a:schemeClr val="tx1"/>
                </a:solidFill>
              </a:rPr>
              <a:t> AE; Opposites Attract Study Group. Viral suppression and HIV transmission in </a:t>
            </a:r>
            <a:r>
              <a:rPr lang="en-US" sz="1400" dirty="0" err="1">
                <a:solidFill>
                  <a:schemeClr val="tx1"/>
                </a:solidFill>
              </a:rPr>
              <a:t>serodiscordant</a:t>
            </a:r>
            <a:r>
              <a:rPr lang="en-US" sz="1400" dirty="0">
                <a:solidFill>
                  <a:schemeClr val="tx1"/>
                </a:solidFill>
              </a:rPr>
              <a:t> male couples: an international, prospective, observational, cohort study. Lancet HIV. 2018 Aug;5(8):e438-e447. </a:t>
            </a:r>
            <a:r>
              <a:rPr lang="en-US" sz="1400" dirty="0" err="1">
                <a:solidFill>
                  <a:schemeClr val="tx1"/>
                </a:solidFill>
              </a:rPr>
              <a:t>doi</a:t>
            </a:r>
            <a:r>
              <a:rPr lang="en-US" sz="1400" dirty="0">
                <a:solidFill>
                  <a:schemeClr val="tx1"/>
                </a:solidFill>
              </a:rPr>
              <a:t>: 10.1016/S2352-3018(18)30132-2. </a:t>
            </a:r>
            <a:r>
              <a:rPr lang="en-US" sz="1400" dirty="0" err="1">
                <a:solidFill>
                  <a:schemeClr val="tx1"/>
                </a:solidFill>
              </a:rPr>
              <a:t>Epub</a:t>
            </a:r>
            <a:r>
              <a:rPr lang="en-US" sz="1400" dirty="0">
                <a:solidFill>
                  <a:schemeClr val="tx1"/>
                </a:solidFill>
              </a:rPr>
              <a:t> 2018 Jul 17. Erratum in: Lancet HIV. 2018 Oct;5(10):e545. PMID: 30025681.</a:t>
            </a:r>
          </a:p>
          <a:p>
            <a:pPr marL="339725" indent="-339725">
              <a:spcBef>
                <a:spcPts val="300"/>
              </a:spcBef>
              <a:spcAft>
                <a:spcPts val="0"/>
              </a:spcAft>
              <a:buFont typeface="Arial" panose="020B0604020202020204" pitchFamily="34" charset="0"/>
              <a:buChar char="•"/>
            </a:pPr>
            <a:r>
              <a:rPr lang="en-US" sz="1400" dirty="0" err="1">
                <a:solidFill>
                  <a:schemeClr val="tx1"/>
                </a:solidFill>
              </a:rPr>
              <a:t>Mugavero</a:t>
            </a:r>
            <a:r>
              <a:rPr lang="en-US" sz="1400" dirty="0">
                <a:solidFill>
                  <a:schemeClr val="tx1"/>
                </a:solidFill>
              </a:rPr>
              <a:t> MJ, </a:t>
            </a:r>
            <a:r>
              <a:rPr lang="en-US" sz="1400" dirty="0" err="1">
                <a:solidFill>
                  <a:schemeClr val="tx1"/>
                </a:solidFill>
              </a:rPr>
              <a:t>Napravnik</a:t>
            </a:r>
            <a:r>
              <a:rPr lang="en-US" sz="1400" dirty="0">
                <a:solidFill>
                  <a:schemeClr val="tx1"/>
                </a:solidFill>
              </a:rPr>
              <a:t> S, Cole SR, et al. Viremia copy-years predicts mortality among treatment-naive HIV-infected patients initiating antiretroviral therapy. Clin Infect Dis. 2011;53(9):927-935. doi:10.1093/</a:t>
            </a:r>
            <a:r>
              <a:rPr lang="en-US" sz="1400" dirty="0" err="1">
                <a:solidFill>
                  <a:schemeClr val="tx1"/>
                </a:solidFill>
              </a:rPr>
              <a:t>cid</a:t>
            </a:r>
            <a:r>
              <a:rPr lang="en-US" sz="1400" dirty="0">
                <a:solidFill>
                  <a:schemeClr val="tx1"/>
                </a:solidFill>
              </a:rPr>
              <a:t>/cir526</a:t>
            </a:r>
          </a:p>
          <a:p>
            <a:pPr marL="339725" indent="-339725">
              <a:spcBef>
                <a:spcPts val="300"/>
              </a:spcBef>
              <a:spcAft>
                <a:spcPts val="0"/>
              </a:spcAft>
              <a:buFont typeface="Arial" panose="020B0604020202020204" pitchFamily="34" charset="0"/>
              <a:buChar char="•"/>
            </a:pPr>
            <a:r>
              <a:rPr lang="en-US" sz="1400" dirty="0">
                <a:solidFill>
                  <a:schemeClr val="tx1"/>
                </a:solidFill>
              </a:rPr>
              <a:t>INSIGHT START Study Group, Lundgren JD, </a:t>
            </a:r>
            <a:r>
              <a:rPr lang="en-US" sz="1400" dirty="0" err="1">
                <a:solidFill>
                  <a:schemeClr val="tx1"/>
                </a:solidFill>
              </a:rPr>
              <a:t>Babiker</a:t>
            </a:r>
            <a:r>
              <a:rPr lang="en-US" sz="1400" dirty="0">
                <a:solidFill>
                  <a:schemeClr val="tx1"/>
                </a:solidFill>
              </a:rPr>
              <a:t> AG, </a:t>
            </a:r>
            <a:r>
              <a:rPr lang="en-US" sz="1400" dirty="0" err="1">
                <a:solidFill>
                  <a:schemeClr val="tx1"/>
                </a:solidFill>
              </a:rPr>
              <a:t>Gordin</a:t>
            </a:r>
            <a:r>
              <a:rPr lang="en-US" sz="1400" dirty="0">
                <a:solidFill>
                  <a:schemeClr val="tx1"/>
                </a:solidFill>
              </a:rPr>
              <a:t> F, Emery S, </a:t>
            </a:r>
            <a:r>
              <a:rPr lang="en-US" sz="1400" dirty="0" err="1">
                <a:solidFill>
                  <a:schemeClr val="tx1"/>
                </a:solidFill>
              </a:rPr>
              <a:t>Grund</a:t>
            </a:r>
            <a:r>
              <a:rPr lang="en-US" sz="1400" dirty="0">
                <a:solidFill>
                  <a:schemeClr val="tx1"/>
                </a:solidFill>
              </a:rPr>
              <a:t> B, Sharma S, </a:t>
            </a:r>
            <a:r>
              <a:rPr lang="en-US" sz="1400" dirty="0" err="1">
                <a:solidFill>
                  <a:schemeClr val="tx1"/>
                </a:solidFill>
              </a:rPr>
              <a:t>Avihingsanon</a:t>
            </a:r>
            <a:r>
              <a:rPr lang="en-US" sz="1400" dirty="0">
                <a:solidFill>
                  <a:schemeClr val="tx1"/>
                </a:solidFill>
              </a:rPr>
              <a:t> A, Cooper DA, </a:t>
            </a:r>
            <a:r>
              <a:rPr lang="en-US" sz="1400" dirty="0" err="1">
                <a:solidFill>
                  <a:schemeClr val="tx1"/>
                </a:solidFill>
              </a:rPr>
              <a:t>Fätkenheuer</a:t>
            </a:r>
            <a:r>
              <a:rPr lang="en-US" sz="1400" dirty="0">
                <a:solidFill>
                  <a:schemeClr val="tx1"/>
                </a:solidFill>
              </a:rPr>
              <a:t> G, </a:t>
            </a:r>
            <a:r>
              <a:rPr lang="en-US" sz="1400" dirty="0" err="1">
                <a:solidFill>
                  <a:schemeClr val="tx1"/>
                </a:solidFill>
              </a:rPr>
              <a:t>Llibre</a:t>
            </a:r>
            <a:r>
              <a:rPr lang="en-US" sz="1400" dirty="0">
                <a:solidFill>
                  <a:schemeClr val="tx1"/>
                </a:solidFill>
              </a:rPr>
              <a:t> JM, Molina JM, </a:t>
            </a:r>
            <a:r>
              <a:rPr lang="en-US" sz="1400" dirty="0" err="1">
                <a:solidFill>
                  <a:schemeClr val="tx1"/>
                </a:solidFill>
              </a:rPr>
              <a:t>Munderi</a:t>
            </a:r>
            <a:r>
              <a:rPr lang="en-US" sz="1400" dirty="0">
                <a:solidFill>
                  <a:schemeClr val="tx1"/>
                </a:solidFill>
              </a:rPr>
              <a:t> P, Schechter M, Wood R, </a:t>
            </a:r>
            <a:r>
              <a:rPr lang="en-US" sz="1400" dirty="0" err="1">
                <a:solidFill>
                  <a:schemeClr val="tx1"/>
                </a:solidFill>
              </a:rPr>
              <a:t>Klingman</a:t>
            </a:r>
            <a:r>
              <a:rPr lang="en-US" sz="1400" dirty="0">
                <a:solidFill>
                  <a:schemeClr val="tx1"/>
                </a:solidFill>
              </a:rPr>
              <a:t> KL, Collins S, Lane HC, Phillips AN, </a:t>
            </a:r>
            <a:r>
              <a:rPr lang="en-US" sz="1400" dirty="0" err="1">
                <a:solidFill>
                  <a:schemeClr val="tx1"/>
                </a:solidFill>
              </a:rPr>
              <a:t>Neaton</a:t>
            </a:r>
            <a:r>
              <a:rPr lang="en-US" sz="1400" dirty="0">
                <a:solidFill>
                  <a:schemeClr val="tx1"/>
                </a:solidFill>
              </a:rPr>
              <a:t> JD. Initiation of Antiretroviral Therapy in Early Asymptomatic HIV Infection. N </a:t>
            </a:r>
            <a:r>
              <a:rPr lang="en-US" sz="1400" dirty="0" err="1">
                <a:solidFill>
                  <a:schemeClr val="tx1"/>
                </a:solidFill>
              </a:rPr>
              <a:t>Engl</a:t>
            </a:r>
            <a:r>
              <a:rPr lang="en-US" sz="1400" dirty="0">
                <a:solidFill>
                  <a:schemeClr val="tx1"/>
                </a:solidFill>
              </a:rPr>
              <a:t> J Med. 2015 Aug 27;373(9):795-807. </a:t>
            </a:r>
            <a:r>
              <a:rPr lang="en-US" sz="1400" dirty="0" err="1">
                <a:solidFill>
                  <a:schemeClr val="tx1"/>
                </a:solidFill>
              </a:rPr>
              <a:t>doi</a:t>
            </a:r>
            <a:r>
              <a:rPr lang="en-US" sz="1400" dirty="0">
                <a:solidFill>
                  <a:schemeClr val="tx1"/>
                </a:solidFill>
              </a:rPr>
              <a:t>: 10.1056/NEJMoa1506816. </a:t>
            </a:r>
            <a:r>
              <a:rPr lang="en-US" sz="1400" dirty="0" err="1">
                <a:solidFill>
                  <a:schemeClr val="tx1"/>
                </a:solidFill>
              </a:rPr>
              <a:t>Epub</a:t>
            </a:r>
            <a:r>
              <a:rPr lang="en-US" sz="1400" dirty="0">
                <a:solidFill>
                  <a:schemeClr val="tx1"/>
                </a:solidFill>
              </a:rPr>
              <a:t> 2015 Jul 20. PMID: 26192873; PMCID: PMC4569751.</a:t>
            </a:r>
          </a:p>
          <a:p>
            <a:pPr marL="339725" indent="-339725">
              <a:spcBef>
                <a:spcPts val="300"/>
              </a:spcBef>
              <a:spcAft>
                <a:spcPts val="0"/>
              </a:spcAft>
              <a:buFont typeface="Arial" panose="020B0604020202020204" pitchFamily="34" charset="0"/>
              <a:buChar char="•"/>
            </a:pPr>
            <a:r>
              <a:rPr lang="en-US" sz="1400" dirty="0" err="1">
                <a:solidFill>
                  <a:schemeClr val="tx1"/>
                </a:solidFill>
              </a:rPr>
              <a:t>Alvi</a:t>
            </a:r>
            <a:r>
              <a:rPr lang="en-US" sz="1400" dirty="0">
                <a:solidFill>
                  <a:schemeClr val="tx1"/>
                </a:solidFill>
              </a:rPr>
              <a:t> Y, </a:t>
            </a:r>
            <a:r>
              <a:rPr lang="en-US" sz="1400" dirty="0" err="1">
                <a:solidFill>
                  <a:schemeClr val="tx1"/>
                </a:solidFill>
              </a:rPr>
              <a:t>Khalique</a:t>
            </a:r>
            <a:r>
              <a:rPr lang="en-US" sz="1400" dirty="0">
                <a:solidFill>
                  <a:schemeClr val="tx1"/>
                </a:solidFill>
              </a:rPr>
              <a:t> N, Ahmad A, Khan HS, </a:t>
            </a:r>
            <a:r>
              <a:rPr lang="en-US" sz="1400" dirty="0" err="1">
                <a:solidFill>
                  <a:schemeClr val="tx1"/>
                </a:solidFill>
              </a:rPr>
              <a:t>Faizi</a:t>
            </a:r>
            <a:r>
              <a:rPr lang="en-US" sz="1400" dirty="0">
                <a:solidFill>
                  <a:schemeClr val="tx1"/>
                </a:solidFill>
              </a:rPr>
              <a:t> N. World Health Organization Dimensions of Adherence to Antiretroviral Therapy: A Study at Antiretroviral Therapy Centre, Aligarh. Indian J Community Med. 2019;44(2):118-124. doi:10.4103/ijcm.IJCM_164_18 </a:t>
            </a:r>
          </a:p>
          <a:p>
            <a:pPr marL="339725" indent="-339725">
              <a:spcBef>
                <a:spcPts val="300"/>
              </a:spcBef>
              <a:spcAft>
                <a:spcPts val="0"/>
              </a:spcAft>
              <a:buFont typeface="Arial" panose="020B0604020202020204" pitchFamily="34" charset="0"/>
              <a:buChar char="•"/>
            </a:pPr>
            <a:r>
              <a:rPr lang="en-US" sz="1400" dirty="0" err="1">
                <a:solidFill>
                  <a:schemeClr val="tx1"/>
                </a:solidFill>
              </a:rPr>
              <a:t>Muessig</a:t>
            </a:r>
            <a:r>
              <a:rPr lang="en-US" sz="1400" dirty="0">
                <a:solidFill>
                  <a:schemeClr val="tx1"/>
                </a:solidFill>
              </a:rPr>
              <a:t>, KE et al. Medication-Taking Practices of Patients on Antiretroviral HIV Therapy: Control, Power, and Intentionality.  AIDS Patient Care and STDs.  October 2015;29(11): 606-616</a:t>
            </a:r>
          </a:p>
          <a:p>
            <a:pPr marL="339725" indent="-339725">
              <a:spcBef>
                <a:spcPts val="300"/>
              </a:spcBef>
              <a:spcAft>
                <a:spcPts val="0"/>
              </a:spcAft>
              <a:buFont typeface="Arial" panose="020B0604020202020204" pitchFamily="34" charset="0"/>
              <a:buChar char="•"/>
            </a:pPr>
            <a:r>
              <a:rPr lang="en-US" sz="1400" dirty="0">
                <a:solidFill>
                  <a:schemeClr val="tx1"/>
                </a:solidFill>
              </a:rPr>
              <a:t>HIV Guidelines: </a:t>
            </a:r>
            <a:r>
              <a:rPr lang="en-US" sz="1400" dirty="0">
                <a:solidFill>
                  <a:schemeClr val="tx1"/>
                </a:solidFill>
                <a:hlinkClick r:id="rId3"/>
              </a:rPr>
              <a:t>https://clinicalinfo.hiv.gov/en/guidelines/hiv-clinical-guidelines-adult-and-adolescent-arv/adherence-continuum-care?view=full</a:t>
            </a:r>
            <a:r>
              <a:rPr lang="en-US" sz="1400" dirty="0">
                <a:solidFill>
                  <a:schemeClr val="tx1"/>
                </a:solidFill>
              </a:rPr>
              <a:t> </a:t>
            </a:r>
            <a:endParaRPr lang="en-US" sz="800" dirty="0">
              <a:solidFill>
                <a:schemeClr val="tx1"/>
              </a:solidFill>
            </a:endParaRPr>
          </a:p>
        </p:txBody>
      </p:sp>
      <p:sp>
        <p:nvSpPr>
          <p:cNvPr id="4" name="Slide Number Placeholder 5">
            <a:extLst>
              <a:ext uri="{FF2B5EF4-FFF2-40B4-BE49-F238E27FC236}">
                <a16:creationId xmlns:a16="http://schemas.microsoft.com/office/drawing/2014/main" id="{2BE3ED97-04DD-5BD0-DFDB-CEE1ECE06A78}"/>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17</a:t>
            </a:fld>
            <a:endParaRPr lang="en-US" dirty="0"/>
          </a:p>
        </p:txBody>
      </p:sp>
      <p:sp>
        <p:nvSpPr>
          <p:cNvPr id="6" name="Title 5">
            <a:extLst>
              <a:ext uri="{FF2B5EF4-FFF2-40B4-BE49-F238E27FC236}">
                <a16:creationId xmlns:a16="http://schemas.microsoft.com/office/drawing/2014/main" id="{33812FD9-6BE5-A426-0BC8-032DE1C76B0D}"/>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45123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877214"/>
            <a:ext cx="5130275"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8"/>
              </a:rPr>
              <a:t>scaetcecho@salud.unm.edu</a:t>
            </a:r>
            <a:endParaRPr lang="en-US" sz="2400" dirty="0"/>
          </a:p>
          <a:p>
            <a:pPr marL="171450" indent="-171450">
              <a:buFont typeface="Arial" panose="020B0604020202020204" pitchFamily="34" charset="0"/>
              <a:buChar char="•"/>
            </a:pPr>
            <a:r>
              <a:rPr lang="en-US" sz="2400" dirty="0">
                <a:hlinkClick r:id="rId9"/>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18</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D104D898-DBD1-74D1-D662-8D8CD615FE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363"/>
          <a:stretch/>
        </p:blipFill>
        <p:spPr>
          <a:xfrm>
            <a:off x="149240" y="0"/>
            <a:ext cx="11883843" cy="6326155"/>
          </a:xfrm>
          <a:prstGeom prst="rect">
            <a:avLst/>
          </a:prstGeom>
        </p:spPr>
      </p:pic>
    </p:spTree>
    <p:extLst>
      <p:ext uri="{BB962C8B-B14F-4D97-AF65-F5344CB8AC3E}">
        <p14:creationId xmlns:p14="http://schemas.microsoft.com/office/powerpoint/2010/main" val="354966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30" y="286603"/>
            <a:ext cx="11023820" cy="1275497"/>
          </a:xfrm>
        </p:spPr>
        <p:txBody>
          <a:bodyPr/>
          <a:lstStyle/>
          <a:p>
            <a:r>
              <a:rPr lang="en-US" dirty="0"/>
              <a:t>Conflict of Interest Disclosure Statement</a:t>
            </a:r>
          </a:p>
        </p:txBody>
      </p:sp>
      <p:sp>
        <p:nvSpPr>
          <p:cNvPr id="3" name="Content Placeholder 2"/>
          <p:cNvSpPr>
            <a:spLocks noGrp="1"/>
          </p:cNvSpPr>
          <p:nvPr>
            <p:ph idx="1"/>
          </p:nvPr>
        </p:nvSpPr>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a:p>
            <a:pPr marL="0" indent="0">
              <a:buNone/>
            </a:pPr>
            <a:endParaRPr lang="en-US" dirty="0"/>
          </a:p>
        </p:txBody>
      </p:sp>
      <p:sp>
        <p:nvSpPr>
          <p:cNvPr id="4" name="TextBox 3">
            <a:extLst>
              <a:ext uri="{FF2B5EF4-FFF2-40B4-BE49-F238E27FC236}">
                <a16:creationId xmlns:a16="http://schemas.microsoft.com/office/drawing/2014/main" id="{95396B26-6B1C-3053-5CCC-9E3B3B69A131}"/>
              </a:ext>
            </a:extLst>
          </p:cNvPr>
          <p:cNvSpPr txBox="1"/>
          <p:nvPr/>
        </p:nvSpPr>
        <p:spPr>
          <a:xfrm>
            <a:off x="539530" y="5334170"/>
            <a:ext cx="11112938"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BD37BD0-4381-1DAE-3437-B611844D3440}"/>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2</a:t>
            </a:fld>
            <a:endParaRPr lang="en-US" dirty="0"/>
          </a:p>
        </p:txBody>
      </p:sp>
    </p:spTree>
    <p:extLst>
      <p:ext uri="{BB962C8B-B14F-4D97-AF65-F5344CB8AC3E}">
        <p14:creationId xmlns:p14="http://schemas.microsoft.com/office/powerpoint/2010/main" val="135628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B11FE-878A-6656-4731-BFCD99E430B9}"/>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4"/>
            <a:ext cx="11039475" cy="1265972"/>
          </a:xfrm>
        </p:spPr>
        <p:txBody>
          <a:bodyPr/>
          <a:lstStyle/>
          <a:p>
            <a:r>
              <a:rPr lang="en-US" dirty="0"/>
              <a:t>Use of Trade/Brand Names</a:t>
            </a:r>
          </a:p>
        </p:txBody>
      </p:sp>
      <p:sp>
        <p:nvSpPr>
          <p:cNvPr id="5" name="Slide Number Placeholder 5">
            <a:extLst>
              <a:ext uri="{FF2B5EF4-FFF2-40B4-BE49-F238E27FC236}">
                <a16:creationId xmlns:a16="http://schemas.microsoft.com/office/drawing/2014/main" id="{3AEF4794-388E-E026-D2F9-79A0D4328CA4}"/>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3</a:t>
            </a:fld>
            <a:endParaRPr lang="en-US" dirty="0"/>
          </a:p>
        </p:txBody>
      </p:sp>
    </p:spTree>
    <p:extLst>
      <p:ext uri="{BB962C8B-B14F-4D97-AF65-F5344CB8AC3E}">
        <p14:creationId xmlns:p14="http://schemas.microsoft.com/office/powerpoint/2010/main" val="351192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7277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lstStyle/>
          <a:p>
            <a:pPr marL="514350" indent="-514350">
              <a:buFont typeface="+mj-lt"/>
              <a:buAutoNum type="arabicPeriod"/>
            </a:pPr>
            <a:r>
              <a:rPr lang="en-US" sz="2800" dirty="0">
                <a:solidFill>
                  <a:schemeClr val="tx1"/>
                </a:solidFill>
              </a:rPr>
              <a:t>Compare and contrast factors that affect medication adherence</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Apply a patient-centered approach to address barriers to antiretroviral (ART) adherence</a:t>
            </a:r>
          </a:p>
          <a:p>
            <a:pPr marL="514350" indent="-514350">
              <a:buFont typeface="+mj-lt"/>
              <a:buAutoNum type="arabicPeriod"/>
            </a:pPr>
            <a:endParaRPr lang="en-US" sz="2800" dirty="0">
              <a:solidFill>
                <a:schemeClr val="tx1"/>
              </a:solidFill>
            </a:endParaRP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a:xfrm>
            <a:off x="523875" y="286603"/>
            <a:ext cx="11039475" cy="1237397"/>
          </a:xfrm>
        </p:spPr>
        <p:txBody>
          <a:bodyPr/>
          <a:lstStyle/>
          <a:p>
            <a:r>
              <a:rPr lang="en-US" dirty="0"/>
              <a:t>Learning Objectives</a:t>
            </a:r>
          </a:p>
        </p:txBody>
      </p:sp>
      <p:sp>
        <p:nvSpPr>
          <p:cNvPr id="6" name="Slide Number Placeholder 5">
            <a:extLst>
              <a:ext uri="{FF2B5EF4-FFF2-40B4-BE49-F238E27FC236}">
                <a16:creationId xmlns:a16="http://schemas.microsoft.com/office/drawing/2014/main" id="{C8F5038A-562B-C8DD-169C-72173D106BD5}"/>
              </a:ext>
            </a:extLst>
          </p:cNvPr>
          <p:cNvSpPr txBox="1">
            <a:spLocks/>
          </p:cNvSpPr>
          <p:nvPr/>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5</a:t>
            </a:fld>
            <a:endParaRPr lang="en-US" dirty="0"/>
          </a:p>
        </p:txBody>
      </p:sp>
    </p:spTree>
    <p:extLst>
      <p:ext uri="{BB962C8B-B14F-4D97-AF65-F5344CB8AC3E}">
        <p14:creationId xmlns:p14="http://schemas.microsoft.com/office/powerpoint/2010/main" val="216934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DC85E-0124-BD9E-4F97-72FF3191DD3D}"/>
              </a:ext>
            </a:extLst>
          </p:cNvPr>
          <p:cNvSpPr>
            <a:spLocks noGrp="1"/>
          </p:cNvSpPr>
          <p:nvPr>
            <p:ph idx="1"/>
          </p:nvPr>
        </p:nvSpPr>
        <p:spPr>
          <a:xfrm>
            <a:off x="6096000" y="1845734"/>
            <a:ext cx="5467350" cy="4023360"/>
          </a:xfrm>
        </p:spPr>
        <p:txBody>
          <a:bodyPr/>
          <a:lstStyle/>
          <a:p>
            <a:pPr marL="457200" indent="-457200">
              <a:buFont typeface="Arial" panose="020B0604020202020204" pitchFamily="34" charset="0"/>
              <a:buChar char="•"/>
            </a:pPr>
            <a:r>
              <a:rPr lang="en-US" sz="2800" dirty="0">
                <a:solidFill>
                  <a:schemeClr val="tx1"/>
                </a:solidFill>
              </a:rPr>
              <a:t>Studies from 2008-2016 show zero linked HIV transmissions after &gt;100,000 condomless sex acts</a:t>
            </a:r>
          </a:p>
          <a:p>
            <a:pPr marL="457200" indent="-457200">
              <a:buFont typeface="Arial" panose="020B0604020202020204" pitchFamily="34" charset="0"/>
              <a:buChar char="•"/>
            </a:pPr>
            <a:r>
              <a:rPr lang="en-US" sz="2800" dirty="0">
                <a:solidFill>
                  <a:schemeClr val="tx1"/>
                </a:solidFill>
              </a:rPr>
              <a:t>PWH had a </a:t>
            </a:r>
            <a:r>
              <a:rPr lang="en-US" sz="2800" b="1" dirty="0">
                <a:solidFill>
                  <a:schemeClr val="tx1"/>
                </a:solidFill>
              </a:rPr>
              <a:t>durably undetectable viral load</a:t>
            </a:r>
            <a:endParaRPr lang="en-US" sz="2600" b="1" dirty="0">
              <a:solidFill>
                <a:schemeClr val="tx1"/>
              </a:solidFill>
            </a:endParaRPr>
          </a:p>
          <a:p>
            <a:pPr>
              <a:buNone/>
            </a:pPr>
            <a:endParaRPr lang="en-US" sz="2800" dirty="0">
              <a:solidFill>
                <a:schemeClr val="tx1"/>
              </a:solidFill>
            </a:endParaRPr>
          </a:p>
        </p:txBody>
      </p:sp>
      <p:sp>
        <p:nvSpPr>
          <p:cNvPr id="3" name="Title 2">
            <a:extLst>
              <a:ext uri="{FF2B5EF4-FFF2-40B4-BE49-F238E27FC236}">
                <a16:creationId xmlns:a16="http://schemas.microsoft.com/office/drawing/2014/main" id="{1977B85D-9159-7B39-6DE4-404B0E2CB81E}"/>
              </a:ext>
            </a:extLst>
          </p:cNvPr>
          <p:cNvSpPr>
            <a:spLocks noGrp="1"/>
          </p:cNvSpPr>
          <p:nvPr>
            <p:ph type="title"/>
          </p:nvPr>
        </p:nvSpPr>
        <p:spPr/>
        <p:txBody>
          <a:bodyPr/>
          <a:lstStyle/>
          <a:p>
            <a:r>
              <a:rPr lang="en-US" dirty="0"/>
              <a:t>Importance of Adherence</a:t>
            </a:r>
          </a:p>
        </p:txBody>
      </p:sp>
      <p:sp>
        <p:nvSpPr>
          <p:cNvPr id="4" name="TextBox 3">
            <a:extLst>
              <a:ext uri="{FF2B5EF4-FFF2-40B4-BE49-F238E27FC236}">
                <a16:creationId xmlns:a16="http://schemas.microsoft.com/office/drawing/2014/main" id="{55F297E2-3D75-733C-C594-6774A5D43FF9}"/>
              </a:ext>
            </a:extLst>
          </p:cNvPr>
          <p:cNvSpPr txBox="1"/>
          <p:nvPr/>
        </p:nvSpPr>
        <p:spPr>
          <a:xfrm>
            <a:off x="1828800" y="6367607"/>
            <a:ext cx="8823960" cy="532903"/>
          </a:xfrm>
          <a:prstGeom prst="rect">
            <a:avLst/>
          </a:prstGeom>
          <a:noFill/>
        </p:spPr>
        <p:txBody>
          <a:bodyPr wrap="square" rtlCol="0">
            <a:spAutoFit/>
          </a:bodyPr>
          <a:lstStyle/>
          <a:p>
            <a:pPr marL="0" lvl="0" indent="0" algn="ctr" rtl="0">
              <a:lnSpc>
                <a:spcPct val="115000"/>
              </a:lnSpc>
              <a:spcBef>
                <a:spcPts val="0"/>
              </a:spcBef>
              <a:spcAft>
                <a:spcPts val="0"/>
              </a:spcAft>
              <a:buNone/>
            </a:pPr>
            <a:r>
              <a:rPr lang="en-US" sz="1300" dirty="0">
                <a:solidFill>
                  <a:srgbClr val="FFFFFF"/>
                </a:solidFill>
              </a:rPr>
              <a:t>Cohen, et al.  </a:t>
            </a:r>
            <a:r>
              <a:rPr lang="en-US" sz="1300" u="sng" dirty="0">
                <a:solidFill>
                  <a:srgbClr val="FFFFFF"/>
                </a:solidFill>
              </a:rPr>
              <a:t>NEJM</a:t>
            </a:r>
            <a:r>
              <a:rPr lang="en-US" sz="1300" dirty="0">
                <a:solidFill>
                  <a:srgbClr val="FFFFFF"/>
                </a:solidFill>
              </a:rPr>
              <a:t> 2011; 365: 493-505. </a:t>
            </a:r>
            <a:r>
              <a:rPr lang="en-US" sz="1300" dirty="0" err="1">
                <a:solidFill>
                  <a:srgbClr val="FFFFFF"/>
                </a:solidFill>
              </a:rPr>
              <a:t>Skarbinski</a:t>
            </a:r>
            <a:r>
              <a:rPr lang="en-US" sz="1300" dirty="0">
                <a:solidFill>
                  <a:srgbClr val="FFFFFF"/>
                </a:solidFill>
              </a:rPr>
              <a:t> J, et al.  </a:t>
            </a:r>
            <a:r>
              <a:rPr lang="en-US" sz="1300" u="sng" dirty="0">
                <a:solidFill>
                  <a:srgbClr val="FFFFFF"/>
                </a:solidFill>
              </a:rPr>
              <a:t>JAMA Intern Med</a:t>
            </a:r>
            <a:r>
              <a:rPr lang="en-US" sz="1300" dirty="0">
                <a:solidFill>
                  <a:srgbClr val="FFFFFF"/>
                </a:solidFill>
              </a:rPr>
              <a:t> 2015;175:588-96. </a:t>
            </a:r>
          </a:p>
          <a:p>
            <a:pPr marL="0" lvl="0" indent="0" algn="ctr" rtl="0">
              <a:lnSpc>
                <a:spcPct val="115000"/>
              </a:lnSpc>
              <a:spcBef>
                <a:spcPts val="0"/>
              </a:spcBef>
              <a:spcAft>
                <a:spcPts val="0"/>
              </a:spcAft>
              <a:buNone/>
            </a:pPr>
            <a:r>
              <a:rPr lang="en-US" sz="1300" dirty="0" err="1">
                <a:solidFill>
                  <a:srgbClr val="FFFFFF"/>
                </a:solidFill>
              </a:rPr>
              <a:t>Bavinton</a:t>
            </a:r>
            <a:r>
              <a:rPr lang="en-US" sz="1300" dirty="0">
                <a:solidFill>
                  <a:srgbClr val="FFFFFF"/>
                </a:solidFill>
              </a:rPr>
              <a:t> BR, et al. </a:t>
            </a:r>
            <a:r>
              <a:rPr lang="en-US" sz="1300" u="sng" dirty="0">
                <a:solidFill>
                  <a:srgbClr val="FFFFFF"/>
                </a:solidFill>
              </a:rPr>
              <a:t>Lancet HIV</a:t>
            </a:r>
            <a:r>
              <a:rPr lang="en-US" sz="1300" dirty="0">
                <a:solidFill>
                  <a:srgbClr val="FFFFFF"/>
                </a:solidFill>
              </a:rPr>
              <a:t>. 2018. IAS 2018 http://programme.aids2018.org/Abstract/Abstract/13470</a:t>
            </a:r>
          </a:p>
        </p:txBody>
      </p:sp>
      <p:pic>
        <p:nvPicPr>
          <p:cNvPr id="5" name="Picture 9" descr="Picture 9">
            <a:extLst>
              <a:ext uri="{FF2B5EF4-FFF2-40B4-BE49-F238E27FC236}">
                <a16:creationId xmlns:a16="http://schemas.microsoft.com/office/drawing/2014/main" id="{923AF3CF-E7EF-D4C5-0DE8-BEE2AA4D9C98}"/>
              </a:ext>
            </a:extLst>
          </p:cNvPr>
          <p:cNvPicPr>
            <a:picLocks noChangeAspect="1"/>
          </p:cNvPicPr>
          <p:nvPr/>
        </p:nvPicPr>
        <p:blipFill>
          <a:blip r:embed="rId3"/>
          <a:stretch>
            <a:fillRect/>
          </a:stretch>
        </p:blipFill>
        <p:spPr>
          <a:xfrm>
            <a:off x="523875" y="2477328"/>
            <a:ext cx="5144260" cy="3487707"/>
          </a:xfrm>
          <a:prstGeom prst="rect">
            <a:avLst/>
          </a:prstGeom>
          <a:ln w="12700">
            <a:miter lim="400000"/>
          </a:ln>
          <a:effectLst>
            <a:outerShdw blurRad="381000" dist="119380" algn="ctr" rotWithShape="0">
              <a:schemeClr val="tx1">
                <a:alpha val="75000"/>
              </a:schemeClr>
            </a:outerShdw>
          </a:effectLst>
        </p:spPr>
      </p:pic>
      <p:sp>
        <p:nvSpPr>
          <p:cNvPr id="6" name="TextBox 5">
            <a:extLst>
              <a:ext uri="{FF2B5EF4-FFF2-40B4-BE49-F238E27FC236}">
                <a16:creationId xmlns:a16="http://schemas.microsoft.com/office/drawing/2014/main" id="{0F6FF8A9-D92E-AF52-D7E9-17E28E4E493A}"/>
              </a:ext>
            </a:extLst>
          </p:cNvPr>
          <p:cNvSpPr txBox="1"/>
          <p:nvPr/>
        </p:nvSpPr>
        <p:spPr>
          <a:xfrm>
            <a:off x="1071942" y="1843618"/>
            <a:ext cx="4048125" cy="523220"/>
          </a:xfrm>
          <a:prstGeom prst="rect">
            <a:avLst/>
          </a:prstGeom>
          <a:noFill/>
        </p:spPr>
        <p:txBody>
          <a:bodyPr wrap="square" rtlCol="0">
            <a:spAutoFit/>
          </a:bodyPr>
          <a:lstStyle/>
          <a:p>
            <a:r>
              <a:rPr lang="en-US" sz="2800" dirty="0"/>
              <a:t>Treatment IS Prevention</a:t>
            </a:r>
          </a:p>
        </p:txBody>
      </p:sp>
      <p:sp>
        <p:nvSpPr>
          <p:cNvPr id="9" name="Slide Number Placeholder 5">
            <a:extLst>
              <a:ext uri="{FF2B5EF4-FFF2-40B4-BE49-F238E27FC236}">
                <a16:creationId xmlns:a16="http://schemas.microsoft.com/office/drawing/2014/main" id="{21943F03-3BB9-0003-BA37-40895F7E1C81}"/>
              </a:ext>
            </a:extLst>
          </p:cNvPr>
          <p:cNvSpPr txBox="1">
            <a:spLocks/>
          </p:cNvSpPr>
          <p:nvPr/>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6</a:t>
            </a:fld>
            <a:endParaRPr lang="en-US" dirty="0"/>
          </a:p>
        </p:txBody>
      </p:sp>
    </p:spTree>
    <p:extLst>
      <p:ext uri="{BB962C8B-B14F-4D97-AF65-F5344CB8AC3E}">
        <p14:creationId xmlns:p14="http://schemas.microsoft.com/office/powerpoint/2010/main" val="114450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DC85E-0124-BD9E-4F97-72FF3191DD3D}"/>
              </a:ext>
            </a:extLst>
          </p:cNvPr>
          <p:cNvSpPr>
            <a:spLocks noGrp="1"/>
          </p:cNvSpPr>
          <p:nvPr>
            <p:ph idx="1"/>
          </p:nvPr>
        </p:nvSpPr>
        <p:spPr>
          <a:xfrm>
            <a:off x="523876" y="1845734"/>
            <a:ext cx="5400134" cy="4023360"/>
          </a:xfrm>
        </p:spPr>
        <p:txBody>
          <a:bodyPr/>
          <a:lstStyle/>
          <a:p>
            <a:pPr marL="457200" indent="-457200">
              <a:buFont typeface="Arial" panose="020B0604020202020204" pitchFamily="34" charset="0"/>
              <a:buChar char="•"/>
            </a:pPr>
            <a:r>
              <a:rPr lang="en-US" sz="2800" dirty="0">
                <a:solidFill>
                  <a:schemeClr val="tx1"/>
                </a:solidFill>
              </a:rPr>
              <a:t>Total cumulative exposure to replicating virus over time is independently associated with mortality</a:t>
            </a:r>
          </a:p>
          <a:p>
            <a:pPr>
              <a:buFont typeface="Courier New" panose="02070309020205020404" pitchFamily="49" charset="0"/>
              <a:buChar char="o"/>
            </a:pPr>
            <a:endParaRPr lang="en-US" sz="2800" dirty="0">
              <a:solidFill>
                <a:schemeClr val="tx1"/>
              </a:solidFill>
            </a:endParaRPr>
          </a:p>
        </p:txBody>
      </p:sp>
      <p:sp>
        <p:nvSpPr>
          <p:cNvPr id="3" name="Title 2">
            <a:extLst>
              <a:ext uri="{FF2B5EF4-FFF2-40B4-BE49-F238E27FC236}">
                <a16:creationId xmlns:a16="http://schemas.microsoft.com/office/drawing/2014/main" id="{1977B85D-9159-7B39-6DE4-404B0E2CB81E}"/>
              </a:ext>
            </a:extLst>
          </p:cNvPr>
          <p:cNvSpPr>
            <a:spLocks noGrp="1"/>
          </p:cNvSpPr>
          <p:nvPr>
            <p:ph type="title"/>
          </p:nvPr>
        </p:nvSpPr>
        <p:spPr/>
        <p:txBody>
          <a:bodyPr/>
          <a:lstStyle/>
          <a:p>
            <a:r>
              <a:rPr lang="en-US" dirty="0"/>
              <a:t>HIV Replication Increases Mortality</a:t>
            </a:r>
          </a:p>
        </p:txBody>
      </p:sp>
      <p:sp>
        <p:nvSpPr>
          <p:cNvPr id="4" name="TextBox 3">
            <a:extLst>
              <a:ext uri="{FF2B5EF4-FFF2-40B4-BE49-F238E27FC236}">
                <a16:creationId xmlns:a16="http://schemas.microsoft.com/office/drawing/2014/main" id="{55F297E2-3D75-733C-C594-6774A5D43FF9}"/>
              </a:ext>
            </a:extLst>
          </p:cNvPr>
          <p:cNvSpPr txBox="1"/>
          <p:nvPr/>
        </p:nvSpPr>
        <p:spPr>
          <a:xfrm>
            <a:off x="3878894" y="6402694"/>
            <a:ext cx="5160723" cy="523220"/>
          </a:xfrm>
          <a:prstGeom prst="rect">
            <a:avLst/>
          </a:prstGeom>
          <a:noFill/>
        </p:spPr>
        <p:txBody>
          <a:bodyPr wrap="square" rtlCol="0">
            <a:spAutoFit/>
          </a:bodyPr>
          <a:lstStyle/>
          <a:p>
            <a:pPr algn="ctr"/>
            <a:r>
              <a:rPr lang="en-US" sz="1400" dirty="0" err="1">
                <a:solidFill>
                  <a:schemeClr val="bg1"/>
                </a:solidFill>
              </a:rPr>
              <a:t>Mugavero</a:t>
            </a:r>
            <a:r>
              <a:rPr lang="en-US" sz="1400" dirty="0">
                <a:solidFill>
                  <a:schemeClr val="bg1"/>
                </a:solidFill>
              </a:rPr>
              <a:t>, et al.  CID 2011;53(9):927-935. INSIGHT START Group. NEJM. 2015;373:795-807. </a:t>
            </a:r>
          </a:p>
        </p:txBody>
      </p:sp>
      <p:pic>
        <p:nvPicPr>
          <p:cNvPr id="5" name="Picture 4">
            <a:extLst>
              <a:ext uri="{FF2B5EF4-FFF2-40B4-BE49-F238E27FC236}">
                <a16:creationId xmlns:a16="http://schemas.microsoft.com/office/drawing/2014/main" id="{B7CF27E3-A255-7A1A-7D1A-DE100A9802A2}"/>
              </a:ext>
            </a:extLst>
          </p:cNvPr>
          <p:cNvPicPr>
            <a:picLocks noChangeAspect="1"/>
          </p:cNvPicPr>
          <p:nvPr/>
        </p:nvPicPr>
        <p:blipFill rotWithShape="1">
          <a:blip r:embed="rId3"/>
          <a:srcRect l="5260" t="23083" r="3748"/>
          <a:stretch/>
        </p:blipFill>
        <p:spPr>
          <a:xfrm>
            <a:off x="5907096" y="1845734"/>
            <a:ext cx="6005908" cy="3933178"/>
          </a:xfrm>
          <a:prstGeom prst="rect">
            <a:avLst/>
          </a:prstGeom>
          <a:ln>
            <a:solidFill>
              <a:schemeClr val="tx1"/>
            </a:solidFill>
          </a:ln>
        </p:spPr>
      </p:pic>
      <p:sp>
        <p:nvSpPr>
          <p:cNvPr id="7" name="Slide Number Placeholder 5">
            <a:extLst>
              <a:ext uri="{FF2B5EF4-FFF2-40B4-BE49-F238E27FC236}">
                <a16:creationId xmlns:a16="http://schemas.microsoft.com/office/drawing/2014/main" id="{555AB955-02AB-91B0-BBC8-B59DBCAA216D}"/>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7</a:t>
            </a:fld>
            <a:endParaRPr lang="en-US" dirty="0"/>
          </a:p>
        </p:txBody>
      </p:sp>
    </p:spTree>
    <p:extLst>
      <p:ext uri="{BB962C8B-B14F-4D97-AF65-F5344CB8AC3E}">
        <p14:creationId xmlns:p14="http://schemas.microsoft.com/office/powerpoint/2010/main" val="107554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98bartlett_puffs">
            <a:extLst>
              <a:ext uri="{FF2B5EF4-FFF2-40B4-BE49-F238E27FC236}">
                <a16:creationId xmlns:a16="http://schemas.microsoft.com/office/drawing/2014/main" id="{A60D7ABF-9D53-9C66-8292-1CC5CA1E5841}"/>
              </a:ext>
            </a:extLst>
          </p:cNvPr>
          <p:cNvPicPr>
            <a:picLocks noChangeAspect="1" noChangeArrowheads="1"/>
          </p:cNvPicPr>
          <p:nvPr/>
        </p:nvPicPr>
        <p:blipFill rotWithShape="1">
          <a:blip r:embed="rId2"/>
          <a:srcRect t="1800" b="-1"/>
          <a:stretch/>
        </p:blipFill>
        <p:spPr bwMode="auto">
          <a:xfrm>
            <a:off x="1337933" y="1818167"/>
            <a:ext cx="9516134" cy="4407936"/>
          </a:xfrm>
          <a:prstGeom prst="rect">
            <a:avLst/>
          </a:prstGeom>
          <a:noFill/>
          <a:ln w="9525">
            <a:noFill/>
            <a:miter lim="800000"/>
            <a:headEnd/>
            <a:tailEnd/>
          </a:ln>
        </p:spPr>
      </p:pic>
      <p:sp>
        <p:nvSpPr>
          <p:cNvPr id="3" name="Title 2">
            <a:extLst>
              <a:ext uri="{FF2B5EF4-FFF2-40B4-BE49-F238E27FC236}">
                <a16:creationId xmlns:a16="http://schemas.microsoft.com/office/drawing/2014/main" id="{1977B85D-9159-7B39-6DE4-404B0E2CB81E}"/>
              </a:ext>
            </a:extLst>
          </p:cNvPr>
          <p:cNvSpPr>
            <a:spLocks noGrp="1"/>
          </p:cNvSpPr>
          <p:nvPr>
            <p:ph type="title"/>
          </p:nvPr>
        </p:nvSpPr>
        <p:spPr/>
        <p:txBody>
          <a:bodyPr/>
          <a:lstStyle/>
          <a:p>
            <a:r>
              <a:rPr lang="en-US" dirty="0"/>
              <a:t>Suboptimal Adherence Leads to Resistance</a:t>
            </a:r>
          </a:p>
        </p:txBody>
      </p:sp>
      <p:sp>
        <p:nvSpPr>
          <p:cNvPr id="4" name="TextBox 3">
            <a:extLst>
              <a:ext uri="{FF2B5EF4-FFF2-40B4-BE49-F238E27FC236}">
                <a16:creationId xmlns:a16="http://schemas.microsoft.com/office/drawing/2014/main" id="{55F297E2-3D75-733C-C594-6774A5D43FF9}"/>
              </a:ext>
            </a:extLst>
          </p:cNvPr>
          <p:cNvSpPr txBox="1"/>
          <p:nvPr/>
        </p:nvSpPr>
        <p:spPr>
          <a:xfrm>
            <a:off x="3878894" y="6466492"/>
            <a:ext cx="5160723" cy="307777"/>
          </a:xfrm>
          <a:prstGeom prst="rect">
            <a:avLst/>
          </a:prstGeom>
          <a:noFill/>
        </p:spPr>
        <p:txBody>
          <a:bodyPr wrap="square" rtlCol="0">
            <a:spAutoFit/>
          </a:bodyPr>
          <a:lstStyle/>
          <a:p>
            <a:pPr algn="ctr"/>
            <a:r>
              <a:rPr lang="en-US" sz="1400" dirty="0">
                <a:solidFill>
                  <a:schemeClr val="bg1"/>
                </a:solidFill>
              </a:rPr>
              <a:t>AETC National Resource Center</a:t>
            </a:r>
          </a:p>
        </p:txBody>
      </p:sp>
      <p:sp>
        <p:nvSpPr>
          <p:cNvPr id="5" name="Slide Number Placeholder 5">
            <a:extLst>
              <a:ext uri="{FF2B5EF4-FFF2-40B4-BE49-F238E27FC236}">
                <a16:creationId xmlns:a16="http://schemas.microsoft.com/office/drawing/2014/main" id="{958A7DB0-1E88-BB91-EDC9-80855AC0BE03}"/>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8</a:t>
            </a:fld>
            <a:endParaRPr lang="en-US" dirty="0"/>
          </a:p>
        </p:txBody>
      </p:sp>
    </p:spTree>
    <p:extLst>
      <p:ext uri="{BB962C8B-B14F-4D97-AF65-F5344CB8AC3E}">
        <p14:creationId xmlns:p14="http://schemas.microsoft.com/office/powerpoint/2010/main" val="223364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53579F91-791D-D7D3-A258-2F586F9ED5B6}"/>
              </a:ext>
            </a:extLst>
          </p:cNvPr>
          <p:cNvPicPr>
            <a:picLocks noChangeAspect="1"/>
          </p:cNvPicPr>
          <p:nvPr/>
        </p:nvPicPr>
        <p:blipFill rotWithShape="1">
          <a:blip r:embed="rId2">
            <a:extLst>
              <a:ext uri="{28A0092B-C50C-407E-A947-70E740481C1C}">
                <a14:useLocalDpi xmlns:a14="http://schemas.microsoft.com/office/drawing/2010/main" val="0"/>
              </a:ext>
            </a:extLst>
          </a:blip>
          <a:srcRect l="1701" t="180" r="1513" b="1327"/>
          <a:stretch/>
        </p:blipFill>
        <p:spPr>
          <a:xfrm>
            <a:off x="5280660" y="0"/>
            <a:ext cx="6170676" cy="6291197"/>
          </a:xfrm>
          <a:prstGeom prst="rect">
            <a:avLst/>
          </a:prstGeom>
        </p:spPr>
      </p:pic>
      <p:sp>
        <p:nvSpPr>
          <p:cNvPr id="3" name="TextBox 2">
            <a:extLst>
              <a:ext uri="{FF2B5EF4-FFF2-40B4-BE49-F238E27FC236}">
                <a16:creationId xmlns:a16="http://schemas.microsoft.com/office/drawing/2014/main" id="{4AAE8B61-2EA6-20F2-29A0-8DA133CEE76B}"/>
              </a:ext>
            </a:extLst>
          </p:cNvPr>
          <p:cNvSpPr txBox="1"/>
          <p:nvPr/>
        </p:nvSpPr>
        <p:spPr>
          <a:xfrm>
            <a:off x="914400" y="1005840"/>
            <a:ext cx="4137660" cy="2800767"/>
          </a:xfrm>
          <a:prstGeom prst="rect">
            <a:avLst/>
          </a:prstGeom>
          <a:noFill/>
        </p:spPr>
        <p:txBody>
          <a:bodyPr wrap="square" rtlCol="0">
            <a:spAutoFit/>
          </a:bodyPr>
          <a:lstStyle/>
          <a:p>
            <a:r>
              <a:rPr lang="en-US" sz="4400" dirty="0"/>
              <a:t>5 Dimensions of Adherence to Antiretroviral Therapy (ART)</a:t>
            </a:r>
          </a:p>
        </p:txBody>
      </p:sp>
      <p:sp>
        <p:nvSpPr>
          <p:cNvPr id="5" name="TextBox 4">
            <a:extLst>
              <a:ext uri="{FF2B5EF4-FFF2-40B4-BE49-F238E27FC236}">
                <a16:creationId xmlns:a16="http://schemas.microsoft.com/office/drawing/2014/main" id="{65470530-25AF-F9AA-C896-AF666B90E95C}"/>
              </a:ext>
            </a:extLst>
          </p:cNvPr>
          <p:cNvSpPr txBox="1"/>
          <p:nvPr/>
        </p:nvSpPr>
        <p:spPr>
          <a:xfrm>
            <a:off x="2571750" y="6463359"/>
            <a:ext cx="7738110" cy="307777"/>
          </a:xfrm>
          <a:prstGeom prst="rect">
            <a:avLst/>
          </a:prstGeom>
          <a:noFill/>
        </p:spPr>
        <p:txBody>
          <a:bodyPr wrap="square">
            <a:spAutoFit/>
          </a:bodyPr>
          <a:lstStyle/>
          <a:p>
            <a:pPr algn="ctr"/>
            <a:r>
              <a:rPr lang="en-US" sz="1400" dirty="0" err="1">
                <a:solidFill>
                  <a:schemeClr val="bg1"/>
                </a:solidFill>
              </a:rPr>
              <a:t>Alvi</a:t>
            </a:r>
            <a:r>
              <a:rPr lang="en-US" sz="1400" dirty="0">
                <a:solidFill>
                  <a:schemeClr val="bg1"/>
                </a:solidFill>
              </a:rPr>
              <a:t> Y, et al. Indian J Community Med. 2019;44(2):118-124. doi:10.4103/ijcm.IJCM_164_18 </a:t>
            </a:r>
          </a:p>
        </p:txBody>
      </p:sp>
      <p:sp>
        <p:nvSpPr>
          <p:cNvPr id="6" name="Slide Number Placeholder 5">
            <a:extLst>
              <a:ext uri="{FF2B5EF4-FFF2-40B4-BE49-F238E27FC236}">
                <a16:creationId xmlns:a16="http://schemas.microsoft.com/office/drawing/2014/main" id="{567BE4EA-0164-FB35-47A3-C523DA639146}"/>
              </a:ext>
            </a:extLst>
          </p:cNvPr>
          <p:cNvSpPr>
            <a:spLocks noGrp="1"/>
          </p:cNvSpPr>
          <p:nvPr>
            <p:ph type="sldNum" sz="quarter" idx="4294967295"/>
          </p:nvPr>
        </p:nvSpPr>
        <p:spPr>
          <a:xfrm>
            <a:off x="11634008" y="6532810"/>
            <a:ext cx="557992" cy="365125"/>
          </a:xfrm>
          <a:prstGeom prst="rect">
            <a:avLst/>
          </a:prstGeom>
        </p:spPr>
        <p:txBody>
          <a:bodyPr/>
          <a:lstStyle/>
          <a:p>
            <a:pPr algn="ctr"/>
            <a:fld id="{4FAB73BC-B049-4115-A692-8D63A059BFB8}" type="slidenum">
              <a:rPr lang="en-US" dirty="0"/>
              <a:pPr algn="ctr"/>
              <a:t>9</a:t>
            </a:fld>
            <a:endParaRPr lang="en-US" dirty="0"/>
          </a:p>
        </p:txBody>
      </p:sp>
    </p:spTree>
    <p:extLst>
      <p:ext uri="{BB962C8B-B14F-4D97-AF65-F5344CB8AC3E}">
        <p14:creationId xmlns:p14="http://schemas.microsoft.com/office/powerpoint/2010/main" val="3281516"/>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TotalTime>
  <Words>2540</Words>
  <Application>Microsoft Office PowerPoint</Application>
  <PresentationFormat>Widescreen</PresentationFormat>
  <Paragraphs>214</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Wingdings</vt:lpstr>
      <vt:lpstr>Wingdings 2</vt:lpstr>
      <vt:lpstr>Retrospect</vt:lpstr>
      <vt:lpstr>ART Adherence</vt:lpstr>
      <vt:lpstr>Conflict of Interest Disclosure Statement</vt:lpstr>
      <vt:lpstr>Use of Trade/Brand Names</vt:lpstr>
      <vt:lpstr>Unconscious Bias Disclosure</vt:lpstr>
      <vt:lpstr>Learning Objectives</vt:lpstr>
      <vt:lpstr>Importance of Adherence</vt:lpstr>
      <vt:lpstr>HIV Replication Increases Mortality</vt:lpstr>
      <vt:lpstr>Suboptimal Adherence Leads to Resistance</vt:lpstr>
      <vt:lpstr>PowerPoint Presentation</vt:lpstr>
      <vt:lpstr>Socioeconomic Factors</vt:lpstr>
      <vt:lpstr>Healthcare System Factors</vt:lpstr>
      <vt:lpstr>Clinical Condition Factors</vt:lpstr>
      <vt:lpstr>ART Factors</vt:lpstr>
      <vt:lpstr>Patient-Related Factors</vt:lpstr>
      <vt:lpstr>Strategies to Improve ART Adherence</vt:lpstr>
      <vt:lpstr>Strategies to Improve ART Adherence</vt:lpstr>
      <vt:lpstr>References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Michael J Dominguez</cp:lastModifiedBy>
  <cp:revision>53</cp:revision>
  <dcterms:created xsi:type="dcterms:W3CDTF">2017-06-25T02:05:31Z</dcterms:created>
  <dcterms:modified xsi:type="dcterms:W3CDTF">2023-09-14T18:14:00Z</dcterms:modified>
</cp:coreProperties>
</file>