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7" r:id="rId32"/>
    <p:sldId id="286" r:id="rId33"/>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DEEF"/>
          </a:solidFill>
        </a:fill>
      </a:tcStyle>
    </a:wholeTbl>
    <a:band2H>
      <a:tcTxStyle/>
      <a:tcStyle>
        <a:tcBdr/>
        <a:fill>
          <a:solidFill>
            <a:srgbClr val="E9EFF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20" d="100"/>
          <a:sy n="120" d="100"/>
        </p:scale>
        <p:origin x="134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46" name="Shape 1246"/>
          <p:cNvSpPr>
            <a:spLocks noGrp="1" noRot="1" noChangeAspect="1"/>
          </p:cNvSpPr>
          <p:nvPr>
            <p:ph type="sldImg"/>
          </p:nvPr>
        </p:nvSpPr>
        <p:spPr>
          <a:xfrm>
            <a:off x="1143000" y="685800"/>
            <a:ext cx="4572000" cy="3429000"/>
          </a:xfrm>
          <a:prstGeom prst="rect">
            <a:avLst/>
          </a:prstGeom>
        </p:spPr>
        <p:txBody>
          <a:bodyPr/>
          <a:lstStyle/>
          <a:p>
            <a:endParaRPr/>
          </a:p>
        </p:txBody>
      </p:sp>
      <p:sp>
        <p:nvSpPr>
          <p:cNvPr id="1247" name="Shape 124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echo.unm.edu/locations-2/echo-hubs-superhubs-united-states/"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3" name="Shape 1253"/>
          <p:cNvSpPr>
            <a:spLocks noGrp="1" noRot="1" noChangeAspect="1"/>
          </p:cNvSpPr>
          <p:nvPr>
            <p:ph type="sldImg"/>
          </p:nvPr>
        </p:nvSpPr>
        <p:spPr>
          <a:prstGeom prst="rect">
            <a:avLst/>
          </a:prstGeom>
        </p:spPr>
        <p:txBody>
          <a:bodyPr/>
          <a:lstStyle/>
          <a:p>
            <a:endParaRPr/>
          </a:p>
        </p:txBody>
      </p:sp>
      <p:sp>
        <p:nvSpPr>
          <p:cNvPr id="1254" name="Shape 1254"/>
          <p:cNvSpPr>
            <a:spLocks noGrp="1"/>
          </p:cNvSpPr>
          <p:nvPr>
            <p:ph type="body" sz="quarter" idx="1"/>
          </p:nvPr>
        </p:nvSpPr>
        <p:spPr>
          <a:prstGeom prst="rect">
            <a:avLst/>
          </a:prstGeom>
        </p:spPr>
        <p:txBody>
          <a:bodyPr/>
          <a:lstStyle/>
          <a:p>
            <a:r>
              <a:rPr dirty="0"/>
              <a:t>V_0</a:t>
            </a:r>
            <a:r>
              <a:rPr lang="en-US" dirty="0"/>
              <a:t>7_2023</a:t>
            </a: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dirty="0"/>
              <a:t>Find additional </a:t>
            </a:r>
            <a:r>
              <a:rPr lang="en-US" dirty="0" err="1"/>
              <a:t>TeleECHO</a:t>
            </a:r>
            <a:r>
              <a:rPr lang="en-US" dirty="0"/>
              <a:t> sessions in your area: </a:t>
            </a:r>
            <a:r>
              <a:rPr lang="en-US" dirty="0">
                <a:hlinkClick r:id="rId3"/>
              </a:rPr>
              <a:t>https://echo.unm.edu/locations-2/echo-hubs-superhubs-united-states/</a:t>
            </a:r>
            <a:endParaRPr lang="en-US" dirty="0"/>
          </a:p>
          <a:p>
            <a:pPr defTabSz="912937">
              <a:defRPr/>
            </a:pPr>
            <a:r>
              <a:rPr lang="en-US" dirty="0"/>
              <a:t>https://hsc.unm.edu/echo/get-involved/join-an-echo/</a:t>
            </a:r>
          </a:p>
          <a:p>
            <a:r>
              <a:rPr lang="en-US" sz="1200" dirty="0"/>
              <a:t>IDEA Platform: Infectious Diseases Education &amp; Assessment. https://idea.medicine.uw.edu/</a:t>
            </a:r>
          </a:p>
          <a:p>
            <a:r>
              <a:rPr lang="en-US" sz="1200" dirty="0"/>
              <a:t>AETC National HIV Curriculum: 6 core modules for self study; regularly updated; CME, CNE</a:t>
            </a:r>
          </a:p>
          <a:p>
            <a:r>
              <a:rPr lang="en-US" sz="1200" dirty="0"/>
              <a:t>Hepatitis C Online Curriculum: https://www.hepatitisc.uw.edu/</a:t>
            </a:r>
          </a:p>
          <a:p>
            <a:r>
              <a:rPr lang="en-US" sz="1200" dirty="0"/>
              <a:t>Hepatitis B Online Curriculum: https://www.hepatitisb.uw.edu/</a:t>
            </a:r>
          </a:p>
          <a:p>
            <a:r>
              <a:rPr lang="en-US" sz="1200" dirty="0"/>
              <a:t>National STD Curriculum: https://www.std.uw.edu/</a:t>
            </a:r>
          </a:p>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32</a:t>
            </a:fld>
            <a:endParaRPr lang="en-US"/>
          </a:p>
        </p:txBody>
      </p:sp>
    </p:spTree>
    <p:extLst>
      <p:ext uri="{BB962C8B-B14F-4D97-AF65-F5344CB8AC3E}">
        <p14:creationId xmlns:p14="http://schemas.microsoft.com/office/powerpoint/2010/main" val="22327109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jpe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4.jpeg"/><Relationship Id="rId4" Type="http://schemas.openxmlformats.org/officeDocument/2006/relationships/image" Target="../media/image13.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6.jpe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7.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24.png"/><Relationship Id="rId4" Type="http://schemas.openxmlformats.org/officeDocument/2006/relationships/image" Target="../media/image2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1">
    <p:spTree>
      <p:nvGrpSpPr>
        <p:cNvPr id="1" name=""/>
        <p:cNvGrpSpPr/>
        <p:nvPr/>
      </p:nvGrpSpPr>
      <p:grpSpPr>
        <a:xfrm>
          <a:off x="0" y="0"/>
          <a:ext cx="0" cy="0"/>
          <a:chOff x="0" y="0"/>
          <a:chExt cx="0" cy="0"/>
        </a:xfrm>
      </p:grpSpPr>
      <p:sp>
        <p:nvSpPr>
          <p:cNvPr id="17" name="Body Level One…"/>
          <p:cNvSpPr txBox="1">
            <a:spLocks noGrp="1"/>
          </p:cNvSpPr>
          <p:nvPr>
            <p:ph type="body" sz="quarter" idx="1"/>
          </p:nvPr>
        </p:nvSpPr>
        <p:spPr>
          <a:xfrm>
            <a:off x="0" y="1"/>
            <a:ext cx="9144000" cy="1073887"/>
          </a:xfrm>
          <a:prstGeom prst="rect">
            <a:avLst/>
          </a:prstGeom>
        </p:spPr>
        <p:txBody>
          <a:bodyPr anchor="ctr">
            <a:normAutofit/>
          </a:bodyPr>
          <a:lstStyle>
            <a:lvl1pPr marL="0" indent="0" algn="ctr">
              <a:buSzTx/>
              <a:buFontTx/>
              <a:buNone/>
              <a:defRPr sz="3600" b="1">
                <a:solidFill>
                  <a:srgbClr val="008C99"/>
                </a:solidFill>
                <a:latin typeface="Gill Sans MT"/>
                <a:ea typeface="Gill Sans MT"/>
                <a:cs typeface="Gill Sans MT"/>
                <a:sym typeface="Gill Sans MT"/>
              </a:defRPr>
            </a:lvl1pPr>
            <a:lvl2pPr marL="800100" indent="-342900" algn="ctr">
              <a:buFontTx/>
              <a:defRPr sz="3600" b="1">
                <a:solidFill>
                  <a:srgbClr val="008C99"/>
                </a:solidFill>
                <a:latin typeface="Gill Sans MT"/>
                <a:ea typeface="Gill Sans MT"/>
                <a:cs typeface="Gill Sans MT"/>
                <a:sym typeface="Gill Sans MT"/>
              </a:defRPr>
            </a:lvl2pPr>
            <a:lvl3pPr marL="1325879" indent="-411479" algn="ctr">
              <a:buFontTx/>
              <a:defRPr sz="3600" b="1">
                <a:solidFill>
                  <a:srgbClr val="008C99"/>
                </a:solidFill>
                <a:latin typeface="Gill Sans MT"/>
                <a:ea typeface="Gill Sans MT"/>
                <a:cs typeface="Gill Sans MT"/>
                <a:sym typeface="Gill Sans MT"/>
              </a:defRPr>
            </a:lvl3pPr>
            <a:lvl4pPr marL="1828800" indent="-457200" algn="ctr">
              <a:buFontTx/>
              <a:defRPr sz="3600" b="1">
                <a:solidFill>
                  <a:srgbClr val="008C99"/>
                </a:solidFill>
                <a:latin typeface="Gill Sans MT"/>
                <a:ea typeface="Gill Sans MT"/>
                <a:cs typeface="Gill Sans MT"/>
                <a:sym typeface="Gill Sans MT"/>
              </a:defRPr>
            </a:lvl4pPr>
            <a:lvl5pPr marL="2286000" indent="-457200" algn="ctr">
              <a:buFontTx/>
              <a:defRPr sz="3600" b="1">
                <a:solidFill>
                  <a:srgbClr val="008C99"/>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18" name="Text Placeholder 3"/>
          <p:cNvSpPr>
            <a:spLocks noGrp="1"/>
          </p:cNvSpPr>
          <p:nvPr>
            <p:ph type="body" idx="21"/>
          </p:nvPr>
        </p:nvSpPr>
        <p:spPr>
          <a:xfrm>
            <a:off x="128804" y="1233376"/>
            <a:ext cx="8866339" cy="4467209"/>
          </a:xfrm>
          <a:prstGeom prst="rect">
            <a:avLst/>
          </a:prstGeom>
        </p:spPr>
        <p:txBody>
          <a:bodyPr>
            <a:normAutofit/>
          </a:bodyPr>
          <a:lstStyle/>
          <a:p>
            <a:pPr>
              <a:buFontTx/>
              <a:buBlip>
                <a:blip r:embed="rId2"/>
              </a:buBlip>
              <a:defRPr>
                <a:solidFill>
                  <a:srgbClr val="50A5AB"/>
                </a:solidFill>
              </a:defRPr>
            </a:pPr>
            <a:endParaRPr/>
          </a:p>
        </p:txBody>
      </p:sp>
      <p:sp>
        <p:nvSpPr>
          <p:cNvPr id="19" name="Straight Connector 5"/>
          <p:cNvSpPr/>
          <p:nvPr/>
        </p:nvSpPr>
        <p:spPr>
          <a:xfrm>
            <a:off x="0" y="1073888"/>
            <a:ext cx="9144000" cy="1"/>
          </a:xfrm>
          <a:prstGeom prst="line">
            <a:avLst/>
          </a:prstGeom>
          <a:ln w="6350">
            <a:solidFill>
              <a:srgbClr val="008C99"/>
            </a:solidFill>
            <a:miter/>
          </a:ln>
        </p:spPr>
        <p:txBody>
          <a:bodyPr lIns="45719" rIns="45719"/>
          <a:lstStyle/>
          <a:p>
            <a:endParaRPr/>
          </a:p>
        </p:txBody>
      </p:sp>
      <p:sp>
        <p:nvSpPr>
          <p:cNvPr id="2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95">
    <p:spTree>
      <p:nvGrpSpPr>
        <p:cNvPr id="1" name=""/>
        <p:cNvGrpSpPr/>
        <p:nvPr/>
      </p:nvGrpSpPr>
      <p:grpSpPr>
        <a:xfrm>
          <a:off x="0" y="0"/>
          <a:ext cx="0" cy="0"/>
          <a:chOff x="0" y="0"/>
          <a:chExt cx="0" cy="0"/>
        </a:xfrm>
      </p:grpSpPr>
      <p:sp>
        <p:nvSpPr>
          <p:cNvPr id="176" name="Rectangle 9"/>
          <p:cNvSpPr/>
          <p:nvPr/>
        </p:nvSpPr>
        <p:spPr>
          <a:xfrm>
            <a:off x="0" y="6445611"/>
            <a:ext cx="9144000" cy="412389"/>
          </a:xfrm>
          <a:prstGeom prst="rect">
            <a:avLst/>
          </a:prstGeom>
          <a:solidFill>
            <a:srgbClr val="50A5AB"/>
          </a:solidFill>
          <a:ln w="12700">
            <a:miter lim="400000"/>
          </a:ln>
        </p:spPr>
        <p:txBody>
          <a:bodyPr lIns="45719" rIns="45719" anchor="ctr"/>
          <a:lstStyle/>
          <a:p>
            <a:pPr algn="ctr">
              <a:defRPr>
                <a:solidFill>
                  <a:srgbClr val="008C99"/>
                </a:solidFill>
              </a:defRPr>
            </a:pPr>
            <a:endParaRPr/>
          </a:p>
        </p:txBody>
      </p:sp>
      <p:pic>
        <p:nvPicPr>
          <p:cNvPr id="177" name="Picture 1" descr="Picture 1"/>
          <p:cNvPicPr>
            <a:picLocks noChangeAspect="1"/>
          </p:cNvPicPr>
          <p:nvPr/>
        </p:nvPicPr>
        <p:blipFill>
          <a:blip r:embed="rId2"/>
          <a:stretch>
            <a:fillRect/>
          </a:stretch>
        </p:blipFill>
        <p:spPr>
          <a:xfrm>
            <a:off x="1" y="0"/>
            <a:ext cx="9144001" cy="6445612"/>
          </a:xfrm>
          <a:prstGeom prst="rect">
            <a:avLst/>
          </a:prstGeom>
          <a:ln w="12700">
            <a:miter lim="400000"/>
          </a:ln>
        </p:spPr>
      </p:pic>
      <p:grpSp>
        <p:nvGrpSpPr>
          <p:cNvPr id="180" name="Group 10"/>
          <p:cNvGrpSpPr/>
          <p:nvPr/>
        </p:nvGrpSpPr>
        <p:grpSpPr>
          <a:xfrm>
            <a:off x="0" y="6504699"/>
            <a:ext cx="1076585" cy="294213"/>
            <a:chOff x="0" y="0"/>
            <a:chExt cx="1076584" cy="294212"/>
          </a:xfrm>
        </p:grpSpPr>
        <p:pic>
          <p:nvPicPr>
            <p:cNvPr id="178" name="Picture 12" descr="Picture 12"/>
            <p:cNvPicPr>
              <a:picLocks noChangeAspect="1"/>
            </p:cNvPicPr>
            <p:nvPr/>
          </p:nvPicPr>
          <p:blipFill>
            <a:blip r:embed="rId3"/>
            <a:stretch>
              <a:fillRect/>
            </a:stretch>
          </p:blipFill>
          <p:spPr>
            <a:xfrm>
              <a:off x="-1" y="0"/>
              <a:ext cx="740456" cy="294213"/>
            </a:xfrm>
            <a:prstGeom prst="rect">
              <a:avLst/>
            </a:prstGeom>
            <a:ln w="12700" cap="flat">
              <a:noFill/>
              <a:miter lim="400000"/>
            </a:ln>
            <a:effectLst/>
          </p:spPr>
        </p:pic>
        <p:pic>
          <p:nvPicPr>
            <p:cNvPr id="179" name="Picture 13" descr="Picture 13"/>
            <p:cNvPicPr>
              <a:picLocks noChangeAspect="1"/>
            </p:cNvPicPr>
            <p:nvPr/>
          </p:nvPicPr>
          <p:blipFill>
            <a:blip r:embed="rId4"/>
            <a:stretch>
              <a:fillRect/>
            </a:stretch>
          </p:blipFill>
          <p:spPr>
            <a:xfrm>
              <a:off x="740454" y="39063"/>
              <a:ext cx="336131" cy="216086"/>
            </a:xfrm>
            <a:prstGeom prst="rect">
              <a:avLst/>
            </a:prstGeom>
            <a:ln w="12700" cap="flat">
              <a:noFill/>
              <a:miter lim="400000"/>
            </a:ln>
            <a:effectLst/>
          </p:spPr>
        </p:pic>
      </p:grpSp>
      <p:pic>
        <p:nvPicPr>
          <p:cNvPr id="181" name="Picture 8" descr="Picture 8"/>
          <p:cNvPicPr>
            <a:picLocks noChangeAspect="1"/>
          </p:cNvPicPr>
          <p:nvPr/>
        </p:nvPicPr>
        <p:blipFill>
          <a:blip r:embed="rId5"/>
          <a:stretch>
            <a:fillRect/>
          </a:stretch>
        </p:blipFill>
        <p:spPr>
          <a:xfrm>
            <a:off x="8065230" y="6493411"/>
            <a:ext cx="1044903" cy="355897"/>
          </a:xfrm>
          <a:prstGeom prst="rect">
            <a:avLst/>
          </a:prstGeom>
          <a:ln w="12700">
            <a:miter lim="400000"/>
          </a:ln>
        </p:spPr>
      </p:pic>
      <p:sp>
        <p:nvSpPr>
          <p:cNvPr id="182" name="Rectangle 7"/>
          <p:cNvSpPr/>
          <p:nvPr/>
        </p:nvSpPr>
        <p:spPr>
          <a:xfrm>
            <a:off x="336549" y="1673225"/>
            <a:ext cx="2738440" cy="1900239"/>
          </a:xfrm>
          <a:prstGeom prst="rect">
            <a:avLst/>
          </a:prstGeom>
          <a:solidFill>
            <a:srgbClr val="FFFFFF"/>
          </a:solidFill>
          <a:ln w="12700">
            <a:miter lim="400000"/>
          </a:ln>
          <a:effectLst>
            <a:outerShdw blurRad="50800" dist="38100" dir="2700000" rotWithShape="0">
              <a:srgbClr val="000000">
                <a:alpha val="40000"/>
              </a:srgbClr>
            </a:outerShdw>
          </a:effectLst>
        </p:spPr>
        <p:txBody>
          <a:bodyPr lIns="45719" rIns="45719"/>
          <a:lstStyle/>
          <a:p>
            <a:endParaRPr/>
          </a:p>
        </p:txBody>
      </p:sp>
      <p:sp>
        <p:nvSpPr>
          <p:cNvPr id="183" name="Rectangle 8"/>
          <p:cNvSpPr/>
          <p:nvPr/>
        </p:nvSpPr>
        <p:spPr>
          <a:xfrm>
            <a:off x="3157538" y="1673225"/>
            <a:ext cx="2736851" cy="1900239"/>
          </a:xfrm>
          <a:prstGeom prst="rect">
            <a:avLst/>
          </a:prstGeom>
          <a:solidFill>
            <a:srgbClr val="FFFFFF"/>
          </a:solidFill>
          <a:ln w="12700">
            <a:miter lim="400000"/>
          </a:ln>
          <a:effectLst>
            <a:outerShdw blurRad="50800" dist="38100" dir="2700000" rotWithShape="0">
              <a:srgbClr val="000000">
                <a:alpha val="40000"/>
              </a:srgbClr>
            </a:outerShdw>
          </a:effectLst>
        </p:spPr>
        <p:txBody>
          <a:bodyPr lIns="45719" rIns="45719"/>
          <a:lstStyle/>
          <a:p>
            <a:endParaRPr/>
          </a:p>
        </p:txBody>
      </p:sp>
      <p:sp>
        <p:nvSpPr>
          <p:cNvPr id="184" name="Rectangle 9"/>
          <p:cNvSpPr/>
          <p:nvPr/>
        </p:nvSpPr>
        <p:spPr>
          <a:xfrm>
            <a:off x="5976937" y="1673225"/>
            <a:ext cx="2738439" cy="1900239"/>
          </a:xfrm>
          <a:prstGeom prst="rect">
            <a:avLst/>
          </a:prstGeom>
          <a:solidFill>
            <a:srgbClr val="FFFFFF"/>
          </a:solidFill>
          <a:ln w="12700">
            <a:miter lim="400000"/>
          </a:ln>
          <a:effectLst>
            <a:outerShdw blurRad="50800" dist="38100" dir="2700000" rotWithShape="0">
              <a:srgbClr val="000000">
                <a:alpha val="40000"/>
              </a:srgbClr>
            </a:outerShdw>
          </a:effectLst>
        </p:spPr>
        <p:txBody>
          <a:bodyPr lIns="45719" rIns="45719"/>
          <a:lstStyle/>
          <a:p>
            <a:endParaRPr/>
          </a:p>
        </p:txBody>
      </p:sp>
      <p:sp>
        <p:nvSpPr>
          <p:cNvPr id="185" name="Rectangle 10"/>
          <p:cNvSpPr/>
          <p:nvPr/>
        </p:nvSpPr>
        <p:spPr>
          <a:xfrm>
            <a:off x="336549" y="3662362"/>
            <a:ext cx="2738440" cy="1900239"/>
          </a:xfrm>
          <a:prstGeom prst="rect">
            <a:avLst/>
          </a:prstGeom>
          <a:solidFill>
            <a:srgbClr val="FFFFFF"/>
          </a:solidFill>
          <a:ln w="12700">
            <a:miter lim="400000"/>
          </a:ln>
          <a:effectLst>
            <a:outerShdw blurRad="50800" dist="38100" dir="2700000" rotWithShape="0">
              <a:srgbClr val="000000">
                <a:alpha val="40000"/>
              </a:srgbClr>
            </a:outerShdw>
          </a:effectLst>
        </p:spPr>
        <p:txBody>
          <a:bodyPr lIns="45719" rIns="45719"/>
          <a:lstStyle/>
          <a:p>
            <a:endParaRPr/>
          </a:p>
        </p:txBody>
      </p:sp>
      <p:sp>
        <p:nvSpPr>
          <p:cNvPr id="186" name="Rectangle 11"/>
          <p:cNvSpPr/>
          <p:nvPr/>
        </p:nvSpPr>
        <p:spPr>
          <a:xfrm>
            <a:off x="3157538" y="3662362"/>
            <a:ext cx="2736851" cy="1900239"/>
          </a:xfrm>
          <a:prstGeom prst="rect">
            <a:avLst/>
          </a:prstGeom>
          <a:solidFill>
            <a:srgbClr val="FFFFFF"/>
          </a:solidFill>
          <a:ln w="12700">
            <a:miter lim="400000"/>
          </a:ln>
          <a:effectLst>
            <a:outerShdw blurRad="50800" dist="38100" dir="2700000" rotWithShape="0">
              <a:srgbClr val="000000">
                <a:alpha val="40000"/>
              </a:srgbClr>
            </a:outerShdw>
          </a:effectLst>
        </p:spPr>
        <p:txBody>
          <a:bodyPr lIns="45719" rIns="45719"/>
          <a:lstStyle/>
          <a:p>
            <a:endParaRPr/>
          </a:p>
        </p:txBody>
      </p:sp>
      <p:sp>
        <p:nvSpPr>
          <p:cNvPr id="187" name="Rectangle 12"/>
          <p:cNvSpPr/>
          <p:nvPr/>
        </p:nvSpPr>
        <p:spPr>
          <a:xfrm>
            <a:off x="5976937" y="3662362"/>
            <a:ext cx="2738439" cy="1900239"/>
          </a:xfrm>
          <a:prstGeom prst="rect">
            <a:avLst/>
          </a:prstGeom>
          <a:solidFill>
            <a:srgbClr val="FFFFFF"/>
          </a:solidFill>
          <a:ln w="12700">
            <a:miter lim="400000"/>
          </a:ln>
          <a:effectLst>
            <a:outerShdw blurRad="50800" dist="38100" dir="2700000" rotWithShape="0">
              <a:srgbClr val="000000">
                <a:alpha val="40000"/>
              </a:srgbClr>
            </a:outerShdw>
          </a:effectLst>
        </p:spPr>
        <p:txBody>
          <a:bodyPr lIns="45719" rIns="45719"/>
          <a:lstStyle/>
          <a:p>
            <a:endParaRPr/>
          </a:p>
        </p:txBody>
      </p:sp>
      <p:sp>
        <p:nvSpPr>
          <p:cNvPr id="188" name="Body Level One…"/>
          <p:cNvSpPr txBox="1">
            <a:spLocks noGrp="1"/>
          </p:cNvSpPr>
          <p:nvPr>
            <p:ph type="body" sz="quarter" idx="1"/>
          </p:nvPr>
        </p:nvSpPr>
        <p:spPr>
          <a:xfrm>
            <a:off x="347730" y="395396"/>
            <a:ext cx="5647524" cy="699269"/>
          </a:xfrm>
          <a:prstGeom prst="rect">
            <a:avLst/>
          </a:prstGeom>
        </p:spPr>
        <p:txBody>
          <a:bodyPr>
            <a:normAutofit/>
          </a:bodyPr>
          <a:lstStyle>
            <a:lvl1pPr marL="0" indent="0">
              <a:buSzTx/>
              <a:buFontTx/>
              <a:buNone/>
              <a:defRPr sz="3600" b="1">
                <a:solidFill>
                  <a:srgbClr val="1C344D"/>
                </a:solidFill>
                <a:latin typeface="Gill Sans MT"/>
                <a:ea typeface="Gill Sans MT"/>
                <a:cs typeface="Gill Sans MT"/>
                <a:sym typeface="Gill Sans MT"/>
              </a:defRPr>
            </a:lvl1pPr>
            <a:lvl2pPr marL="800100" indent="-342900">
              <a:buFontTx/>
              <a:defRPr sz="3600" b="1">
                <a:solidFill>
                  <a:srgbClr val="1C344D"/>
                </a:solidFill>
                <a:latin typeface="Gill Sans MT"/>
                <a:ea typeface="Gill Sans MT"/>
                <a:cs typeface="Gill Sans MT"/>
                <a:sym typeface="Gill Sans MT"/>
              </a:defRPr>
            </a:lvl2pPr>
            <a:lvl3pPr marL="1325879" indent="-411479">
              <a:buFontTx/>
              <a:defRPr sz="3600" b="1">
                <a:solidFill>
                  <a:srgbClr val="1C344D"/>
                </a:solidFill>
                <a:latin typeface="Gill Sans MT"/>
                <a:ea typeface="Gill Sans MT"/>
                <a:cs typeface="Gill Sans MT"/>
                <a:sym typeface="Gill Sans MT"/>
              </a:defRPr>
            </a:lvl3pPr>
            <a:lvl4pPr marL="1828800" indent="-457200">
              <a:buFontTx/>
              <a:defRPr sz="3600" b="1">
                <a:solidFill>
                  <a:srgbClr val="1C344D"/>
                </a:solidFill>
                <a:latin typeface="Gill Sans MT"/>
                <a:ea typeface="Gill Sans MT"/>
                <a:cs typeface="Gill Sans MT"/>
                <a:sym typeface="Gill Sans MT"/>
              </a:defRPr>
            </a:lvl4pPr>
            <a:lvl5pPr marL="2286000" indent="-457200">
              <a:buFontTx/>
              <a:defRPr sz="3600" b="1">
                <a:solidFill>
                  <a:srgbClr val="1C344D"/>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189" name="Text Placeholder 5"/>
          <p:cNvSpPr>
            <a:spLocks noGrp="1"/>
          </p:cNvSpPr>
          <p:nvPr>
            <p:ph type="body" sz="quarter" idx="21"/>
          </p:nvPr>
        </p:nvSpPr>
        <p:spPr>
          <a:xfrm>
            <a:off x="352916" y="1673225"/>
            <a:ext cx="2722073" cy="406049"/>
          </a:xfrm>
          <a:prstGeom prst="rect">
            <a:avLst/>
          </a:prstGeom>
        </p:spPr>
        <p:txBody>
          <a:bodyPr>
            <a:normAutofit/>
          </a:bodyPr>
          <a:lstStyle/>
          <a:p>
            <a:pPr marL="0" indent="0">
              <a:buSzTx/>
              <a:buFontTx/>
              <a:buNone/>
              <a:defRPr>
                <a:solidFill>
                  <a:srgbClr val="1C344D"/>
                </a:solidFill>
                <a:latin typeface="Gill Sans MT"/>
                <a:ea typeface="Gill Sans MT"/>
                <a:cs typeface="Gill Sans MT"/>
                <a:sym typeface="Gill Sans MT"/>
              </a:defRPr>
            </a:pPr>
            <a:endParaRPr/>
          </a:p>
        </p:txBody>
      </p:sp>
      <p:sp>
        <p:nvSpPr>
          <p:cNvPr id="190" name="Text Placeholder 5"/>
          <p:cNvSpPr>
            <a:spLocks noGrp="1"/>
          </p:cNvSpPr>
          <p:nvPr>
            <p:ph type="body" sz="quarter" idx="22"/>
          </p:nvPr>
        </p:nvSpPr>
        <p:spPr>
          <a:xfrm>
            <a:off x="352916" y="2079273"/>
            <a:ext cx="2722073" cy="1548116"/>
          </a:xfrm>
          <a:prstGeom prst="rect">
            <a:avLst/>
          </a:prstGeom>
        </p:spPr>
        <p:txBody>
          <a:bodyPr>
            <a:normAutofit/>
          </a:bodyPr>
          <a:lstStyle/>
          <a:p>
            <a:pPr marL="342900" indent="-342900">
              <a:lnSpc>
                <a:spcPct val="100000"/>
              </a:lnSpc>
              <a:spcBef>
                <a:spcPts val="0"/>
              </a:spcBef>
              <a:defRPr sz="2000">
                <a:solidFill>
                  <a:srgbClr val="008C99"/>
                </a:solidFill>
                <a:latin typeface="Gill Sans MT"/>
                <a:ea typeface="Gill Sans MT"/>
                <a:cs typeface="Gill Sans MT"/>
                <a:sym typeface="Gill Sans MT"/>
              </a:defRPr>
            </a:pPr>
            <a:endParaRPr/>
          </a:p>
        </p:txBody>
      </p:sp>
      <p:sp>
        <p:nvSpPr>
          <p:cNvPr id="191" name="Text Placeholder 5"/>
          <p:cNvSpPr>
            <a:spLocks noGrp="1"/>
          </p:cNvSpPr>
          <p:nvPr>
            <p:ph type="body" sz="quarter" idx="23"/>
          </p:nvPr>
        </p:nvSpPr>
        <p:spPr>
          <a:xfrm>
            <a:off x="3157538" y="1673225"/>
            <a:ext cx="2722072" cy="406049"/>
          </a:xfrm>
          <a:prstGeom prst="rect">
            <a:avLst/>
          </a:prstGeom>
        </p:spPr>
        <p:txBody>
          <a:bodyPr>
            <a:normAutofit/>
          </a:bodyPr>
          <a:lstStyle/>
          <a:p>
            <a:pPr marL="0" indent="0">
              <a:buSzTx/>
              <a:buFontTx/>
              <a:buNone/>
              <a:defRPr>
                <a:solidFill>
                  <a:srgbClr val="1C344D"/>
                </a:solidFill>
                <a:latin typeface="Gill Sans MT"/>
                <a:ea typeface="Gill Sans MT"/>
                <a:cs typeface="Gill Sans MT"/>
                <a:sym typeface="Gill Sans MT"/>
              </a:defRPr>
            </a:pPr>
            <a:endParaRPr/>
          </a:p>
        </p:txBody>
      </p:sp>
      <p:sp>
        <p:nvSpPr>
          <p:cNvPr id="192" name="Text Placeholder 5"/>
          <p:cNvSpPr>
            <a:spLocks noGrp="1"/>
          </p:cNvSpPr>
          <p:nvPr>
            <p:ph type="body" sz="quarter" idx="24"/>
          </p:nvPr>
        </p:nvSpPr>
        <p:spPr>
          <a:xfrm>
            <a:off x="3157538" y="2079273"/>
            <a:ext cx="2722072" cy="1548116"/>
          </a:xfrm>
          <a:prstGeom prst="rect">
            <a:avLst/>
          </a:prstGeom>
        </p:spPr>
        <p:txBody>
          <a:bodyPr>
            <a:normAutofit/>
          </a:bodyPr>
          <a:lstStyle/>
          <a:p>
            <a:pPr marL="342900" indent="-342900">
              <a:lnSpc>
                <a:spcPct val="100000"/>
              </a:lnSpc>
              <a:spcBef>
                <a:spcPts val="0"/>
              </a:spcBef>
              <a:defRPr sz="2000">
                <a:solidFill>
                  <a:srgbClr val="008C99"/>
                </a:solidFill>
                <a:latin typeface="Gill Sans MT"/>
                <a:ea typeface="Gill Sans MT"/>
                <a:cs typeface="Gill Sans MT"/>
                <a:sym typeface="Gill Sans MT"/>
              </a:defRPr>
            </a:pPr>
            <a:endParaRPr/>
          </a:p>
        </p:txBody>
      </p:sp>
      <p:sp>
        <p:nvSpPr>
          <p:cNvPr id="193" name="Text Placeholder 5"/>
          <p:cNvSpPr>
            <a:spLocks noGrp="1"/>
          </p:cNvSpPr>
          <p:nvPr>
            <p:ph type="body" sz="quarter" idx="25"/>
          </p:nvPr>
        </p:nvSpPr>
        <p:spPr>
          <a:xfrm>
            <a:off x="5995253" y="1673225"/>
            <a:ext cx="2722072" cy="406049"/>
          </a:xfrm>
          <a:prstGeom prst="rect">
            <a:avLst/>
          </a:prstGeom>
        </p:spPr>
        <p:txBody>
          <a:bodyPr>
            <a:normAutofit/>
          </a:bodyPr>
          <a:lstStyle/>
          <a:p>
            <a:pPr marL="0" indent="0">
              <a:buSzTx/>
              <a:buFontTx/>
              <a:buNone/>
              <a:defRPr>
                <a:solidFill>
                  <a:srgbClr val="1C344D"/>
                </a:solidFill>
                <a:latin typeface="Gill Sans MT"/>
                <a:ea typeface="Gill Sans MT"/>
                <a:cs typeface="Gill Sans MT"/>
                <a:sym typeface="Gill Sans MT"/>
              </a:defRPr>
            </a:pPr>
            <a:endParaRPr/>
          </a:p>
        </p:txBody>
      </p:sp>
      <p:sp>
        <p:nvSpPr>
          <p:cNvPr id="194" name="Text Placeholder 5"/>
          <p:cNvSpPr>
            <a:spLocks noGrp="1"/>
          </p:cNvSpPr>
          <p:nvPr>
            <p:ph type="body" sz="quarter" idx="26"/>
          </p:nvPr>
        </p:nvSpPr>
        <p:spPr>
          <a:xfrm>
            <a:off x="5995253" y="2079273"/>
            <a:ext cx="2722072" cy="1548116"/>
          </a:xfrm>
          <a:prstGeom prst="rect">
            <a:avLst/>
          </a:prstGeom>
        </p:spPr>
        <p:txBody>
          <a:bodyPr>
            <a:normAutofit/>
          </a:bodyPr>
          <a:lstStyle/>
          <a:p>
            <a:pPr marL="342900" indent="-342900">
              <a:lnSpc>
                <a:spcPct val="100000"/>
              </a:lnSpc>
              <a:spcBef>
                <a:spcPts val="0"/>
              </a:spcBef>
              <a:defRPr sz="2000">
                <a:solidFill>
                  <a:srgbClr val="008C99"/>
                </a:solidFill>
                <a:latin typeface="Gill Sans MT"/>
                <a:ea typeface="Gill Sans MT"/>
                <a:cs typeface="Gill Sans MT"/>
                <a:sym typeface="Gill Sans MT"/>
              </a:defRPr>
            </a:pPr>
            <a:endParaRPr/>
          </a:p>
        </p:txBody>
      </p:sp>
      <p:sp>
        <p:nvSpPr>
          <p:cNvPr id="195" name="Text Placeholder 5"/>
          <p:cNvSpPr>
            <a:spLocks noGrp="1"/>
          </p:cNvSpPr>
          <p:nvPr>
            <p:ph type="body" sz="quarter" idx="27"/>
          </p:nvPr>
        </p:nvSpPr>
        <p:spPr>
          <a:xfrm>
            <a:off x="352916" y="3647875"/>
            <a:ext cx="2722073" cy="406049"/>
          </a:xfrm>
          <a:prstGeom prst="rect">
            <a:avLst/>
          </a:prstGeom>
        </p:spPr>
        <p:txBody>
          <a:bodyPr>
            <a:normAutofit/>
          </a:bodyPr>
          <a:lstStyle/>
          <a:p>
            <a:pPr marL="0" indent="0">
              <a:buSzTx/>
              <a:buFontTx/>
              <a:buNone/>
              <a:defRPr>
                <a:solidFill>
                  <a:srgbClr val="1C344D"/>
                </a:solidFill>
                <a:latin typeface="Gill Sans MT"/>
                <a:ea typeface="Gill Sans MT"/>
                <a:cs typeface="Gill Sans MT"/>
                <a:sym typeface="Gill Sans MT"/>
              </a:defRPr>
            </a:pPr>
            <a:endParaRPr/>
          </a:p>
        </p:txBody>
      </p:sp>
      <p:sp>
        <p:nvSpPr>
          <p:cNvPr id="196" name="Text Placeholder 5"/>
          <p:cNvSpPr>
            <a:spLocks noGrp="1"/>
          </p:cNvSpPr>
          <p:nvPr>
            <p:ph type="body" sz="quarter" idx="28"/>
          </p:nvPr>
        </p:nvSpPr>
        <p:spPr>
          <a:xfrm>
            <a:off x="352916" y="4053923"/>
            <a:ext cx="2722073" cy="1548116"/>
          </a:xfrm>
          <a:prstGeom prst="rect">
            <a:avLst/>
          </a:prstGeom>
        </p:spPr>
        <p:txBody>
          <a:bodyPr>
            <a:normAutofit/>
          </a:bodyPr>
          <a:lstStyle/>
          <a:p>
            <a:pPr marL="342900" indent="-342900">
              <a:lnSpc>
                <a:spcPct val="100000"/>
              </a:lnSpc>
              <a:spcBef>
                <a:spcPts val="0"/>
              </a:spcBef>
              <a:defRPr sz="2000">
                <a:solidFill>
                  <a:srgbClr val="008C99"/>
                </a:solidFill>
                <a:latin typeface="Gill Sans MT"/>
                <a:ea typeface="Gill Sans MT"/>
                <a:cs typeface="Gill Sans MT"/>
                <a:sym typeface="Gill Sans MT"/>
              </a:defRPr>
            </a:pPr>
            <a:endParaRPr/>
          </a:p>
        </p:txBody>
      </p:sp>
      <p:sp>
        <p:nvSpPr>
          <p:cNvPr id="197" name="Text Placeholder 5"/>
          <p:cNvSpPr>
            <a:spLocks noGrp="1"/>
          </p:cNvSpPr>
          <p:nvPr>
            <p:ph type="body" sz="quarter" idx="29"/>
          </p:nvPr>
        </p:nvSpPr>
        <p:spPr>
          <a:xfrm>
            <a:off x="3172317" y="3660754"/>
            <a:ext cx="2722072" cy="406049"/>
          </a:xfrm>
          <a:prstGeom prst="rect">
            <a:avLst/>
          </a:prstGeom>
        </p:spPr>
        <p:txBody>
          <a:bodyPr>
            <a:normAutofit/>
          </a:bodyPr>
          <a:lstStyle/>
          <a:p>
            <a:pPr marL="0" indent="0">
              <a:buSzTx/>
              <a:buFontTx/>
              <a:buNone/>
              <a:defRPr>
                <a:solidFill>
                  <a:srgbClr val="1C344D"/>
                </a:solidFill>
                <a:latin typeface="Gill Sans MT"/>
                <a:ea typeface="Gill Sans MT"/>
                <a:cs typeface="Gill Sans MT"/>
                <a:sym typeface="Gill Sans MT"/>
              </a:defRPr>
            </a:pPr>
            <a:endParaRPr/>
          </a:p>
        </p:txBody>
      </p:sp>
      <p:sp>
        <p:nvSpPr>
          <p:cNvPr id="198" name="Text Placeholder 5"/>
          <p:cNvSpPr>
            <a:spLocks noGrp="1"/>
          </p:cNvSpPr>
          <p:nvPr>
            <p:ph type="body" sz="quarter" idx="30"/>
          </p:nvPr>
        </p:nvSpPr>
        <p:spPr>
          <a:xfrm>
            <a:off x="3172317" y="4066802"/>
            <a:ext cx="2722072" cy="1548116"/>
          </a:xfrm>
          <a:prstGeom prst="rect">
            <a:avLst/>
          </a:prstGeom>
        </p:spPr>
        <p:txBody>
          <a:bodyPr>
            <a:normAutofit/>
          </a:bodyPr>
          <a:lstStyle/>
          <a:p>
            <a:pPr marL="342900" indent="-342900">
              <a:lnSpc>
                <a:spcPct val="100000"/>
              </a:lnSpc>
              <a:spcBef>
                <a:spcPts val="0"/>
              </a:spcBef>
              <a:defRPr sz="2000">
                <a:solidFill>
                  <a:srgbClr val="008C99"/>
                </a:solidFill>
                <a:latin typeface="Gill Sans MT"/>
                <a:ea typeface="Gill Sans MT"/>
                <a:cs typeface="Gill Sans MT"/>
                <a:sym typeface="Gill Sans MT"/>
              </a:defRPr>
            </a:pPr>
            <a:endParaRPr/>
          </a:p>
        </p:txBody>
      </p:sp>
      <p:sp>
        <p:nvSpPr>
          <p:cNvPr id="199" name="Text Placeholder 5"/>
          <p:cNvSpPr>
            <a:spLocks noGrp="1"/>
          </p:cNvSpPr>
          <p:nvPr>
            <p:ph type="body" sz="quarter" idx="31"/>
          </p:nvPr>
        </p:nvSpPr>
        <p:spPr>
          <a:xfrm>
            <a:off x="5991716" y="3647875"/>
            <a:ext cx="2722072" cy="406049"/>
          </a:xfrm>
          <a:prstGeom prst="rect">
            <a:avLst/>
          </a:prstGeom>
        </p:spPr>
        <p:txBody>
          <a:bodyPr>
            <a:normAutofit/>
          </a:bodyPr>
          <a:lstStyle/>
          <a:p>
            <a:pPr marL="0" indent="0">
              <a:buSzTx/>
              <a:buFontTx/>
              <a:buNone/>
              <a:defRPr>
                <a:solidFill>
                  <a:srgbClr val="1C344D"/>
                </a:solidFill>
                <a:latin typeface="Gill Sans MT"/>
                <a:ea typeface="Gill Sans MT"/>
                <a:cs typeface="Gill Sans MT"/>
                <a:sym typeface="Gill Sans MT"/>
              </a:defRPr>
            </a:pPr>
            <a:endParaRPr/>
          </a:p>
        </p:txBody>
      </p:sp>
      <p:sp>
        <p:nvSpPr>
          <p:cNvPr id="200" name="Text Placeholder 5"/>
          <p:cNvSpPr>
            <a:spLocks noGrp="1"/>
          </p:cNvSpPr>
          <p:nvPr>
            <p:ph type="body" sz="quarter" idx="32"/>
          </p:nvPr>
        </p:nvSpPr>
        <p:spPr>
          <a:xfrm>
            <a:off x="5991716" y="4053923"/>
            <a:ext cx="2722072" cy="1548116"/>
          </a:xfrm>
          <a:prstGeom prst="rect">
            <a:avLst/>
          </a:prstGeom>
        </p:spPr>
        <p:txBody>
          <a:bodyPr>
            <a:normAutofit/>
          </a:bodyPr>
          <a:lstStyle/>
          <a:p>
            <a:pPr marL="342900" indent="-342900">
              <a:lnSpc>
                <a:spcPct val="100000"/>
              </a:lnSpc>
              <a:spcBef>
                <a:spcPts val="0"/>
              </a:spcBef>
              <a:defRPr sz="2000">
                <a:solidFill>
                  <a:srgbClr val="008C99"/>
                </a:solidFill>
                <a:latin typeface="Gill Sans MT"/>
                <a:ea typeface="Gill Sans MT"/>
                <a:cs typeface="Gill Sans MT"/>
                <a:sym typeface="Gill Sans MT"/>
              </a:defRPr>
            </a:pPr>
            <a:endParaRPr/>
          </a:p>
        </p:txBody>
      </p:sp>
      <p:sp>
        <p:nvSpPr>
          <p:cNvPr id="20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6">
    <p:spTree>
      <p:nvGrpSpPr>
        <p:cNvPr id="1" name=""/>
        <p:cNvGrpSpPr/>
        <p:nvPr/>
      </p:nvGrpSpPr>
      <p:grpSpPr>
        <a:xfrm>
          <a:off x="0" y="0"/>
          <a:ext cx="0" cy="0"/>
          <a:chOff x="0" y="0"/>
          <a:chExt cx="0" cy="0"/>
        </a:xfrm>
      </p:grpSpPr>
      <p:sp>
        <p:nvSpPr>
          <p:cNvPr id="208" name="Rectangle 9"/>
          <p:cNvSpPr/>
          <p:nvPr/>
        </p:nvSpPr>
        <p:spPr>
          <a:xfrm>
            <a:off x="0" y="6445611"/>
            <a:ext cx="9144000" cy="412389"/>
          </a:xfrm>
          <a:prstGeom prst="rect">
            <a:avLst/>
          </a:prstGeom>
          <a:solidFill>
            <a:srgbClr val="50A5AB"/>
          </a:solidFill>
          <a:ln w="12700">
            <a:miter lim="400000"/>
          </a:ln>
        </p:spPr>
        <p:txBody>
          <a:bodyPr lIns="45719" rIns="45719" anchor="ctr"/>
          <a:lstStyle/>
          <a:p>
            <a:pPr algn="ctr">
              <a:defRPr>
                <a:solidFill>
                  <a:srgbClr val="008C99"/>
                </a:solidFill>
              </a:defRPr>
            </a:pPr>
            <a:endParaRPr/>
          </a:p>
        </p:txBody>
      </p:sp>
      <p:pic>
        <p:nvPicPr>
          <p:cNvPr id="209" name="Picture 1" descr="Picture 1"/>
          <p:cNvPicPr>
            <a:picLocks noChangeAspect="1"/>
          </p:cNvPicPr>
          <p:nvPr/>
        </p:nvPicPr>
        <p:blipFill>
          <a:blip r:embed="rId2"/>
          <a:stretch>
            <a:fillRect/>
          </a:stretch>
        </p:blipFill>
        <p:spPr>
          <a:xfrm>
            <a:off x="1" y="0"/>
            <a:ext cx="9144001" cy="6445612"/>
          </a:xfrm>
          <a:prstGeom prst="rect">
            <a:avLst/>
          </a:prstGeom>
          <a:ln w="12700">
            <a:miter lim="400000"/>
          </a:ln>
        </p:spPr>
      </p:pic>
      <p:grpSp>
        <p:nvGrpSpPr>
          <p:cNvPr id="212" name="Group 10"/>
          <p:cNvGrpSpPr/>
          <p:nvPr/>
        </p:nvGrpSpPr>
        <p:grpSpPr>
          <a:xfrm>
            <a:off x="0" y="6504699"/>
            <a:ext cx="1076585" cy="294213"/>
            <a:chOff x="0" y="0"/>
            <a:chExt cx="1076584" cy="294212"/>
          </a:xfrm>
        </p:grpSpPr>
        <p:pic>
          <p:nvPicPr>
            <p:cNvPr id="210" name="Picture 12" descr="Picture 12"/>
            <p:cNvPicPr>
              <a:picLocks noChangeAspect="1"/>
            </p:cNvPicPr>
            <p:nvPr/>
          </p:nvPicPr>
          <p:blipFill>
            <a:blip r:embed="rId3"/>
            <a:stretch>
              <a:fillRect/>
            </a:stretch>
          </p:blipFill>
          <p:spPr>
            <a:xfrm>
              <a:off x="-1" y="0"/>
              <a:ext cx="740456" cy="294213"/>
            </a:xfrm>
            <a:prstGeom prst="rect">
              <a:avLst/>
            </a:prstGeom>
            <a:ln w="12700" cap="flat">
              <a:noFill/>
              <a:miter lim="400000"/>
            </a:ln>
            <a:effectLst/>
          </p:spPr>
        </p:pic>
        <p:pic>
          <p:nvPicPr>
            <p:cNvPr id="211" name="Picture 13" descr="Picture 13"/>
            <p:cNvPicPr>
              <a:picLocks noChangeAspect="1"/>
            </p:cNvPicPr>
            <p:nvPr/>
          </p:nvPicPr>
          <p:blipFill>
            <a:blip r:embed="rId4"/>
            <a:stretch>
              <a:fillRect/>
            </a:stretch>
          </p:blipFill>
          <p:spPr>
            <a:xfrm>
              <a:off x="740454" y="39063"/>
              <a:ext cx="336131" cy="216086"/>
            </a:xfrm>
            <a:prstGeom prst="rect">
              <a:avLst/>
            </a:prstGeom>
            <a:ln w="12700" cap="flat">
              <a:noFill/>
              <a:miter lim="400000"/>
            </a:ln>
            <a:effectLst/>
          </p:spPr>
        </p:pic>
      </p:grpSp>
      <p:pic>
        <p:nvPicPr>
          <p:cNvPr id="213" name="Picture 8" descr="Picture 8"/>
          <p:cNvPicPr>
            <a:picLocks noChangeAspect="1"/>
          </p:cNvPicPr>
          <p:nvPr/>
        </p:nvPicPr>
        <p:blipFill>
          <a:blip r:embed="rId5"/>
          <a:stretch>
            <a:fillRect/>
          </a:stretch>
        </p:blipFill>
        <p:spPr>
          <a:xfrm>
            <a:off x="8065230" y="6493411"/>
            <a:ext cx="1044903" cy="355897"/>
          </a:xfrm>
          <a:prstGeom prst="rect">
            <a:avLst/>
          </a:prstGeom>
          <a:ln w="12700">
            <a:miter lim="400000"/>
          </a:ln>
        </p:spPr>
      </p:pic>
      <p:sp>
        <p:nvSpPr>
          <p:cNvPr id="214" name="Body Level One…"/>
          <p:cNvSpPr txBox="1">
            <a:spLocks noGrp="1"/>
          </p:cNvSpPr>
          <p:nvPr>
            <p:ph type="body" sz="quarter" idx="1"/>
          </p:nvPr>
        </p:nvSpPr>
        <p:spPr>
          <a:xfrm>
            <a:off x="845533" y="5312547"/>
            <a:ext cx="2989868" cy="748272"/>
          </a:xfrm>
          <a:prstGeom prst="rect">
            <a:avLst/>
          </a:prstGeom>
        </p:spPr>
        <p:txBody>
          <a:bodyPr>
            <a:normAutofit/>
          </a:bodyPr>
          <a:lstStyle>
            <a:lvl1pPr marL="0" indent="0" algn="ctr">
              <a:lnSpc>
                <a:spcPct val="100000"/>
              </a:lnSpc>
              <a:spcBef>
                <a:spcPts val="0"/>
              </a:spcBef>
              <a:buSzTx/>
              <a:buFontTx/>
              <a:buNone/>
              <a:defRPr sz="2000">
                <a:solidFill>
                  <a:srgbClr val="1C344D"/>
                </a:solidFill>
                <a:latin typeface="Gill Sans MT"/>
                <a:ea typeface="Gill Sans MT"/>
                <a:cs typeface="Gill Sans MT"/>
                <a:sym typeface="Gill Sans MT"/>
              </a:defRPr>
            </a:lvl1pPr>
            <a:lvl2pPr marL="647700" indent="-190500" algn="ctr">
              <a:lnSpc>
                <a:spcPct val="100000"/>
              </a:lnSpc>
              <a:spcBef>
                <a:spcPts val="0"/>
              </a:spcBef>
              <a:buFontTx/>
              <a:defRPr sz="2000">
                <a:solidFill>
                  <a:srgbClr val="1C344D"/>
                </a:solidFill>
                <a:latin typeface="Gill Sans MT"/>
                <a:ea typeface="Gill Sans MT"/>
                <a:cs typeface="Gill Sans MT"/>
                <a:sym typeface="Gill Sans MT"/>
              </a:defRPr>
            </a:lvl2pPr>
            <a:lvl3pPr marL="1143000" indent="-228600" algn="ctr">
              <a:lnSpc>
                <a:spcPct val="100000"/>
              </a:lnSpc>
              <a:spcBef>
                <a:spcPts val="0"/>
              </a:spcBef>
              <a:buFontTx/>
              <a:defRPr sz="2000">
                <a:solidFill>
                  <a:srgbClr val="1C344D"/>
                </a:solidFill>
                <a:latin typeface="Gill Sans MT"/>
                <a:ea typeface="Gill Sans MT"/>
                <a:cs typeface="Gill Sans MT"/>
                <a:sym typeface="Gill Sans MT"/>
              </a:defRPr>
            </a:lvl3pPr>
            <a:lvl4pPr marL="1625600" indent="-254000" algn="ctr">
              <a:lnSpc>
                <a:spcPct val="100000"/>
              </a:lnSpc>
              <a:spcBef>
                <a:spcPts val="0"/>
              </a:spcBef>
              <a:buFontTx/>
              <a:defRPr sz="2000">
                <a:solidFill>
                  <a:srgbClr val="1C344D"/>
                </a:solidFill>
                <a:latin typeface="Gill Sans MT"/>
                <a:ea typeface="Gill Sans MT"/>
                <a:cs typeface="Gill Sans MT"/>
                <a:sym typeface="Gill Sans MT"/>
              </a:defRPr>
            </a:lvl4pPr>
            <a:lvl5pPr marL="2082800" indent="-254000" algn="ctr">
              <a:lnSpc>
                <a:spcPct val="100000"/>
              </a:lnSpc>
              <a:spcBef>
                <a:spcPts val="0"/>
              </a:spcBef>
              <a:buFontTx/>
              <a:defRPr sz="2000">
                <a:solidFill>
                  <a:srgbClr val="1C344D"/>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215" name="Text Placeholder 5"/>
          <p:cNvSpPr>
            <a:spLocks noGrp="1"/>
          </p:cNvSpPr>
          <p:nvPr>
            <p:ph type="body" sz="quarter" idx="21"/>
          </p:nvPr>
        </p:nvSpPr>
        <p:spPr>
          <a:xfrm>
            <a:off x="5308600" y="5339905"/>
            <a:ext cx="2989868" cy="748272"/>
          </a:xfrm>
          <a:prstGeom prst="rect">
            <a:avLst/>
          </a:prstGeom>
        </p:spPr>
        <p:txBody>
          <a:bodyPr>
            <a:normAutofit/>
          </a:bodyPr>
          <a:lstStyle/>
          <a:p>
            <a:pPr marL="0" indent="0" algn="ctr">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216" name="Text Placeholder 5"/>
          <p:cNvSpPr>
            <a:spLocks noGrp="1"/>
          </p:cNvSpPr>
          <p:nvPr>
            <p:ph type="body" sz="quarter" idx="22"/>
          </p:nvPr>
        </p:nvSpPr>
        <p:spPr>
          <a:xfrm>
            <a:off x="3077066" y="3561703"/>
            <a:ext cx="2989868" cy="1249584"/>
          </a:xfrm>
          <a:prstGeom prst="rect">
            <a:avLst/>
          </a:prstGeom>
        </p:spPr>
        <p:txBody>
          <a:bodyPr>
            <a:normAutofit/>
          </a:bodyPr>
          <a:lstStyle/>
          <a:p>
            <a:pPr marL="0" indent="0" algn="ctr">
              <a:lnSpc>
                <a:spcPct val="100000"/>
              </a:lnSpc>
              <a:spcBef>
                <a:spcPts val="0"/>
              </a:spcBef>
              <a:buSzTx/>
              <a:buFontTx/>
              <a:buNone/>
              <a:defRPr sz="2000">
                <a:solidFill>
                  <a:srgbClr val="FFFFFF"/>
                </a:solidFill>
                <a:latin typeface="Gill Sans MT"/>
                <a:ea typeface="Gill Sans MT"/>
                <a:cs typeface="Gill Sans MT"/>
                <a:sym typeface="Gill Sans MT"/>
              </a:defRPr>
            </a:pPr>
            <a:endParaRPr/>
          </a:p>
        </p:txBody>
      </p:sp>
      <p:sp>
        <p:nvSpPr>
          <p:cNvPr id="217" name="Text Placeholder 3"/>
          <p:cNvSpPr>
            <a:spLocks noGrp="1"/>
          </p:cNvSpPr>
          <p:nvPr>
            <p:ph type="body" sz="quarter" idx="23"/>
          </p:nvPr>
        </p:nvSpPr>
        <p:spPr>
          <a:xfrm>
            <a:off x="347729" y="395397"/>
            <a:ext cx="5647525" cy="699268"/>
          </a:xfrm>
          <a:prstGeom prst="rect">
            <a:avLst/>
          </a:prstGeom>
        </p:spPr>
        <p:txBody>
          <a:bodyPr>
            <a:normAutofit/>
          </a:bodyPr>
          <a:lstStyle/>
          <a:p>
            <a:pPr marL="0" indent="0">
              <a:buSzTx/>
              <a:buFontTx/>
              <a:buNone/>
              <a:defRPr sz="3600" b="1">
                <a:solidFill>
                  <a:srgbClr val="1C344D"/>
                </a:solidFill>
                <a:latin typeface="Gill Sans MT"/>
                <a:ea typeface="Gill Sans MT"/>
                <a:cs typeface="Gill Sans MT"/>
                <a:sym typeface="Gill Sans MT"/>
              </a:defRPr>
            </a:pPr>
            <a:endParaRPr/>
          </a:p>
        </p:txBody>
      </p:sp>
      <p:sp>
        <p:nvSpPr>
          <p:cNvPr id="218" name="Text Placeholder 5"/>
          <p:cNvSpPr>
            <a:spLocks noGrp="1"/>
          </p:cNvSpPr>
          <p:nvPr>
            <p:ph type="body" sz="quarter" idx="24"/>
          </p:nvPr>
        </p:nvSpPr>
        <p:spPr>
          <a:xfrm>
            <a:off x="3075970" y="3055718"/>
            <a:ext cx="2989869" cy="486889"/>
          </a:xfrm>
          <a:prstGeom prst="rect">
            <a:avLst/>
          </a:prstGeom>
        </p:spPr>
        <p:txBody>
          <a:bodyPr>
            <a:normAutofit/>
          </a:bodyPr>
          <a:lstStyle/>
          <a:p>
            <a:pPr marL="0" indent="0" algn="ctr">
              <a:buSzTx/>
              <a:buFontTx/>
              <a:buNone/>
              <a:defRPr>
                <a:solidFill>
                  <a:srgbClr val="FFFFFF"/>
                </a:solidFill>
                <a:latin typeface="Gill Sans MT"/>
                <a:ea typeface="Gill Sans MT"/>
                <a:cs typeface="Gill Sans MT"/>
                <a:sym typeface="Gill Sans MT"/>
              </a:defRPr>
            </a:pPr>
            <a:endParaRPr/>
          </a:p>
        </p:txBody>
      </p:sp>
      <p:sp>
        <p:nvSpPr>
          <p:cNvPr id="21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9">
    <p:spTree>
      <p:nvGrpSpPr>
        <p:cNvPr id="1" name=""/>
        <p:cNvGrpSpPr/>
        <p:nvPr/>
      </p:nvGrpSpPr>
      <p:grpSpPr>
        <a:xfrm>
          <a:off x="0" y="0"/>
          <a:ext cx="0" cy="0"/>
          <a:chOff x="0" y="0"/>
          <a:chExt cx="0" cy="0"/>
        </a:xfrm>
      </p:grpSpPr>
      <p:sp>
        <p:nvSpPr>
          <p:cNvPr id="226" name="Rectangle 9"/>
          <p:cNvSpPr/>
          <p:nvPr/>
        </p:nvSpPr>
        <p:spPr>
          <a:xfrm>
            <a:off x="0" y="6445611"/>
            <a:ext cx="9144000" cy="412389"/>
          </a:xfrm>
          <a:prstGeom prst="rect">
            <a:avLst/>
          </a:prstGeom>
          <a:solidFill>
            <a:srgbClr val="50A5AB"/>
          </a:solidFill>
          <a:ln w="12700">
            <a:miter lim="400000"/>
          </a:ln>
        </p:spPr>
        <p:txBody>
          <a:bodyPr lIns="45719" rIns="45719" anchor="ctr"/>
          <a:lstStyle/>
          <a:p>
            <a:pPr algn="ctr">
              <a:defRPr>
                <a:solidFill>
                  <a:srgbClr val="008C99"/>
                </a:solidFill>
              </a:defRPr>
            </a:pPr>
            <a:endParaRPr/>
          </a:p>
        </p:txBody>
      </p:sp>
      <p:pic>
        <p:nvPicPr>
          <p:cNvPr id="227" name="Picture 1" descr="Picture 1"/>
          <p:cNvPicPr>
            <a:picLocks noChangeAspect="1"/>
          </p:cNvPicPr>
          <p:nvPr/>
        </p:nvPicPr>
        <p:blipFill>
          <a:blip r:embed="rId2"/>
          <a:stretch>
            <a:fillRect/>
          </a:stretch>
        </p:blipFill>
        <p:spPr>
          <a:xfrm>
            <a:off x="1" y="0"/>
            <a:ext cx="9144001" cy="6445612"/>
          </a:xfrm>
          <a:prstGeom prst="rect">
            <a:avLst/>
          </a:prstGeom>
          <a:ln w="12700">
            <a:miter lim="400000"/>
          </a:ln>
        </p:spPr>
      </p:pic>
      <p:grpSp>
        <p:nvGrpSpPr>
          <p:cNvPr id="230" name="Group 10"/>
          <p:cNvGrpSpPr/>
          <p:nvPr/>
        </p:nvGrpSpPr>
        <p:grpSpPr>
          <a:xfrm>
            <a:off x="0" y="6504699"/>
            <a:ext cx="1076585" cy="294213"/>
            <a:chOff x="0" y="0"/>
            <a:chExt cx="1076584" cy="294212"/>
          </a:xfrm>
        </p:grpSpPr>
        <p:pic>
          <p:nvPicPr>
            <p:cNvPr id="228" name="Picture 12" descr="Picture 12"/>
            <p:cNvPicPr>
              <a:picLocks noChangeAspect="1"/>
            </p:cNvPicPr>
            <p:nvPr/>
          </p:nvPicPr>
          <p:blipFill>
            <a:blip r:embed="rId3"/>
            <a:stretch>
              <a:fillRect/>
            </a:stretch>
          </p:blipFill>
          <p:spPr>
            <a:xfrm>
              <a:off x="-1" y="0"/>
              <a:ext cx="740456" cy="294213"/>
            </a:xfrm>
            <a:prstGeom prst="rect">
              <a:avLst/>
            </a:prstGeom>
            <a:ln w="12700" cap="flat">
              <a:noFill/>
              <a:miter lim="400000"/>
            </a:ln>
            <a:effectLst/>
          </p:spPr>
        </p:pic>
        <p:pic>
          <p:nvPicPr>
            <p:cNvPr id="229" name="Picture 13" descr="Picture 13"/>
            <p:cNvPicPr>
              <a:picLocks noChangeAspect="1"/>
            </p:cNvPicPr>
            <p:nvPr/>
          </p:nvPicPr>
          <p:blipFill>
            <a:blip r:embed="rId4"/>
            <a:stretch>
              <a:fillRect/>
            </a:stretch>
          </p:blipFill>
          <p:spPr>
            <a:xfrm>
              <a:off x="740454" y="39063"/>
              <a:ext cx="336131" cy="216086"/>
            </a:xfrm>
            <a:prstGeom prst="rect">
              <a:avLst/>
            </a:prstGeom>
            <a:ln w="12700" cap="flat">
              <a:noFill/>
              <a:miter lim="400000"/>
            </a:ln>
            <a:effectLst/>
          </p:spPr>
        </p:pic>
      </p:grpSp>
      <p:pic>
        <p:nvPicPr>
          <p:cNvPr id="231" name="Picture 8" descr="Picture 8"/>
          <p:cNvPicPr>
            <a:picLocks noChangeAspect="1"/>
          </p:cNvPicPr>
          <p:nvPr/>
        </p:nvPicPr>
        <p:blipFill>
          <a:blip r:embed="rId5"/>
          <a:stretch>
            <a:fillRect/>
          </a:stretch>
        </p:blipFill>
        <p:spPr>
          <a:xfrm>
            <a:off x="8065230" y="6493411"/>
            <a:ext cx="1044903" cy="355897"/>
          </a:xfrm>
          <a:prstGeom prst="rect">
            <a:avLst/>
          </a:prstGeom>
          <a:ln w="12700">
            <a:miter lim="400000"/>
          </a:ln>
        </p:spPr>
      </p:pic>
      <p:sp>
        <p:nvSpPr>
          <p:cNvPr id="232" name="Body Level One…"/>
          <p:cNvSpPr txBox="1">
            <a:spLocks noGrp="1"/>
          </p:cNvSpPr>
          <p:nvPr>
            <p:ph type="body" sz="quarter" idx="1"/>
          </p:nvPr>
        </p:nvSpPr>
        <p:spPr>
          <a:xfrm>
            <a:off x="347730" y="395396"/>
            <a:ext cx="5647524" cy="699269"/>
          </a:xfrm>
          <a:prstGeom prst="rect">
            <a:avLst/>
          </a:prstGeom>
        </p:spPr>
        <p:txBody>
          <a:bodyPr>
            <a:normAutofit/>
          </a:bodyPr>
          <a:lstStyle>
            <a:lvl1pPr marL="0" indent="0">
              <a:buSzTx/>
              <a:buFontTx/>
              <a:buNone/>
              <a:defRPr sz="3600" b="1">
                <a:solidFill>
                  <a:srgbClr val="1C344D"/>
                </a:solidFill>
                <a:latin typeface="Gill Sans MT"/>
                <a:ea typeface="Gill Sans MT"/>
                <a:cs typeface="Gill Sans MT"/>
                <a:sym typeface="Gill Sans MT"/>
              </a:defRPr>
            </a:lvl1pPr>
            <a:lvl2pPr marL="800100" indent="-342900">
              <a:buFontTx/>
              <a:defRPr sz="3600" b="1">
                <a:solidFill>
                  <a:srgbClr val="1C344D"/>
                </a:solidFill>
                <a:latin typeface="Gill Sans MT"/>
                <a:ea typeface="Gill Sans MT"/>
                <a:cs typeface="Gill Sans MT"/>
                <a:sym typeface="Gill Sans MT"/>
              </a:defRPr>
            </a:lvl2pPr>
            <a:lvl3pPr marL="1325879" indent="-411479">
              <a:buFontTx/>
              <a:defRPr sz="3600" b="1">
                <a:solidFill>
                  <a:srgbClr val="1C344D"/>
                </a:solidFill>
                <a:latin typeface="Gill Sans MT"/>
                <a:ea typeface="Gill Sans MT"/>
                <a:cs typeface="Gill Sans MT"/>
                <a:sym typeface="Gill Sans MT"/>
              </a:defRPr>
            </a:lvl3pPr>
            <a:lvl4pPr marL="1828800" indent="-457200">
              <a:buFontTx/>
              <a:defRPr sz="3600" b="1">
                <a:solidFill>
                  <a:srgbClr val="1C344D"/>
                </a:solidFill>
                <a:latin typeface="Gill Sans MT"/>
                <a:ea typeface="Gill Sans MT"/>
                <a:cs typeface="Gill Sans MT"/>
                <a:sym typeface="Gill Sans MT"/>
              </a:defRPr>
            </a:lvl4pPr>
            <a:lvl5pPr marL="2286000" indent="-457200">
              <a:buFontTx/>
              <a:defRPr sz="3600" b="1">
                <a:solidFill>
                  <a:srgbClr val="1C344D"/>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233" name="Text Placeholder 5"/>
          <p:cNvSpPr>
            <a:spLocks noGrp="1"/>
          </p:cNvSpPr>
          <p:nvPr>
            <p:ph type="body" sz="quarter" idx="21"/>
          </p:nvPr>
        </p:nvSpPr>
        <p:spPr>
          <a:xfrm>
            <a:off x="476518" y="3894521"/>
            <a:ext cx="1957590" cy="406049"/>
          </a:xfrm>
          <a:prstGeom prst="rect">
            <a:avLst/>
          </a:prstGeom>
        </p:spPr>
        <p:txBody>
          <a:bodyPr>
            <a:normAutofit/>
          </a:bodyPr>
          <a:lstStyle/>
          <a:p>
            <a:pPr marL="0" indent="0" algn="ctr">
              <a:buSzTx/>
              <a:buFontTx/>
              <a:buNone/>
              <a:defRPr>
                <a:solidFill>
                  <a:srgbClr val="1C344D"/>
                </a:solidFill>
                <a:latin typeface="Gill Sans MT"/>
                <a:ea typeface="Gill Sans MT"/>
                <a:cs typeface="Gill Sans MT"/>
                <a:sym typeface="Gill Sans MT"/>
              </a:defRPr>
            </a:pPr>
            <a:endParaRPr/>
          </a:p>
        </p:txBody>
      </p:sp>
      <p:sp>
        <p:nvSpPr>
          <p:cNvPr id="234" name="Text Placeholder 5"/>
          <p:cNvSpPr>
            <a:spLocks noGrp="1"/>
          </p:cNvSpPr>
          <p:nvPr>
            <p:ph type="body" sz="quarter" idx="22"/>
          </p:nvPr>
        </p:nvSpPr>
        <p:spPr>
          <a:xfrm>
            <a:off x="476518" y="4300570"/>
            <a:ext cx="1957590" cy="1548116"/>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235" name="Text Placeholder 5"/>
          <p:cNvSpPr>
            <a:spLocks noGrp="1"/>
          </p:cNvSpPr>
          <p:nvPr>
            <p:ph type="body" sz="quarter" idx="23"/>
          </p:nvPr>
        </p:nvSpPr>
        <p:spPr>
          <a:xfrm>
            <a:off x="2547870" y="3894521"/>
            <a:ext cx="1957590" cy="406049"/>
          </a:xfrm>
          <a:prstGeom prst="rect">
            <a:avLst/>
          </a:prstGeom>
        </p:spPr>
        <p:txBody>
          <a:bodyPr>
            <a:normAutofit/>
          </a:bodyPr>
          <a:lstStyle/>
          <a:p>
            <a:pPr marL="0" indent="0" algn="ctr">
              <a:buSzTx/>
              <a:buFontTx/>
              <a:buNone/>
              <a:defRPr>
                <a:solidFill>
                  <a:srgbClr val="1C344D"/>
                </a:solidFill>
                <a:latin typeface="Gill Sans MT"/>
                <a:ea typeface="Gill Sans MT"/>
                <a:cs typeface="Gill Sans MT"/>
                <a:sym typeface="Gill Sans MT"/>
              </a:defRPr>
            </a:pPr>
            <a:endParaRPr/>
          </a:p>
        </p:txBody>
      </p:sp>
      <p:sp>
        <p:nvSpPr>
          <p:cNvPr id="236" name="Text Placeholder 5"/>
          <p:cNvSpPr>
            <a:spLocks noGrp="1"/>
          </p:cNvSpPr>
          <p:nvPr>
            <p:ph type="body" sz="quarter" idx="24"/>
          </p:nvPr>
        </p:nvSpPr>
        <p:spPr>
          <a:xfrm>
            <a:off x="2547870" y="4300570"/>
            <a:ext cx="1957590" cy="1548116"/>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237" name="Text Placeholder 5"/>
          <p:cNvSpPr>
            <a:spLocks noGrp="1"/>
          </p:cNvSpPr>
          <p:nvPr>
            <p:ph type="body" sz="quarter" idx="25"/>
          </p:nvPr>
        </p:nvSpPr>
        <p:spPr>
          <a:xfrm>
            <a:off x="4619221" y="3894521"/>
            <a:ext cx="1957590" cy="406049"/>
          </a:xfrm>
          <a:prstGeom prst="rect">
            <a:avLst/>
          </a:prstGeom>
        </p:spPr>
        <p:txBody>
          <a:bodyPr>
            <a:normAutofit/>
          </a:bodyPr>
          <a:lstStyle/>
          <a:p>
            <a:pPr marL="0" indent="0" algn="ctr">
              <a:buSzTx/>
              <a:buFontTx/>
              <a:buNone/>
              <a:defRPr>
                <a:solidFill>
                  <a:srgbClr val="1C344D"/>
                </a:solidFill>
                <a:latin typeface="Gill Sans MT"/>
                <a:ea typeface="Gill Sans MT"/>
                <a:cs typeface="Gill Sans MT"/>
                <a:sym typeface="Gill Sans MT"/>
              </a:defRPr>
            </a:pPr>
            <a:endParaRPr/>
          </a:p>
        </p:txBody>
      </p:sp>
      <p:sp>
        <p:nvSpPr>
          <p:cNvPr id="238" name="Text Placeholder 5"/>
          <p:cNvSpPr>
            <a:spLocks noGrp="1"/>
          </p:cNvSpPr>
          <p:nvPr>
            <p:ph type="body" sz="quarter" idx="26"/>
          </p:nvPr>
        </p:nvSpPr>
        <p:spPr>
          <a:xfrm>
            <a:off x="4619221" y="4300570"/>
            <a:ext cx="1957590" cy="1548116"/>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239" name="Text Placeholder 5"/>
          <p:cNvSpPr>
            <a:spLocks noGrp="1"/>
          </p:cNvSpPr>
          <p:nvPr>
            <p:ph type="body" sz="quarter" idx="27"/>
          </p:nvPr>
        </p:nvSpPr>
        <p:spPr>
          <a:xfrm>
            <a:off x="6690573" y="3894521"/>
            <a:ext cx="1957590" cy="406049"/>
          </a:xfrm>
          <a:prstGeom prst="rect">
            <a:avLst/>
          </a:prstGeom>
        </p:spPr>
        <p:txBody>
          <a:bodyPr>
            <a:normAutofit/>
          </a:bodyPr>
          <a:lstStyle/>
          <a:p>
            <a:pPr marL="0" indent="0" algn="ctr">
              <a:buSzTx/>
              <a:buFontTx/>
              <a:buNone/>
              <a:defRPr>
                <a:solidFill>
                  <a:srgbClr val="1C344D"/>
                </a:solidFill>
                <a:latin typeface="Gill Sans MT"/>
                <a:ea typeface="Gill Sans MT"/>
                <a:cs typeface="Gill Sans MT"/>
                <a:sym typeface="Gill Sans MT"/>
              </a:defRPr>
            </a:pPr>
            <a:endParaRPr/>
          </a:p>
        </p:txBody>
      </p:sp>
      <p:sp>
        <p:nvSpPr>
          <p:cNvPr id="240" name="Text Placeholder 5"/>
          <p:cNvSpPr>
            <a:spLocks noGrp="1"/>
          </p:cNvSpPr>
          <p:nvPr>
            <p:ph type="body" sz="quarter" idx="28"/>
          </p:nvPr>
        </p:nvSpPr>
        <p:spPr>
          <a:xfrm>
            <a:off x="6690573" y="4300570"/>
            <a:ext cx="1957590" cy="1548116"/>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2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10">
    <p:spTree>
      <p:nvGrpSpPr>
        <p:cNvPr id="1" name=""/>
        <p:cNvGrpSpPr/>
        <p:nvPr/>
      </p:nvGrpSpPr>
      <p:grpSpPr>
        <a:xfrm>
          <a:off x="0" y="0"/>
          <a:ext cx="0" cy="0"/>
          <a:chOff x="0" y="0"/>
          <a:chExt cx="0" cy="0"/>
        </a:xfrm>
      </p:grpSpPr>
      <p:sp>
        <p:nvSpPr>
          <p:cNvPr id="248" name="Rectangle 9"/>
          <p:cNvSpPr/>
          <p:nvPr/>
        </p:nvSpPr>
        <p:spPr>
          <a:xfrm>
            <a:off x="0" y="6445611"/>
            <a:ext cx="9144000" cy="412389"/>
          </a:xfrm>
          <a:prstGeom prst="rect">
            <a:avLst/>
          </a:prstGeom>
          <a:solidFill>
            <a:srgbClr val="50A5AB"/>
          </a:solidFill>
          <a:ln w="12700">
            <a:miter lim="400000"/>
          </a:ln>
        </p:spPr>
        <p:txBody>
          <a:bodyPr lIns="45719" rIns="45719" anchor="ctr"/>
          <a:lstStyle/>
          <a:p>
            <a:pPr algn="ctr">
              <a:defRPr>
                <a:solidFill>
                  <a:srgbClr val="008C99"/>
                </a:solidFill>
              </a:defRPr>
            </a:pPr>
            <a:endParaRPr/>
          </a:p>
        </p:txBody>
      </p:sp>
      <p:pic>
        <p:nvPicPr>
          <p:cNvPr id="249" name="Picture 1" descr="Picture 1"/>
          <p:cNvPicPr>
            <a:picLocks noChangeAspect="1"/>
          </p:cNvPicPr>
          <p:nvPr/>
        </p:nvPicPr>
        <p:blipFill>
          <a:blip r:embed="rId2"/>
          <a:stretch>
            <a:fillRect/>
          </a:stretch>
        </p:blipFill>
        <p:spPr>
          <a:xfrm>
            <a:off x="1" y="0"/>
            <a:ext cx="9144001" cy="6445612"/>
          </a:xfrm>
          <a:prstGeom prst="rect">
            <a:avLst/>
          </a:prstGeom>
          <a:ln w="12700">
            <a:miter lim="400000"/>
          </a:ln>
        </p:spPr>
      </p:pic>
      <p:grpSp>
        <p:nvGrpSpPr>
          <p:cNvPr id="252" name="Group 10"/>
          <p:cNvGrpSpPr/>
          <p:nvPr/>
        </p:nvGrpSpPr>
        <p:grpSpPr>
          <a:xfrm>
            <a:off x="0" y="6504699"/>
            <a:ext cx="1076585" cy="294213"/>
            <a:chOff x="0" y="0"/>
            <a:chExt cx="1076584" cy="294212"/>
          </a:xfrm>
        </p:grpSpPr>
        <p:pic>
          <p:nvPicPr>
            <p:cNvPr id="250" name="Picture 12" descr="Picture 12"/>
            <p:cNvPicPr>
              <a:picLocks noChangeAspect="1"/>
            </p:cNvPicPr>
            <p:nvPr/>
          </p:nvPicPr>
          <p:blipFill>
            <a:blip r:embed="rId3"/>
            <a:stretch>
              <a:fillRect/>
            </a:stretch>
          </p:blipFill>
          <p:spPr>
            <a:xfrm>
              <a:off x="-1" y="0"/>
              <a:ext cx="740456" cy="294213"/>
            </a:xfrm>
            <a:prstGeom prst="rect">
              <a:avLst/>
            </a:prstGeom>
            <a:ln w="12700" cap="flat">
              <a:noFill/>
              <a:miter lim="400000"/>
            </a:ln>
            <a:effectLst/>
          </p:spPr>
        </p:pic>
        <p:pic>
          <p:nvPicPr>
            <p:cNvPr id="251" name="Picture 13" descr="Picture 13"/>
            <p:cNvPicPr>
              <a:picLocks noChangeAspect="1"/>
            </p:cNvPicPr>
            <p:nvPr/>
          </p:nvPicPr>
          <p:blipFill>
            <a:blip r:embed="rId4"/>
            <a:stretch>
              <a:fillRect/>
            </a:stretch>
          </p:blipFill>
          <p:spPr>
            <a:xfrm>
              <a:off x="740454" y="39063"/>
              <a:ext cx="336131" cy="216086"/>
            </a:xfrm>
            <a:prstGeom prst="rect">
              <a:avLst/>
            </a:prstGeom>
            <a:ln w="12700" cap="flat">
              <a:noFill/>
              <a:miter lim="400000"/>
            </a:ln>
            <a:effectLst/>
          </p:spPr>
        </p:pic>
      </p:grpSp>
      <p:pic>
        <p:nvPicPr>
          <p:cNvPr id="253" name="Picture 8" descr="Picture 8"/>
          <p:cNvPicPr>
            <a:picLocks noChangeAspect="1"/>
          </p:cNvPicPr>
          <p:nvPr/>
        </p:nvPicPr>
        <p:blipFill>
          <a:blip r:embed="rId5"/>
          <a:stretch>
            <a:fillRect/>
          </a:stretch>
        </p:blipFill>
        <p:spPr>
          <a:xfrm>
            <a:off x="8065230" y="6493411"/>
            <a:ext cx="1044903" cy="355897"/>
          </a:xfrm>
          <a:prstGeom prst="rect">
            <a:avLst/>
          </a:prstGeom>
          <a:ln w="12700">
            <a:miter lim="400000"/>
          </a:ln>
        </p:spPr>
      </p:pic>
      <p:grpSp>
        <p:nvGrpSpPr>
          <p:cNvPr id="299" name="Group 272"/>
          <p:cNvGrpSpPr/>
          <p:nvPr/>
        </p:nvGrpSpPr>
        <p:grpSpPr>
          <a:xfrm>
            <a:off x="3432175" y="1795463"/>
            <a:ext cx="2279651" cy="2551114"/>
            <a:chOff x="0" y="0"/>
            <a:chExt cx="2279650" cy="2551113"/>
          </a:xfrm>
        </p:grpSpPr>
        <p:sp>
          <p:nvSpPr>
            <p:cNvPr id="254" name="Freeform 136"/>
            <p:cNvSpPr/>
            <p:nvPr/>
          </p:nvSpPr>
          <p:spPr>
            <a:xfrm>
              <a:off x="0" y="-1"/>
              <a:ext cx="2279651" cy="2551115"/>
            </a:xfrm>
            <a:custGeom>
              <a:avLst/>
              <a:gdLst/>
              <a:ahLst/>
              <a:cxnLst>
                <a:cxn ang="0">
                  <a:pos x="wd2" y="hd2"/>
                </a:cxn>
                <a:cxn ang="5400000">
                  <a:pos x="wd2" y="hd2"/>
                </a:cxn>
                <a:cxn ang="10800000">
                  <a:pos x="wd2" y="hd2"/>
                </a:cxn>
                <a:cxn ang="16200000">
                  <a:pos x="wd2" y="hd2"/>
                </a:cxn>
              </a:cxnLst>
              <a:rect l="0" t="0" r="r" b="b"/>
              <a:pathLst>
                <a:path w="21600" h="21600" extrusionOk="0">
                  <a:moveTo>
                    <a:pt x="17880" y="0"/>
                  </a:moveTo>
                  <a:cubicBezTo>
                    <a:pt x="3720" y="0"/>
                    <a:pt x="3720" y="0"/>
                    <a:pt x="3720" y="0"/>
                  </a:cubicBezTo>
                  <a:cubicBezTo>
                    <a:pt x="1670" y="0"/>
                    <a:pt x="0" y="1486"/>
                    <a:pt x="0" y="3311"/>
                  </a:cubicBezTo>
                  <a:cubicBezTo>
                    <a:pt x="0" y="3462"/>
                    <a:pt x="0" y="3462"/>
                    <a:pt x="0" y="3462"/>
                  </a:cubicBezTo>
                  <a:cubicBezTo>
                    <a:pt x="0" y="19700"/>
                    <a:pt x="0" y="19700"/>
                    <a:pt x="0" y="19700"/>
                  </a:cubicBezTo>
                  <a:cubicBezTo>
                    <a:pt x="0" y="20753"/>
                    <a:pt x="951" y="21600"/>
                    <a:pt x="2135" y="21600"/>
                  </a:cubicBezTo>
                  <a:cubicBezTo>
                    <a:pt x="19465" y="21600"/>
                    <a:pt x="19465" y="21600"/>
                    <a:pt x="19465" y="21600"/>
                  </a:cubicBezTo>
                  <a:cubicBezTo>
                    <a:pt x="20649" y="21600"/>
                    <a:pt x="21600" y="20753"/>
                    <a:pt x="21600" y="19700"/>
                  </a:cubicBezTo>
                  <a:cubicBezTo>
                    <a:pt x="21600" y="3462"/>
                    <a:pt x="21600" y="3462"/>
                    <a:pt x="21600" y="3462"/>
                  </a:cubicBezTo>
                  <a:cubicBezTo>
                    <a:pt x="21600" y="3311"/>
                    <a:pt x="21600" y="3311"/>
                    <a:pt x="21600" y="3311"/>
                  </a:cubicBezTo>
                  <a:cubicBezTo>
                    <a:pt x="21600" y="1486"/>
                    <a:pt x="19930" y="0"/>
                    <a:pt x="17880" y="0"/>
                  </a:cubicBezTo>
                  <a:close/>
                </a:path>
              </a:pathLst>
            </a:custGeom>
            <a:solidFill>
              <a:srgbClr val="FFFFFF"/>
            </a:solidFill>
            <a:ln w="12700" cap="flat">
              <a:noFill/>
              <a:miter lim="400000"/>
            </a:ln>
            <a:effectLst>
              <a:outerShdw blurRad="50800" dist="38100" dir="2700000" rotWithShape="0">
                <a:srgbClr val="000000">
                  <a:alpha val="40000"/>
                </a:srgbClr>
              </a:outerShdw>
            </a:effectLst>
          </p:spPr>
          <p:txBody>
            <a:bodyPr wrap="square" lIns="45719" tIns="45719" rIns="45719" bIns="45719" numCol="1" anchor="t">
              <a:noAutofit/>
            </a:bodyPr>
            <a:lstStyle/>
            <a:p>
              <a:endParaRPr/>
            </a:p>
          </p:txBody>
        </p:sp>
        <p:sp>
          <p:nvSpPr>
            <p:cNvPr id="255" name="Freeform 137"/>
            <p:cNvSpPr/>
            <p:nvPr/>
          </p:nvSpPr>
          <p:spPr>
            <a:xfrm>
              <a:off x="0" y="0"/>
              <a:ext cx="2279651" cy="409576"/>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0" y="21600"/>
                    <a:pt x="0" y="21600"/>
                    <a:pt x="0" y="21600"/>
                  </a:cubicBezTo>
                  <a:cubicBezTo>
                    <a:pt x="0" y="20661"/>
                    <a:pt x="0" y="20661"/>
                    <a:pt x="0" y="20661"/>
                  </a:cubicBezTo>
                  <a:cubicBezTo>
                    <a:pt x="0" y="9274"/>
                    <a:pt x="1670" y="0"/>
                    <a:pt x="3720" y="0"/>
                  </a:cubicBezTo>
                  <a:cubicBezTo>
                    <a:pt x="17880" y="0"/>
                    <a:pt x="17880" y="0"/>
                    <a:pt x="17880" y="0"/>
                  </a:cubicBezTo>
                  <a:cubicBezTo>
                    <a:pt x="19930" y="0"/>
                    <a:pt x="21600" y="9274"/>
                    <a:pt x="21600" y="20661"/>
                  </a:cubicBezTo>
                  <a:lnTo>
                    <a:pt x="21600" y="21600"/>
                  </a:lnTo>
                  <a:close/>
                </a:path>
              </a:pathLst>
            </a:custGeom>
            <a:solidFill>
              <a:srgbClr val="008C99"/>
            </a:solidFill>
            <a:ln w="12700" cap="flat">
              <a:noFill/>
              <a:miter lim="400000"/>
            </a:ln>
            <a:effectLst/>
          </p:spPr>
          <p:txBody>
            <a:bodyPr wrap="square" lIns="45719" tIns="45719" rIns="45719" bIns="45719" numCol="1" anchor="t">
              <a:noAutofit/>
            </a:bodyPr>
            <a:lstStyle/>
            <a:p>
              <a:endParaRPr/>
            </a:p>
          </p:txBody>
        </p:sp>
        <p:sp>
          <p:nvSpPr>
            <p:cNvPr id="256" name="Freeform 138"/>
            <p:cNvSpPr/>
            <p:nvPr/>
          </p:nvSpPr>
          <p:spPr>
            <a:xfrm>
              <a:off x="211137" y="498475"/>
              <a:ext cx="42864" cy="74614"/>
            </a:xfrm>
            <a:custGeom>
              <a:avLst/>
              <a:gdLst/>
              <a:ahLst/>
              <a:cxnLst>
                <a:cxn ang="0">
                  <a:pos x="wd2" y="hd2"/>
                </a:cxn>
                <a:cxn ang="5400000">
                  <a:pos x="wd2" y="hd2"/>
                </a:cxn>
                <a:cxn ang="10800000">
                  <a:pos x="wd2" y="hd2"/>
                </a:cxn>
                <a:cxn ang="16200000">
                  <a:pos x="wd2" y="hd2"/>
                </a:cxn>
              </a:cxnLst>
              <a:rect l="0" t="0" r="r" b="b"/>
              <a:pathLst>
                <a:path w="21600" h="21600" extrusionOk="0">
                  <a:moveTo>
                    <a:pt x="11368" y="12706"/>
                  </a:moveTo>
                  <a:cubicBezTo>
                    <a:pt x="7958" y="11435"/>
                    <a:pt x="7958" y="11435"/>
                    <a:pt x="7958" y="11435"/>
                  </a:cubicBezTo>
                  <a:cubicBezTo>
                    <a:pt x="4547" y="10165"/>
                    <a:pt x="3411" y="9529"/>
                    <a:pt x="2274" y="8894"/>
                  </a:cubicBezTo>
                  <a:cubicBezTo>
                    <a:pt x="1137" y="7624"/>
                    <a:pt x="0" y="6988"/>
                    <a:pt x="0" y="5718"/>
                  </a:cubicBezTo>
                  <a:cubicBezTo>
                    <a:pt x="0" y="3812"/>
                    <a:pt x="1137" y="2541"/>
                    <a:pt x="3411" y="1906"/>
                  </a:cubicBezTo>
                  <a:cubicBezTo>
                    <a:pt x="5684" y="635"/>
                    <a:pt x="7958" y="0"/>
                    <a:pt x="11368" y="0"/>
                  </a:cubicBezTo>
                  <a:cubicBezTo>
                    <a:pt x="14779" y="0"/>
                    <a:pt x="18189" y="635"/>
                    <a:pt x="20463" y="1271"/>
                  </a:cubicBezTo>
                  <a:cubicBezTo>
                    <a:pt x="20463" y="5082"/>
                    <a:pt x="20463" y="5082"/>
                    <a:pt x="20463" y="5082"/>
                  </a:cubicBezTo>
                  <a:cubicBezTo>
                    <a:pt x="18189" y="3812"/>
                    <a:pt x="14779" y="2541"/>
                    <a:pt x="11368" y="2541"/>
                  </a:cubicBezTo>
                  <a:cubicBezTo>
                    <a:pt x="10232" y="2541"/>
                    <a:pt x="7958" y="3176"/>
                    <a:pt x="6821" y="3176"/>
                  </a:cubicBezTo>
                  <a:cubicBezTo>
                    <a:pt x="5684" y="3812"/>
                    <a:pt x="5684" y="4447"/>
                    <a:pt x="5684" y="5082"/>
                  </a:cubicBezTo>
                  <a:cubicBezTo>
                    <a:pt x="5684" y="5718"/>
                    <a:pt x="5684" y="6353"/>
                    <a:pt x="6821" y="6988"/>
                  </a:cubicBezTo>
                  <a:cubicBezTo>
                    <a:pt x="7958" y="7624"/>
                    <a:pt x="9095" y="8259"/>
                    <a:pt x="11368" y="8894"/>
                  </a:cubicBezTo>
                  <a:cubicBezTo>
                    <a:pt x="14779" y="10165"/>
                    <a:pt x="14779" y="10165"/>
                    <a:pt x="14779" y="10165"/>
                  </a:cubicBezTo>
                  <a:cubicBezTo>
                    <a:pt x="19326" y="11435"/>
                    <a:pt x="21600" y="13976"/>
                    <a:pt x="21600" y="15882"/>
                  </a:cubicBezTo>
                  <a:cubicBezTo>
                    <a:pt x="21600" y="17788"/>
                    <a:pt x="20463" y="19059"/>
                    <a:pt x="19326" y="20329"/>
                  </a:cubicBezTo>
                  <a:cubicBezTo>
                    <a:pt x="17053" y="21600"/>
                    <a:pt x="13642" y="21600"/>
                    <a:pt x="11368" y="21600"/>
                  </a:cubicBezTo>
                  <a:cubicBezTo>
                    <a:pt x="6821" y="21600"/>
                    <a:pt x="3411" y="20965"/>
                    <a:pt x="1137" y="19694"/>
                  </a:cubicBezTo>
                  <a:cubicBezTo>
                    <a:pt x="1137" y="15882"/>
                    <a:pt x="1137" y="15882"/>
                    <a:pt x="1137" y="15882"/>
                  </a:cubicBezTo>
                  <a:cubicBezTo>
                    <a:pt x="3411" y="18424"/>
                    <a:pt x="6821" y="19059"/>
                    <a:pt x="11368" y="19059"/>
                  </a:cubicBezTo>
                  <a:cubicBezTo>
                    <a:pt x="12505" y="19059"/>
                    <a:pt x="13642" y="19059"/>
                    <a:pt x="14779" y="18424"/>
                  </a:cubicBezTo>
                  <a:cubicBezTo>
                    <a:pt x="15916" y="17788"/>
                    <a:pt x="17053" y="17153"/>
                    <a:pt x="17053" y="16518"/>
                  </a:cubicBezTo>
                  <a:cubicBezTo>
                    <a:pt x="17053" y="15247"/>
                    <a:pt x="14779" y="13976"/>
                    <a:pt x="11368" y="12706"/>
                  </a:cubicBezTo>
                  <a:close/>
                </a:path>
              </a:pathLst>
            </a:custGeom>
            <a:solidFill>
              <a:srgbClr val="008C99"/>
            </a:solidFill>
            <a:ln w="12700" cap="flat">
              <a:noFill/>
              <a:miter lim="400000"/>
            </a:ln>
            <a:effectLst/>
          </p:spPr>
          <p:txBody>
            <a:bodyPr wrap="square" lIns="45719" tIns="45719" rIns="45719" bIns="45719" numCol="1" anchor="t">
              <a:noAutofit/>
            </a:bodyPr>
            <a:lstStyle/>
            <a:p>
              <a:endParaRPr/>
            </a:p>
          </p:txBody>
        </p:sp>
        <p:sp>
          <p:nvSpPr>
            <p:cNvPr id="257" name="Freeform 139"/>
            <p:cNvSpPr/>
            <p:nvPr/>
          </p:nvSpPr>
          <p:spPr>
            <a:xfrm>
              <a:off x="501650" y="500062"/>
              <a:ext cx="69850" cy="73026"/>
            </a:xfrm>
            <a:custGeom>
              <a:avLst/>
              <a:gdLst/>
              <a:ahLst/>
              <a:cxnLst>
                <a:cxn ang="0">
                  <a:pos x="wd2" y="hd2"/>
                </a:cxn>
                <a:cxn ang="5400000">
                  <a:pos x="wd2" y="hd2"/>
                </a:cxn>
                <a:cxn ang="10800000">
                  <a:pos x="wd2" y="hd2"/>
                </a:cxn>
                <a:cxn ang="16200000">
                  <a:pos x="wd2" y="hd2"/>
                </a:cxn>
              </a:cxnLst>
              <a:rect l="0" t="0" r="r" b="b"/>
              <a:pathLst>
                <a:path w="21600" h="21600" extrusionOk="0">
                  <a:moveTo>
                    <a:pt x="18655" y="0"/>
                  </a:moveTo>
                  <a:lnTo>
                    <a:pt x="21600" y="0"/>
                  </a:lnTo>
                  <a:lnTo>
                    <a:pt x="21600" y="21600"/>
                  </a:lnTo>
                  <a:lnTo>
                    <a:pt x="18655" y="21600"/>
                  </a:lnTo>
                  <a:lnTo>
                    <a:pt x="18655" y="4696"/>
                  </a:lnTo>
                  <a:lnTo>
                    <a:pt x="10800" y="13148"/>
                  </a:lnTo>
                  <a:lnTo>
                    <a:pt x="10309" y="13148"/>
                  </a:lnTo>
                  <a:lnTo>
                    <a:pt x="3436" y="4696"/>
                  </a:lnTo>
                  <a:lnTo>
                    <a:pt x="3436" y="21600"/>
                  </a:lnTo>
                  <a:lnTo>
                    <a:pt x="0" y="21600"/>
                  </a:lnTo>
                  <a:lnTo>
                    <a:pt x="0" y="0"/>
                  </a:lnTo>
                  <a:lnTo>
                    <a:pt x="3436" y="0"/>
                  </a:lnTo>
                  <a:lnTo>
                    <a:pt x="10800" y="8452"/>
                  </a:lnTo>
                  <a:lnTo>
                    <a:pt x="18655" y="0"/>
                  </a:lnTo>
                  <a:close/>
                </a:path>
              </a:pathLst>
            </a:custGeom>
            <a:solidFill>
              <a:srgbClr val="008C99"/>
            </a:solidFill>
            <a:ln w="12700" cap="flat">
              <a:noFill/>
              <a:miter lim="400000"/>
            </a:ln>
            <a:effectLst/>
          </p:spPr>
          <p:txBody>
            <a:bodyPr wrap="square" lIns="45719" tIns="45719" rIns="45719" bIns="45719" numCol="1" anchor="t">
              <a:noAutofit/>
            </a:bodyPr>
            <a:lstStyle/>
            <a:p>
              <a:endParaRPr/>
            </a:p>
          </p:txBody>
        </p:sp>
        <p:sp>
          <p:nvSpPr>
            <p:cNvPr id="258" name="Freeform 140"/>
            <p:cNvSpPr/>
            <p:nvPr/>
          </p:nvSpPr>
          <p:spPr>
            <a:xfrm>
              <a:off x="803275" y="498475"/>
              <a:ext cx="61914" cy="7461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3217"/>
                  </a:lnTo>
                  <a:lnTo>
                    <a:pt x="12185" y="3217"/>
                  </a:lnTo>
                  <a:lnTo>
                    <a:pt x="12185" y="21600"/>
                  </a:lnTo>
                  <a:lnTo>
                    <a:pt x="9415" y="21600"/>
                  </a:lnTo>
                  <a:lnTo>
                    <a:pt x="9415" y="3217"/>
                  </a:lnTo>
                  <a:lnTo>
                    <a:pt x="0" y="3217"/>
                  </a:lnTo>
                  <a:lnTo>
                    <a:pt x="0" y="0"/>
                  </a:lnTo>
                  <a:close/>
                </a:path>
              </a:pathLst>
            </a:custGeom>
            <a:solidFill>
              <a:srgbClr val="008C99"/>
            </a:solidFill>
            <a:ln w="12700" cap="flat">
              <a:noFill/>
              <a:miter lim="400000"/>
            </a:ln>
            <a:effectLst/>
          </p:spPr>
          <p:txBody>
            <a:bodyPr wrap="square" lIns="45719" tIns="45719" rIns="45719" bIns="45719" numCol="1" anchor="t">
              <a:noAutofit/>
            </a:bodyPr>
            <a:lstStyle/>
            <a:p>
              <a:endParaRPr/>
            </a:p>
          </p:txBody>
        </p:sp>
        <p:sp>
          <p:nvSpPr>
            <p:cNvPr id="259" name="Freeform 141"/>
            <p:cNvSpPr/>
            <p:nvPr/>
          </p:nvSpPr>
          <p:spPr>
            <a:xfrm>
              <a:off x="1089025" y="500062"/>
              <a:ext cx="115888" cy="73026"/>
            </a:xfrm>
            <a:custGeom>
              <a:avLst/>
              <a:gdLst/>
              <a:ahLst/>
              <a:cxnLst>
                <a:cxn ang="0">
                  <a:pos x="wd2" y="hd2"/>
                </a:cxn>
                <a:cxn ang="5400000">
                  <a:pos x="wd2" y="hd2"/>
                </a:cxn>
                <a:cxn ang="10800000">
                  <a:pos x="wd2" y="hd2"/>
                </a:cxn>
                <a:cxn ang="16200000">
                  <a:pos x="wd2" y="hd2"/>
                </a:cxn>
              </a:cxnLst>
              <a:rect l="0" t="0" r="r" b="b"/>
              <a:pathLst>
                <a:path w="21600" h="21600" extrusionOk="0">
                  <a:moveTo>
                    <a:pt x="19529" y="0"/>
                  </a:moveTo>
                  <a:lnTo>
                    <a:pt x="21600" y="0"/>
                  </a:lnTo>
                  <a:lnTo>
                    <a:pt x="15682" y="21600"/>
                  </a:lnTo>
                  <a:lnTo>
                    <a:pt x="15386" y="21600"/>
                  </a:lnTo>
                  <a:lnTo>
                    <a:pt x="10652" y="4226"/>
                  </a:lnTo>
                  <a:lnTo>
                    <a:pt x="6214" y="21600"/>
                  </a:lnTo>
                  <a:lnTo>
                    <a:pt x="5622" y="21600"/>
                  </a:lnTo>
                  <a:lnTo>
                    <a:pt x="0" y="0"/>
                  </a:lnTo>
                  <a:lnTo>
                    <a:pt x="2071" y="0"/>
                  </a:lnTo>
                  <a:lnTo>
                    <a:pt x="6214" y="15026"/>
                  </a:lnTo>
                  <a:lnTo>
                    <a:pt x="9764" y="0"/>
                  </a:lnTo>
                  <a:lnTo>
                    <a:pt x="11540" y="0"/>
                  </a:lnTo>
                  <a:lnTo>
                    <a:pt x="15682" y="15026"/>
                  </a:lnTo>
                  <a:lnTo>
                    <a:pt x="19529" y="0"/>
                  </a:lnTo>
                  <a:close/>
                </a:path>
              </a:pathLst>
            </a:custGeom>
            <a:solidFill>
              <a:srgbClr val="008C99"/>
            </a:solidFill>
            <a:ln w="12700" cap="flat">
              <a:noFill/>
              <a:miter lim="400000"/>
            </a:ln>
            <a:effectLst/>
          </p:spPr>
          <p:txBody>
            <a:bodyPr wrap="square" lIns="45719" tIns="45719" rIns="45719" bIns="45719" numCol="1" anchor="t">
              <a:noAutofit/>
            </a:bodyPr>
            <a:lstStyle/>
            <a:p>
              <a:endParaRPr/>
            </a:p>
          </p:txBody>
        </p:sp>
        <p:sp>
          <p:nvSpPr>
            <p:cNvPr id="260" name="Freeform 142"/>
            <p:cNvSpPr/>
            <p:nvPr/>
          </p:nvSpPr>
          <p:spPr>
            <a:xfrm>
              <a:off x="1427162" y="498475"/>
              <a:ext cx="63501" cy="7461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3217"/>
                  </a:lnTo>
                  <a:lnTo>
                    <a:pt x="12420" y="3217"/>
                  </a:lnTo>
                  <a:lnTo>
                    <a:pt x="12420" y="21600"/>
                  </a:lnTo>
                  <a:lnTo>
                    <a:pt x="8640" y="21600"/>
                  </a:lnTo>
                  <a:lnTo>
                    <a:pt x="8640" y="3217"/>
                  </a:lnTo>
                  <a:lnTo>
                    <a:pt x="0" y="3217"/>
                  </a:lnTo>
                  <a:lnTo>
                    <a:pt x="0" y="0"/>
                  </a:lnTo>
                  <a:close/>
                </a:path>
              </a:pathLst>
            </a:custGeom>
            <a:solidFill>
              <a:srgbClr val="008C99"/>
            </a:solidFill>
            <a:ln w="12700" cap="flat">
              <a:noFill/>
              <a:miter lim="400000"/>
            </a:ln>
            <a:effectLst/>
          </p:spPr>
          <p:txBody>
            <a:bodyPr wrap="square" lIns="45719" tIns="45719" rIns="45719" bIns="45719" numCol="1" anchor="t">
              <a:noAutofit/>
            </a:bodyPr>
            <a:lstStyle/>
            <a:p>
              <a:endParaRPr/>
            </a:p>
          </p:txBody>
        </p:sp>
        <p:sp>
          <p:nvSpPr>
            <p:cNvPr id="261" name="Freeform 143"/>
            <p:cNvSpPr/>
            <p:nvPr/>
          </p:nvSpPr>
          <p:spPr>
            <a:xfrm>
              <a:off x="1735138" y="500062"/>
              <a:ext cx="41276" cy="7302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817"/>
                  </a:lnTo>
                  <a:lnTo>
                    <a:pt x="5815" y="2817"/>
                  </a:lnTo>
                  <a:lnTo>
                    <a:pt x="5815" y="8452"/>
                  </a:lnTo>
                  <a:lnTo>
                    <a:pt x="21600" y="8452"/>
                  </a:lnTo>
                  <a:lnTo>
                    <a:pt x="21600" y="11270"/>
                  </a:lnTo>
                  <a:lnTo>
                    <a:pt x="5815" y="11270"/>
                  </a:lnTo>
                  <a:lnTo>
                    <a:pt x="5815" y="21600"/>
                  </a:lnTo>
                  <a:lnTo>
                    <a:pt x="0" y="21600"/>
                  </a:lnTo>
                  <a:lnTo>
                    <a:pt x="0" y="0"/>
                  </a:lnTo>
                  <a:close/>
                </a:path>
              </a:pathLst>
            </a:custGeom>
            <a:solidFill>
              <a:srgbClr val="008C99"/>
            </a:solidFill>
            <a:ln w="12700" cap="flat">
              <a:noFill/>
              <a:miter lim="400000"/>
            </a:ln>
            <a:effectLst/>
          </p:spPr>
          <p:txBody>
            <a:bodyPr wrap="square" lIns="45719" tIns="45719" rIns="45719" bIns="45719" numCol="1" anchor="t">
              <a:noAutofit/>
            </a:bodyPr>
            <a:lstStyle/>
            <a:p>
              <a:endParaRPr/>
            </a:p>
          </p:txBody>
        </p:sp>
        <p:sp>
          <p:nvSpPr>
            <p:cNvPr id="262" name="Freeform 144"/>
            <p:cNvSpPr/>
            <p:nvPr/>
          </p:nvSpPr>
          <p:spPr>
            <a:xfrm>
              <a:off x="2019300" y="498475"/>
              <a:ext cx="41275" cy="74614"/>
            </a:xfrm>
            <a:custGeom>
              <a:avLst/>
              <a:gdLst/>
              <a:ahLst/>
              <a:cxnLst>
                <a:cxn ang="0">
                  <a:pos x="wd2" y="hd2"/>
                </a:cxn>
                <a:cxn ang="5400000">
                  <a:pos x="wd2" y="hd2"/>
                </a:cxn>
                <a:cxn ang="10800000">
                  <a:pos x="wd2" y="hd2"/>
                </a:cxn>
                <a:cxn ang="16200000">
                  <a:pos x="wd2" y="hd2"/>
                </a:cxn>
              </a:cxnLst>
              <a:rect l="0" t="0" r="r" b="b"/>
              <a:pathLst>
                <a:path w="21600" h="21600" extrusionOk="0">
                  <a:moveTo>
                    <a:pt x="11368" y="12706"/>
                  </a:moveTo>
                  <a:cubicBezTo>
                    <a:pt x="6821" y="11435"/>
                    <a:pt x="6821" y="11435"/>
                    <a:pt x="6821" y="11435"/>
                  </a:cubicBezTo>
                  <a:cubicBezTo>
                    <a:pt x="4547" y="10165"/>
                    <a:pt x="2274" y="9529"/>
                    <a:pt x="2274" y="8894"/>
                  </a:cubicBezTo>
                  <a:cubicBezTo>
                    <a:pt x="1137" y="7624"/>
                    <a:pt x="0" y="6988"/>
                    <a:pt x="0" y="5718"/>
                  </a:cubicBezTo>
                  <a:cubicBezTo>
                    <a:pt x="0" y="3812"/>
                    <a:pt x="1137" y="2541"/>
                    <a:pt x="3411" y="1906"/>
                  </a:cubicBezTo>
                  <a:cubicBezTo>
                    <a:pt x="5684" y="635"/>
                    <a:pt x="7958" y="0"/>
                    <a:pt x="11368" y="0"/>
                  </a:cubicBezTo>
                  <a:cubicBezTo>
                    <a:pt x="14779" y="0"/>
                    <a:pt x="17053" y="635"/>
                    <a:pt x="20463" y="1271"/>
                  </a:cubicBezTo>
                  <a:cubicBezTo>
                    <a:pt x="20463" y="5082"/>
                    <a:pt x="20463" y="5082"/>
                    <a:pt x="20463" y="5082"/>
                  </a:cubicBezTo>
                  <a:cubicBezTo>
                    <a:pt x="17053" y="3812"/>
                    <a:pt x="14779" y="2541"/>
                    <a:pt x="11368" y="2541"/>
                  </a:cubicBezTo>
                  <a:cubicBezTo>
                    <a:pt x="9095" y="2541"/>
                    <a:pt x="7958" y="3176"/>
                    <a:pt x="6821" y="3176"/>
                  </a:cubicBezTo>
                  <a:cubicBezTo>
                    <a:pt x="5684" y="3812"/>
                    <a:pt x="4547" y="4447"/>
                    <a:pt x="4547" y="5082"/>
                  </a:cubicBezTo>
                  <a:cubicBezTo>
                    <a:pt x="4547" y="5718"/>
                    <a:pt x="5684" y="6353"/>
                    <a:pt x="6821" y="6988"/>
                  </a:cubicBezTo>
                  <a:cubicBezTo>
                    <a:pt x="6821" y="7624"/>
                    <a:pt x="9095" y="8259"/>
                    <a:pt x="10232" y="8894"/>
                  </a:cubicBezTo>
                  <a:cubicBezTo>
                    <a:pt x="14779" y="10165"/>
                    <a:pt x="14779" y="10165"/>
                    <a:pt x="14779" y="10165"/>
                  </a:cubicBezTo>
                  <a:cubicBezTo>
                    <a:pt x="19326" y="11435"/>
                    <a:pt x="21600" y="13976"/>
                    <a:pt x="21600" y="15882"/>
                  </a:cubicBezTo>
                  <a:cubicBezTo>
                    <a:pt x="21600" y="17788"/>
                    <a:pt x="20463" y="19059"/>
                    <a:pt x="18189" y="20329"/>
                  </a:cubicBezTo>
                  <a:cubicBezTo>
                    <a:pt x="15916" y="21600"/>
                    <a:pt x="13642" y="21600"/>
                    <a:pt x="10232" y="21600"/>
                  </a:cubicBezTo>
                  <a:cubicBezTo>
                    <a:pt x="6821" y="21600"/>
                    <a:pt x="3411" y="20965"/>
                    <a:pt x="0" y="19694"/>
                  </a:cubicBezTo>
                  <a:cubicBezTo>
                    <a:pt x="0" y="15882"/>
                    <a:pt x="0" y="15882"/>
                    <a:pt x="0" y="15882"/>
                  </a:cubicBezTo>
                  <a:cubicBezTo>
                    <a:pt x="3411" y="18424"/>
                    <a:pt x="6821" y="19059"/>
                    <a:pt x="10232" y="19059"/>
                  </a:cubicBezTo>
                  <a:cubicBezTo>
                    <a:pt x="12505" y="19059"/>
                    <a:pt x="13642" y="19059"/>
                    <a:pt x="14779" y="18424"/>
                  </a:cubicBezTo>
                  <a:cubicBezTo>
                    <a:pt x="15916" y="17788"/>
                    <a:pt x="15916" y="17153"/>
                    <a:pt x="15916" y="16518"/>
                  </a:cubicBezTo>
                  <a:cubicBezTo>
                    <a:pt x="15916" y="15247"/>
                    <a:pt x="14779" y="13976"/>
                    <a:pt x="11368" y="12706"/>
                  </a:cubicBezTo>
                  <a:close/>
                </a:path>
              </a:pathLst>
            </a:custGeom>
            <a:solidFill>
              <a:srgbClr val="008C99"/>
            </a:solidFill>
            <a:ln w="12700" cap="flat">
              <a:noFill/>
              <a:miter lim="400000"/>
            </a:ln>
            <a:effectLst/>
          </p:spPr>
          <p:txBody>
            <a:bodyPr wrap="square" lIns="45719" tIns="45719" rIns="45719" bIns="45719" numCol="1" anchor="t">
              <a:noAutofit/>
            </a:bodyPr>
            <a:lstStyle/>
            <a:p>
              <a:endParaRPr/>
            </a:p>
          </p:txBody>
        </p:sp>
        <p:sp>
          <p:nvSpPr>
            <p:cNvPr id="263" name="Line 145"/>
            <p:cNvSpPr/>
            <p:nvPr/>
          </p:nvSpPr>
          <p:spPr>
            <a:xfrm>
              <a:off x="120649" y="987425"/>
              <a:ext cx="215901"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264" name="Line 146"/>
            <p:cNvSpPr/>
            <p:nvPr/>
          </p:nvSpPr>
          <p:spPr>
            <a:xfrm>
              <a:off x="423862" y="987425"/>
              <a:ext cx="215901"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265" name="Line 147"/>
            <p:cNvSpPr/>
            <p:nvPr/>
          </p:nvSpPr>
          <p:spPr>
            <a:xfrm>
              <a:off x="727075" y="987425"/>
              <a:ext cx="215900"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266" name="Line 148"/>
            <p:cNvSpPr/>
            <p:nvPr/>
          </p:nvSpPr>
          <p:spPr>
            <a:xfrm>
              <a:off x="1030287" y="987425"/>
              <a:ext cx="215901"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267" name="Line 149"/>
            <p:cNvSpPr/>
            <p:nvPr/>
          </p:nvSpPr>
          <p:spPr>
            <a:xfrm>
              <a:off x="1333500" y="987425"/>
              <a:ext cx="217488"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268" name="Line 150"/>
            <p:cNvSpPr/>
            <p:nvPr/>
          </p:nvSpPr>
          <p:spPr>
            <a:xfrm>
              <a:off x="1636713" y="987425"/>
              <a:ext cx="214314"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269" name="Line 151"/>
            <p:cNvSpPr/>
            <p:nvPr/>
          </p:nvSpPr>
          <p:spPr>
            <a:xfrm>
              <a:off x="1941513" y="987425"/>
              <a:ext cx="212726"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270" name="Line 152"/>
            <p:cNvSpPr/>
            <p:nvPr/>
          </p:nvSpPr>
          <p:spPr>
            <a:xfrm>
              <a:off x="120649" y="631825"/>
              <a:ext cx="2033589"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271" name="Line 153"/>
            <p:cNvSpPr/>
            <p:nvPr/>
          </p:nvSpPr>
          <p:spPr>
            <a:xfrm>
              <a:off x="120649" y="1343025"/>
              <a:ext cx="215901"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272" name="Line 154"/>
            <p:cNvSpPr/>
            <p:nvPr/>
          </p:nvSpPr>
          <p:spPr>
            <a:xfrm>
              <a:off x="423862" y="1343025"/>
              <a:ext cx="215901"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273" name="Line 155"/>
            <p:cNvSpPr/>
            <p:nvPr/>
          </p:nvSpPr>
          <p:spPr>
            <a:xfrm>
              <a:off x="727075" y="1343025"/>
              <a:ext cx="215900"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274" name="Line 156"/>
            <p:cNvSpPr/>
            <p:nvPr/>
          </p:nvSpPr>
          <p:spPr>
            <a:xfrm>
              <a:off x="1030287" y="1343025"/>
              <a:ext cx="215901"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275" name="Line 157"/>
            <p:cNvSpPr/>
            <p:nvPr/>
          </p:nvSpPr>
          <p:spPr>
            <a:xfrm>
              <a:off x="1333500" y="1343025"/>
              <a:ext cx="217488"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276" name="Line 158"/>
            <p:cNvSpPr/>
            <p:nvPr/>
          </p:nvSpPr>
          <p:spPr>
            <a:xfrm>
              <a:off x="1636713" y="1343025"/>
              <a:ext cx="214314"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277" name="Line 159"/>
            <p:cNvSpPr/>
            <p:nvPr/>
          </p:nvSpPr>
          <p:spPr>
            <a:xfrm>
              <a:off x="1941513" y="1343025"/>
              <a:ext cx="212726"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278" name="Line 160"/>
            <p:cNvSpPr/>
            <p:nvPr/>
          </p:nvSpPr>
          <p:spPr>
            <a:xfrm>
              <a:off x="120649" y="1698625"/>
              <a:ext cx="215901"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279" name="Line 161"/>
            <p:cNvSpPr/>
            <p:nvPr/>
          </p:nvSpPr>
          <p:spPr>
            <a:xfrm>
              <a:off x="423862" y="1698625"/>
              <a:ext cx="215901"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280" name="Line 162"/>
            <p:cNvSpPr/>
            <p:nvPr/>
          </p:nvSpPr>
          <p:spPr>
            <a:xfrm>
              <a:off x="727075" y="1698625"/>
              <a:ext cx="215900"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281" name="Line 163"/>
            <p:cNvSpPr/>
            <p:nvPr/>
          </p:nvSpPr>
          <p:spPr>
            <a:xfrm>
              <a:off x="1030287" y="1698625"/>
              <a:ext cx="215901"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282" name="Line 164"/>
            <p:cNvSpPr/>
            <p:nvPr/>
          </p:nvSpPr>
          <p:spPr>
            <a:xfrm>
              <a:off x="1333500" y="1698625"/>
              <a:ext cx="217488"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283" name="Line 165"/>
            <p:cNvSpPr/>
            <p:nvPr/>
          </p:nvSpPr>
          <p:spPr>
            <a:xfrm>
              <a:off x="1636713" y="1698625"/>
              <a:ext cx="214314"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284" name="Line 166"/>
            <p:cNvSpPr/>
            <p:nvPr/>
          </p:nvSpPr>
          <p:spPr>
            <a:xfrm>
              <a:off x="1941513" y="1698625"/>
              <a:ext cx="212726"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285" name="Line 167"/>
            <p:cNvSpPr/>
            <p:nvPr/>
          </p:nvSpPr>
          <p:spPr>
            <a:xfrm>
              <a:off x="120649" y="2055812"/>
              <a:ext cx="215901"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286" name="Line 168"/>
            <p:cNvSpPr/>
            <p:nvPr/>
          </p:nvSpPr>
          <p:spPr>
            <a:xfrm>
              <a:off x="423862" y="2055812"/>
              <a:ext cx="215901"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287" name="Line 169"/>
            <p:cNvSpPr/>
            <p:nvPr/>
          </p:nvSpPr>
          <p:spPr>
            <a:xfrm>
              <a:off x="727075" y="2055812"/>
              <a:ext cx="215900"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288" name="Line 170"/>
            <p:cNvSpPr/>
            <p:nvPr/>
          </p:nvSpPr>
          <p:spPr>
            <a:xfrm>
              <a:off x="1030287" y="2055812"/>
              <a:ext cx="215901"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289" name="Line 171"/>
            <p:cNvSpPr/>
            <p:nvPr/>
          </p:nvSpPr>
          <p:spPr>
            <a:xfrm>
              <a:off x="1333500" y="2055812"/>
              <a:ext cx="217488"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290" name="Line 172"/>
            <p:cNvSpPr/>
            <p:nvPr/>
          </p:nvSpPr>
          <p:spPr>
            <a:xfrm>
              <a:off x="1636713" y="2055812"/>
              <a:ext cx="214314"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291" name="Line 173"/>
            <p:cNvSpPr/>
            <p:nvPr/>
          </p:nvSpPr>
          <p:spPr>
            <a:xfrm>
              <a:off x="1941513" y="2055812"/>
              <a:ext cx="212726"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292" name="Line 174"/>
            <p:cNvSpPr/>
            <p:nvPr/>
          </p:nvSpPr>
          <p:spPr>
            <a:xfrm>
              <a:off x="120649" y="2411412"/>
              <a:ext cx="215901"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293" name="Line 175"/>
            <p:cNvSpPr/>
            <p:nvPr/>
          </p:nvSpPr>
          <p:spPr>
            <a:xfrm>
              <a:off x="423862" y="2411412"/>
              <a:ext cx="215901"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294" name="Line 176"/>
            <p:cNvSpPr/>
            <p:nvPr/>
          </p:nvSpPr>
          <p:spPr>
            <a:xfrm>
              <a:off x="727075" y="2411412"/>
              <a:ext cx="215900"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295" name="Line 177"/>
            <p:cNvSpPr/>
            <p:nvPr/>
          </p:nvSpPr>
          <p:spPr>
            <a:xfrm>
              <a:off x="1030287" y="2411412"/>
              <a:ext cx="215901"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296" name="Line 178"/>
            <p:cNvSpPr/>
            <p:nvPr/>
          </p:nvSpPr>
          <p:spPr>
            <a:xfrm>
              <a:off x="1333500" y="2411412"/>
              <a:ext cx="217488"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297" name="Line 179"/>
            <p:cNvSpPr/>
            <p:nvPr/>
          </p:nvSpPr>
          <p:spPr>
            <a:xfrm>
              <a:off x="1636713" y="2411412"/>
              <a:ext cx="214314"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298" name="Line 180"/>
            <p:cNvSpPr/>
            <p:nvPr/>
          </p:nvSpPr>
          <p:spPr>
            <a:xfrm>
              <a:off x="1941513" y="2411412"/>
              <a:ext cx="212726"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grpSp>
      <p:grpSp>
        <p:nvGrpSpPr>
          <p:cNvPr id="345" name="Group 273"/>
          <p:cNvGrpSpPr/>
          <p:nvPr/>
        </p:nvGrpSpPr>
        <p:grpSpPr>
          <a:xfrm>
            <a:off x="715962" y="1795463"/>
            <a:ext cx="2281240" cy="2551114"/>
            <a:chOff x="0" y="0"/>
            <a:chExt cx="2281238" cy="2551113"/>
          </a:xfrm>
        </p:grpSpPr>
        <p:sp>
          <p:nvSpPr>
            <p:cNvPr id="300" name="Freeform 181"/>
            <p:cNvSpPr/>
            <p:nvPr/>
          </p:nvSpPr>
          <p:spPr>
            <a:xfrm>
              <a:off x="-1" y="-1"/>
              <a:ext cx="2281240" cy="2551115"/>
            </a:xfrm>
            <a:custGeom>
              <a:avLst/>
              <a:gdLst/>
              <a:ahLst/>
              <a:cxnLst>
                <a:cxn ang="0">
                  <a:pos x="wd2" y="hd2"/>
                </a:cxn>
                <a:cxn ang="5400000">
                  <a:pos x="wd2" y="hd2"/>
                </a:cxn>
                <a:cxn ang="10800000">
                  <a:pos x="wd2" y="hd2"/>
                </a:cxn>
                <a:cxn ang="16200000">
                  <a:pos x="wd2" y="hd2"/>
                </a:cxn>
              </a:cxnLst>
              <a:rect l="0" t="0" r="r" b="b"/>
              <a:pathLst>
                <a:path w="21600" h="21600" extrusionOk="0">
                  <a:moveTo>
                    <a:pt x="17880" y="0"/>
                  </a:moveTo>
                  <a:cubicBezTo>
                    <a:pt x="3720" y="0"/>
                    <a:pt x="3720" y="0"/>
                    <a:pt x="3720" y="0"/>
                  </a:cubicBezTo>
                  <a:cubicBezTo>
                    <a:pt x="1670" y="0"/>
                    <a:pt x="0" y="1486"/>
                    <a:pt x="0" y="3311"/>
                  </a:cubicBezTo>
                  <a:cubicBezTo>
                    <a:pt x="0" y="3462"/>
                    <a:pt x="0" y="3462"/>
                    <a:pt x="0" y="3462"/>
                  </a:cubicBezTo>
                  <a:cubicBezTo>
                    <a:pt x="0" y="19700"/>
                    <a:pt x="0" y="19700"/>
                    <a:pt x="0" y="19700"/>
                  </a:cubicBezTo>
                  <a:cubicBezTo>
                    <a:pt x="0" y="20753"/>
                    <a:pt x="951" y="21600"/>
                    <a:pt x="2135" y="21600"/>
                  </a:cubicBezTo>
                  <a:cubicBezTo>
                    <a:pt x="19465" y="21600"/>
                    <a:pt x="19465" y="21600"/>
                    <a:pt x="19465" y="21600"/>
                  </a:cubicBezTo>
                  <a:cubicBezTo>
                    <a:pt x="20649" y="21600"/>
                    <a:pt x="21600" y="20753"/>
                    <a:pt x="21600" y="19700"/>
                  </a:cubicBezTo>
                  <a:cubicBezTo>
                    <a:pt x="21600" y="3462"/>
                    <a:pt x="21600" y="3462"/>
                    <a:pt x="21600" y="3462"/>
                  </a:cubicBezTo>
                  <a:cubicBezTo>
                    <a:pt x="21600" y="3311"/>
                    <a:pt x="21600" y="3311"/>
                    <a:pt x="21600" y="3311"/>
                  </a:cubicBezTo>
                  <a:cubicBezTo>
                    <a:pt x="21600" y="1486"/>
                    <a:pt x="19951" y="0"/>
                    <a:pt x="17880" y="0"/>
                  </a:cubicBezTo>
                  <a:close/>
                </a:path>
              </a:pathLst>
            </a:custGeom>
            <a:solidFill>
              <a:srgbClr val="FFFFFF"/>
            </a:solidFill>
            <a:ln w="12700" cap="flat">
              <a:noFill/>
              <a:miter lim="400000"/>
            </a:ln>
            <a:effectLst>
              <a:outerShdw blurRad="50800" dist="38100" dir="2700000" rotWithShape="0">
                <a:srgbClr val="000000">
                  <a:alpha val="40000"/>
                </a:srgbClr>
              </a:outerShdw>
            </a:effectLst>
          </p:spPr>
          <p:txBody>
            <a:bodyPr wrap="square" lIns="45719" tIns="45719" rIns="45719" bIns="45719" numCol="1" anchor="t">
              <a:noAutofit/>
            </a:bodyPr>
            <a:lstStyle/>
            <a:p>
              <a:endParaRPr/>
            </a:p>
          </p:txBody>
        </p:sp>
        <p:sp>
          <p:nvSpPr>
            <p:cNvPr id="301" name="Freeform 182"/>
            <p:cNvSpPr/>
            <p:nvPr/>
          </p:nvSpPr>
          <p:spPr>
            <a:xfrm>
              <a:off x="214312" y="498475"/>
              <a:ext cx="42864" cy="74614"/>
            </a:xfrm>
            <a:custGeom>
              <a:avLst/>
              <a:gdLst/>
              <a:ahLst/>
              <a:cxnLst>
                <a:cxn ang="0">
                  <a:pos x="wd2" y="hd2"/>
                </a:cxn>
                <a:cxn ang="5400000">
                  <a:pos x="wd2" y="hd2"/>
                </a:cxn>
                <a:cxn ang="10800000">
                  <a:pos x="wd2" y="hd2"/>
                </a:cxn>
                <a:cxn ang="16200000">
                  <a:pos x="wd2" y="hd2"/>
                </a:cxn>
              </a:cxnLst>
              <a:rect l="0" t="0" r="r" b="b"/>
              <a:pathLst>
                <a:path w="21600" h="21600" extrusionOk="0">
                  <a:moveTo>
                    <a:pt x="11368" y="12706"/>
                  </a:moveTo>
                  <a:cubicBezTo>
                    <a:pt x="6821" y="11435"/>
                    <a:pt x="6821" y="11435"/>
                    <a:pt x="6821" y="11435"/>
                  </a:cubicBezTo>
                  <a:cubicBezTo>
                    <a:pt x="4547" y="10165"/>
                    <a:pt x="2274" y="9529"/>
                    <a:pt x="1137" y="8894"/>
                  </a:cubicBezTo>
                  <a:cubicBezTo>
                    <a:pt x="0" y="7624"/>
                    <a:pt x="0" y="6988"/>
                    <a:pt x="0" y="5718"/>
                  </a:cubicBezTo>
                  <a:cubicBezTo>
                    <a:pt x="0" y="3812"/>
                    <a:pt x="1137" y="2541"/>
                    <a:pt x="2274" y="1906"/>
                  </a:cubicBezTo>
                  <a:cubicBezTo>
                    <a:pt x="4547" y="635"/>
                    <a:pt x="7958" y="0"/>
                    <a:pt x="11368" y="0"/>
                  </a:cubicBezTo>
                  <a:cubicBezTo>
                    <a:pt x="13642" y="0"/>
                    <a:pt x="17053" y="635"/>
                    <a:pt x="19326" y="1271"/>
                  </a:cubicBezTo>
                  <a:cubicBezTo>
                    <a:pt x="19326" y="5082"/>
                    <a:pt x="19326" y="5082"/>
                    <a:pt x="19326" y="5082"/>
                  </a:cubicBezTo>
                  <a:cubicBezTo>
                    <a:pt x="17053" y="3812"/>
                    <a:pt x="13642" y="2541"/>
                    <a:pt x="10232" y="2541"/>
                  </a:cubicBezTo>
                  <a:cubicBezTo>
                    <a:pt x="9095" y="2541"/>
                    <a:pt x="7958" y="3176"/>
                    <a:pt x="6821" y="3176"/>
                  </a:cubicBezTo>
                  <a:cubicBezTo>
                    <a:pt x="5684" y="3812"/>
                    <a:pt x="4547" y="4447"/>
                    <a:pt x="4547" y="5082"/>
                  </a:cubicBezTo>
                  <a:cubicBezTo>
                    <a:pt x="4547" y="5718"/>
                    <a:pt x="4547" y="6353"/>
                    <a:pt x="5684" y="6988"/>
                  </a:cubicBezTo>
                  <a:cubicBezTo>
                    <a:pt x="6821" y="7624"/>
                    <a:pt x="7958" y="8259"/>
                    <a:pt x="10232" y="8894"/>
                  </a:cubicBezTo>
                  <a:cubicBezTo>
                    <a:pt x="13642" y="10165"/>
                    <a:pt x="13642" y="10165"/>
                    <a:pt x="13642" y="10165"/>
                  </a:cubicBezTo>
                  <a:cubicBezTo>
                    <a:pt x="19326" y="11435"/>
                    <a:pt x="21600" y="13976"/>
                    <a:pt x="21600" y="15882"/>
                  </a:cubicBezTo>
                  <a:cubicBezTo>
                    <a:pt x="21600" y="17788"/>
                    <a:pt x="20463" y="19059"/>
                    <a:pt x="18189" y="20329"/>
                  </a:cubicBezTo>
                  <a:cubicBezTo>
                    <a:pt x="15916" y="21600"/>
                    <a:pt x="13642" y="21600"/>
                    <a:pt x="10232" y="21600"/>
                  </a:cubicBezTo>
                  <a:cubicBezTo>
                    <a:pt x="5684" y="21600"/>
                    <a:pt x="2274" y="20965"/>
                    <a:pt x="0" y="19694"/>
                  </a:cubicBezTo>
                  <a:cubicBezTo>
                    <a:pt x="0" y="15882"/>
                    <a:pt x="0" y="15882"/>
                    <a:pt x="0" y="15882"/>
                  </a:cubicBezTo>
                  <a:cubicBezTo>
                    <a:pt x="2274" y="18424"/>
                    <a:pt x="5684" y="19059"/>
                    <a:pt x="10232" y="19059"/>
                  </a:cubicBezTo>
                  <a:cubicBezTo>
                    <a:pt x="11368" y="19059"/>
                    <a:pt x="13642" y="19059"/>
                    <a:pt x="14779" y="18424"/>
                  </a:cubicBezTo>
                  <a:cubicBezTo>
                    <a:pt x="15916" y="17788"/>
                    <a:pt x="15916" y="17153"/>
                    <a:pt x="15916" y="16518"/>
                  </a:cubicBezTo>
                  <a:cubicBezTo>
                    <a:pt x="15916" y="15247"/>
                    <a:pt x="14779" y="13976"/>
                    <a:pt x="11368" y="12706"/>
                  </a:cubicBezTo>
                  <a:close/>
                </a:path>
              </a:pathLst>
            </a:custGeom>
            <a:solidFill>
              <a:srgbClr val="008C99"/>
            </a:solidFill>
            <a:ln w="12700" cap="flat">
              <a:noFill/>
              <a:miter lim="400000"/>
            </a:ln>
            <a:effectLst/>
          </p:spPr>
          <p:txBody>
            <a:bodyPr wrap="square" lIns="45719" tIns="45719" rIns="45719" bIns="45719" numCol="1" anchor="t">
              <a:noAutofit/>
            </a:bodyPr>
            <a:lstStyle/>
            <a:p>
              <a:endParaRPr/>
            </a:p>
          </p:txBody>
        </p:sp>
        <p:sp>
          <p:nvSpPr>
            <p:cNvPr id="302" name="Freeform 183"/>
            <p:cNvSpPr/>
            <p:nvPr/>
          </p:nvSpPr>
          <p:spPr>
            <a:xfrm>
              <a:off x="501650" y="500062"/>
              <a:ext cx="71439" cy="73026"/>
            </a:xfrm>
            <a:custGeom>
              <a:avLst/>
              <a:gdLst/>
              <a:ahLst/>
              <a:cxnLst>
                <a:cxn ang="0">
                  <a:pos x="wd2" y="hd2"/>
                </a:cxn>
                <a:cxn ang="5400000">
                  <a:pos x="wd2" y="hd2"/>
                </a:cxn>
                <a:cxn ang="10800000">
                  <a:pos x="wd2" y="hd2"/>
                </a:cxn>
                <a:cxn ang="16200000">
                  <a:pos x="wd2" y="hd2"/>
                </a:cxn>
              </a:cxnLst>
              <a:rect l="0" t="0" r="r" b="b"/>
              <a:pathLst>
                <a:path w="21600" h="21600" extrusionOk="0">
                  <a:moveTo>
                    <a:pt x="18240" y="0"/>
                  </a:moveTo>
                  <a:lnTo>
                    <a:pt x="21600" y="0"/>
                  </a:lnTo>
                  <a:lnTo>
                    <a:pt x="21600" y="21600"/>
                  </a:lnTo>
                  <a:lnTo>
                    <a:pt x="18240" y="21600"/>
                  </a:lnTo>
                  <a:lnTo>
                    <a:pt x="18240" y="4696"/>
                  </a:lnTo>
                  <a:lnTo>
                    <a:pt x="11040" y="13148"/>
                  </a:lnTo>
                  <a:lnTo>
                    <a:pt x="3360" y="4696"/>
                  </a:lnTo>
                  <a:lnTo>
                    <a:pt x="3360" y="21600"/>
                  </a:lnTo>
                  <a:lnTo>
                    <a:pt x="0" y="21600"/>
                  </a:lnTo>
                  <a:lnTo>
                    <a:pt x="0" y="0"/>
                  </a:lnTo>
                  <a:lnTo>
                    <a:pt x="3360" y="0"/>
                  </a:lnTo>
                  <a:lnTo>
                    <a:pt x="11040" y="8452"/>
                  </a:lnTo>
                  <a:lnTo>
                    <a:pt x="18240" y="0"/>
                  </a:lnTo>
                  <a:close/>
                </a:path>
              </a:pathLst>
            </a:custGeom>
            <a:solidFill>
              <a:srgbClr val="008C99"/>
            </a:solidFill>
            <a:ln w="12700" cap="flat">
              <a:noFill/>
              <a:miter lim="400000"/>
            </a:ln>
            <a:effectLst/>
          </p:spPr>
          <p:txBody>
            <a:bodyPr wrap="square" lIns="45719" tIns="45719" rIns="45719" bIns="45719" numCol="1" anchor="t">
              <a:noAutofit/>
            </a:bodyPr>
            <a:lstStyle/>
            <a:p>
              <a:endParaRPr/>
            </a:p>
          </p:txBody>
        </p:sp>
        <p:sp>
          <p:nvSpPr>
            <p:cNvPr id="303" name="Freeform 184"/>
            <p:cNvSpPr/>
            <p:nvPr/>
          </p:nvSpPr>
          <p:spPr>
            <a:xfrm>
              <a:off x="803275" y="498475"/>
              <a:ext cx="63501" cy="7461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3217"/>
                  </a:lnTo>
                  <a:lnTo>
                    <a:pt x="12960" y="3217"/>
                  </a:lnTo>
                  <a:lnTo>
                    <a:pt x="12960" y="21600"/>
                  </a:lnTo>
                  <a:lnTo>
                    <a:pt x="9180" y="21600"/>
                  </a:lnTo>
                  <a:lnTo>
                    <a:pt x="9180" y="3217"/>
                  </a:lnTo>
                  <a:lnTo>
                    <a:pt x="0" y="3217"/>
                  </a:lnTo>
                  <a:lnTo>
                    <a:pt x="0" y="0"/>
                  </a:lnTo>
                  <a:close/>
                </a:path>
              </a:pathLst>
            </a:custGeom>
            <a:solidFill>
              <a:srgbClr val="008C99"/>
            </a:solidFill>
            <a:ln w="12700" cap="flat">
              <a:noFill/>
              <a:miter lim="400000"/>
            </a:ln>
            <a:effectLst/>
          </p:spPr>
          <p:txBody>
            <a:bodyPr wrap="square" lIns="45719" tIns="45719" rIns="45719" bIns="45719" numCol="1" anchor="t">
              <a:noAutofit/>
            </a:bodyPr>
            <a:lstStyle/>
            <a:p>
              <a:endParaRPr/>
            </a:p>
          </p:txBody>
        </p:sp>
        <p:sp>
          <p:nvSpPr>
            <p:cNvPr id="304" name="Freeform 185"/>
            <p:cNvSpPr/>
            <p:nvPr/>
          </p:nvSpPr>
          <p:spPr>
            <a:xfrm>
              <a:off x="1092200" y="500062"/>
              <a:ext cx="112713" cy="73026"/>
            </a:xfrm>
            <a:custGeom>
              <a:avLst/>
              <a:gdLst/>
              <a:ahLst/>
              <a:cxnLst>
                <a:cxn ang="0">
                  <a:pos x="wd2" y="hd2"/>
                </a:cxn>
                <a:cxn ang="5400000">
                  <a:pos x="wd2" y="hd2"/>
                </a:cxn>
                <a:cxn ang="10800000">
                  <a:pos x="wd2" y="hd2"/>
                </a:cxn>
                <a:cxn ang="16200000">
                  <a:pos x="wd2" y="hd2"/>
                </a:cxn>
              </a:cxnLst>
              <a:rect l="0" t="0" r="r" b="b"/>
              <a:pathLst>
                <a:path w="21600" h="21600" extrusionOk="0">
                  <a:moveTo>
                    <a:pt x="19470" y="0"/>
                  </a:moveTo>
                  <a:lnTo>
                    <a:pt x="21600" y="0"/>
                  </a:lnTo>
                  <a:lnTo>
                    <a:pt x="15820" y="21600"/>
                  </a:lnTo>
                  <a:lnTo>
                    <a:pt x="15211" y="21600"/>
                  </a:lnTo>
                  <a:lnTo>
                    <a:pt x="10648" y="4226"/>
                  </a:lnTo>
                  <a:lnTo>
                    <a:pt x="5780" y="21600"/>
                  </a:lnTo>
                  <a:lnTo>
                    <a:pt x="5476" y="21600"/>
                  </a:lnTo>
                  <a:lnTo>
                    <a:pt x="0" y="0"/>
                  </a:lnTo>
                  <a:lnTo>
                    <a:pt x="1521" y="0"/>
                  </a:lnTo>
                  <a:lnTo>
                    <a:pt x="5780" y="15026"/>
                  </a:lnTo>
                  <a:lnTo>
                    <a:pt x="9735" y="0"/>
                  </a:lnTo>
                  <a:lnTo>
                    <a:pt x="11865" y="0"/>
                  </a:lnTo>
                  <a:lnTo>
                    <a:pt x="15820" y="15026"/>
                  </a:lnTo>
                  <a:lnTo>
                    <a:pt x="19470" y="0"/>
                  </a:lnTo>
                  <a:close/>
                </a:path>
              </a:pathLst>
            </a:custGeom>
            <a:solidFill>
              <a:srgbClr val="008C99"/>
            </a:solidFill>
            <a:ln w="12700" cap="flat">
              <a:noFill/>
              <a:miter lim="400000"/>
            </a:ln>
            <a:effectLst/>
          </p:spPr>
          <p:txBody>
            <a:bodyPr wrap="square" lIns="45719" tIns="45719" rIns="45719" bIns="45719" numCol="1" anchor="t">
              <a:noAutofit/>
            </a:bodyPr>
            <a:lstStyle/>
            <a:p>
              <a:endParaRPr/>
            </a:p>
          </p:txBody>
        </p:sp>
        <p:sp>
          <p:nvSpPr>
            <p:cNvPr id="305" name="Freeform 186"/>
            <p:cNvSpPr/>
            <p:nvPr/>
          </p:nvSpPr>
          <p:spPr>
            <a:xfrm>
              <a:off x="1428750" y="498475"/>
              <a:ext cx="61914" cy="7461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3217"/>
                  </a:lnTo>
                  <a:lnTo>
                    <a:pt x="13292" y="3217"/>
                  </a:lnTo>
                  <a:lnTo>
                    <a:pt x="13292" y="21600"/>
                  </a:lnTo>
                  <a:lnTo>
                    <a:pt x="9415" y="21600"/>
                  </a:lnTo>
                  <a:lnTo>
                    <a:pt x="9415" y="3217"/>
                  </a:lnTo>
                  <a:lnTo>
                    <a:pt x="0" y="3217"/>
                  </a:lnTo>
                  <a:lnTo>
                    <a:pt x="0" y="0"/>
                  </a:lnTo>
                  <a:close/>
                </a:path>
              </a:pathLst>
            </a:custGeom>
            <a:solidFill>
              <a:srgbClr val="008C99"/>
            </a:solidFill>
            <a:ln w="12700" cap="flat">
              <a:noFill/>
              <a:miter lim="400000"/>
            </a:ln>
            <a:effectLst/>
          </p:spPr>
          <p:txBody>
            <a:bodyPr wrap="square" lIns="45719" tIns="45719" rIns="45719" bIns="45719" numCol="1" anchor="t">
              <a:noAutofit/>
            </a:bodyPr>
            <a:lstStyle/>
            <a:p>
              <a:endParaRPr/>
            </a:p>
          </p:txBody>
        </p:sp>
        <p:sp>
          <p:nvSpPr>
            <p:cNvPr id="306" name="Freeform 187"/>
            <p:cNvSpPr/>
            <p:nvPr/>
          </p:nvSpPr>
          <p:spPr>
            <a:xfrm>
              <a:off x="1736725" y="500062"/>
              <a:ext cx="39688" cy="7302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817"/>
                  </a:lnTo>
                  <a:lnTo>
                    <a:pt x="6048" y="2817"/>
                  </a:lnTo>
                  <a:lnTo>
                    <a:pt x="6048" y="8452"/>
                  </a:lnTo>
                  <a:lnTo>
                    <a:pt x="21600" y="8452"/>
                  </a:lnTo>
                  <a:lnTo>
                    <a:pt x="21600" y="11270"/>
                  </a:lnTo>
                  <a:lnTo>
                    <a:pt x="6048" y="11270"/>
                  </a:lnTo>
                  <a:lnTo>
                    <a:pt x="6048" y="21600"/>
                  </a:lnTo>
                  <a:lnTo>
                    <a:pt x="0" y="21600"/>
                  </a:lnTo>
                  <a:lnTo>
                    <a:pt x="0" y="0"/>
                  </a:lnTo>
                  <a:close/>
                </a:path>
              </a:pathLst>
            </a:custGeom>
            <a:solidFill>
              <a:srgbClr val="008C99"/>
            </a:solidFill>
            <a:ln w="12700" cap="flat">
              <a:noFill/>
              <a:miter lim="400000"/>
            </a:ln>
            <a:effectLst/>
          </p:spPr>
          <p:txBody>
            <a:bodyPr wrap="square" lIns="45719" tIns="45719" rIns="45719" bIns="45719" numCol="1" anchor="t">
              <a:noAutofit/>
            </a:bodyPr>
            <a:lstStyle/>
            <a:p>
              <a:endParaRPr/>
            </a:p>
          </p:txBody>
        </p:sp>
        <p:sp>
          <p:nvSpPr>
            <p:cNvPr id="307" name="Freeform 188"/>
            <p:cNvSpPr/>
            <p:nvPr/>
          </p:nvSpPr>
          <p:spPr>
            <a:xfrm>
              <a:off x="2019300" y="498475"/>
              <a:ext cx="42863" cy="74614"/>
            </a:xfrm>
            <a:custGeom>
              <a:avLst/>
              <a:gdLst/>
              <a:ahLst/>
              <a:cxnLst>
                <a:cxn ang="0">
                  <a:pos x="wd2" y="hd2"/>
                </a:cxn>
                <a:cxn ang="5400000">
                  <a:pos x="wd2" y="hd2"/>
                </a:cxn>
                <a:cxn ang="10800000">
                  <a:pos x="wd2" y="hd2"/>
                </a:cxn>
                <a:cxn ang="16200000">
                  <a:pos x="wd2" y="hd2"/>
                </a:cxn>
              </a:cxnLst>
              <a:rect l="0" t="0" r="r" b="b"/>
              <a:pathLst>
                <a:path w="21600" h="21600" extrusionOk="0">
                  <a:moveTo>
                    <a:pt x="11368" y="12706"/>
                  </a:moveTo>
                  <a:cubicBezTo>
                    <a:pt x="7958" y="11435"/>
                    <a:pt x="7958" y="11435"/>
                    <a:pt x="7958" y="11435"/>
                  </a:cubicBezTo>
                  <a:cubicBezTo>
                    <a:pt x="4547" y="10165"/>
                    <a:pt x="3411" y="9529"/>
                    <a:pt x="2274" y="8894"/>
                  </a:cubicBezTo>
                  <a:cubicBezTo>
                    <a:pt x="1137" y="7624"/>
                    <a:pt x="0" y="6988"/>
                    <a:pt x="0" y="5718"/>
                  </a:cubicBezTo>
                  <a:cubicBezTo>
                    <a:pt x="0" y="3812"/>
                    <a:pt x="1137" y="2541"/>
                    <a:pt x="3411" y="1906"/>
                  </a:cubicBezTo>
                  <a:cubicBezTo>
                    <a:pt x="5684" y="635"/>
                    <a:pt x="7958" y="0"/>
                    <a:pt x="11368" y="0"/>
                  </a:cubicBezTo>
                  <a:cubicBezTo>
                    <a:pt x="14779" y="0"/>
                    <a:pt x="18189" y="635"/>
                    <a:pt x="20463" y="1271"/>
                  </a:cubicBezTo>
                  <a:cubicBezTo>
                    <a:pt x="20463" y="5082"/>
                    <a:pt x="20463" y="5082"/>
                    <a:pt x="20463" y="5082"/>
                  </a:cubicBezTo>
                  <a:cubicBezTo>
                    <a:pt x="17053" y="3812"/>
                    <a:pt x="14779" y="2541"/>
                    <a:pt x="11368" y="2541"/>
                  </a:cubicBezTo>
                  <a:cubicBezTo>
                    <a:pt x="10232" y="2541"/>
                    <a:pt x="7958" y="3176"/>
                    <a:pt x="6821" y="3176"/>
                  </a:cubicBezTo>
                  <a:cubicBezTo>
                    <a:pt x="5684" y="3812"/>
                    <a:pt x="5684" y="4447"/>
                    <a:pt x="5684" y="5082"/>
                  </a:cubicBezTo>
                  <a:cubicBezTo>
                    <a:pt x="5684" y="5718"/>
                    <a:pt x="5684" y="6353"/>
                    <a:pt x="6821" y="6988"/>
                  </a:cubicBezTo>
                  <a:cubicBezTo>
                    <a:pt x="7958" y="7624"/>
                    <a:pt x="9095" y="8259"/>
                    <a:pt x="10232" y="8894"/>
                  </a:cubicBezTo>
                  <a:cubicBezTo>
                    <a:pt x="14779" y="10165"/>
                    <a:pt x="14779" y="10165"/>
                    <a:pt x="14779" y="10165"/>
                  </a:cubicBezTo>
                  <a:cubicBezTo>
                    <a:pt x="19326" y="11435"/>
                    <a:pt x="21600" y="13976"/>
                    <a:pt x="21600" y="15882"/>
                  </a:cubicBezTo>
                  <a:cubicBezTo>
                    <a:pt x="21600" y="17788"/>
                    <a:pt x="20463" y="19059"/>
                    <a:pt x="19326" y="20329"/>
                  </a:cubicBezTo>
                  <a:cubicBezTo>
                    <a:pt x="17053" y="21600"/>
                    <a:pt x="13642" y="21600"/>
                    <a:pt x="11368" y="21600"/>
                  </a:cubicBezTo>
                  <a:cubicBezTo>
                    <a:pt x="6821" y="21600"/>
                    <a:pt x="3411" y="20965"/>
                    <a:pt x="0" y="19694"/>
                  </a:cubicBezTo>
                  <a:cubicBezTo>
                    <a:pt x="0" y="15882"/>
                    <a:pt x="0" y="15882"/>
                    <a:pt x="0" y="15882"/>
                  </a:cubicBezTo>
                  <a:cubicBezTo>
                    <a:pt x="3411" y="18424"/>
                    <a:pt x="6821" y="19059"/>
                    <a:pt x="10232" y="19059"/>
                  </a:cubicBezTo>
                  <a:cubicBezTo>
                    <a:pt x="12505" y="19059"/>
                    <a:pt x="13642" y="19059"/>
                    <a:pt x="14779" y="18424"/>
                  </a:cubicBezTo>
                  <a:cubicBezTo>
                    <a:pt x="15916" y="17788"/>
                    <a:pt x="17053" y="17153"/>
                    <a:pt x="17053" y="16518"/>
                  </a:cubicBezTo>
                  <a:cubicBezTo>
                    <a:pt x="17053" y="15247"/>
                    <a:pt x="14779" y="13976"/>
                    <a:pt x="11368" y="12706"/>
                  </a:cubicBezTo>
                  <a:close/>
                </a:path>
              </a:pathLst>
            </a:custGeom>
            <a:solidFill>
              <a:srgbClr val="008C99"/>
            </a:solidFill>
            <a:ln w="12700" cap="flat">
              <a:noFill/>
              <a:miter lim="400000"/>
            </a:ln>
            <a:effectLst/>
          </p:spPr>
          <p:txBody>
            <a:bodyPr wrap="square" lIns="45719" tIns="45719" rIns="45719" bIns="45719" numCol="1" anchor="t">
              <a:noAutofit/>
            </a:bodyPr>
            <a:lstStyle/>
            <a:p>
              <a:endParaRPr/>
            </a:p>
          </p:txBody>
        </p:sp>
        <p:sp>
          <p:nvSpPr>
            <p:cNvPr id="308" name="Line 189"/>
            <p:cNvSpPr/>
            <p:nvPr/>
          </p:nvSpPr>
          <p:spPr>
            <a:xfrm>
              <a:off x="120650" y="987425"/>
              <a:ext cx="215901"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09" name="Line 190"/>
            <p:cNvSpPr/>
            <p:nvPr/>
          </p:nvSpPr>
          <p:spPr>
            <a:xfrm>
              <a:off x="423862" y="987425"/>
              <a:ext cx="217488"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10" name="Line 191"/>
            <p:cNvSpPr/>
            <p:nvPr/>
          </p:nvSpPr>
          <p:spPr>
            <a:xfrm>
              <a:off x="727075" y="987425"/>
              <a:ext cx="217489"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11" name="Line 192"/>
            <p:cNvSpPr/>
            <p:nvPr/>
          </p:nvSpPr>
          <p:spPr>
            <a:xfrm>
              <a:off x="1031875" y="987425"/>
              <a:ext cx="215900"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12" name="Line 193"/>
            <p:cNvSpPr/>
            <p:nvPr/>
          </p:nvSpPr>
          <p:spPr>
            <a:xfrm>
              <a:off x="1335087" y="987425"/>
              <a:ext cx="215901"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13" name="Line 194"/>
            <p:cNvSpPr/>
            <p:nvPr/>
          </p:nvSpPr>
          <p:spPr>
            <a:xfrm>
              <a:off x="1638300" y="987425"/>
              <a:ext cx="215900"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14" name="Line 195"/>
            <p:cNvSpPr/>
            <p:nvPr/>
          </p:nvSpPr>
          <p:spPr>
            <a:xfrm>
              <a:off x="1941512" y="987425"/>
              <a:ext cx="215901"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15" name="Line 196"/>
            <p:cNvSpPr/>
            <p:nvPr/>
          </p:nvSpPr>
          <p:spPr>
            <a:xfrm>
              <a:off x="120649" y="631825"/>
              <a:ext cx="2036765"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16" name="Line 197"/>
            <p:cNvSpPr/>
            <p:nvPr/>
          </p:nvSpPr>
          <p:spPr>
            <a:xfrm>
              <a:off x="120650" y="1343025"/>
              <a:ext cx="215901"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17" name="Line 198"/>
            <p:cNvSpPr/>
            <p:nvPr/>
          </p:nvSpPr>
          <p:spPr>
            <a:xfrm>
              <a:off x="423862" y="1343025"/>
              <a:ext cx="217488"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18" name="Line 199"/>
            <p:cNvSpPr/>
            <p:nvPr/>
          </p:nvSpPr>
          <p:spPr>
            <a:xfrm>
              <a:off x="727075" y="1343025"/>
              <a:ext cx="217489"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19" name="Line 200"/>
            <p:cNvSpPr/>
            <p:nvPr/>
          </p:nvSpPr>
          <p:spPr>
            <a:xfrm>
              <a:off x="1031875" y="1343025"/>
              <a:ext cx="215900"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20" name="Line 201"/>
            <p:cNvSpPr/>
            <p:nvPr/>
          </p:nvSpPr>
          <p:spPr>
            <a:xfrm>
              <a:off x="1335087" y="1343025"/>
              <a:ext cx="215901"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21" name="Line 202"/>
            <p:cNvSpPr/>
            <p:nvPr/>
          </p:nvSpPr>
          <p:spPr>
            <a:xfrm>
              <a:off x="1638300" y="1343025"/>
              <a:ext cx="215900"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22" name="Line 203"/>
            <p:cNvSpPr/>
            <p:nvPr/>
          </p:nvSpPr>
          <p:spPr>
            <a:xfrm>
              <a:off x="1941512" y="1343025"/>
              <a:ext cx="215901"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23" name="Line 204"/>
            <p:cNvSpPr/>
            <p:nvPr/>
          </p:nvSpPr>
          <p:spPr>
            <a:xfrm>
              <a:off x="120650" y="1698625"/>
              <a:ext cx="215901"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24" name="Line 205"/>
            <p:cNvSpPr/>
            <p:nvPr/>
          </p:nvSpPr>
          <p:spPr>
            <a:xfrm>
              <a:off x="423862" y="1698625"/>
              <a:ext cx="217488"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25" name="Line 206"/>
            <p:cNvSpPr/>
            <p:nvPr/>
          </p:nvSpPr>
          <p:spPr>
            <a:xfrm>
              <a:off x="727075" y="1698625"/>
              <a:ext cx="217489"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26" name="Line 207"/>
            <p:cNvSpPr/>
            <p:nvPr/>
          </p:nvSpPr>
          <p:spPr>
            <a:xfrm>
              <a:off x="1031875" y="1698625"/>
              <a:ext cx="215900"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27" name="Line 208"/>
            <p:cNvSpPr/>
            <p:nvPr/>
          </p:nvSpPr>
          <p:spPr>
            <a:xfrm>
              <a:off x="1335087" y="1698625"/>
              <a:ext cx="215901"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28" name="Line 209"/>
            <p:cNvSpPr/>
            <p:nvPr/>
          </p:nvSpPr>
          <p:spPr>
            <a:xfrm>
              <a:off x="1638300" y="1698625"/>
              <a:ext cx="215900"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29" name="Line 210"/>
            <p:cNvSpPr/>
            <p:nvPr/>
          </p:nvSpPr>
          <p:spPr>
            <a:xfrm>
              <a:off x="1941512" y="1698625"/>
              <a:ext cx="215901"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30" name="Line 211"/>
            <p:cNvSpPr/>
            <p:nvPr/>
          </p:nvSpPr>
          <p:spPr>
            <a:xfrm>
              <a:off x="120650" y="2055812"/>
              <a:ext cx="215901"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31" name="Line 212"/>
            <p:cNvSpPr/>
            <p:nvPr/>
          </p:nvSpPr>
          <p:spPr>
            <a:xfrm>
              <a:off x="423862" y="2055812"/>
              <a:ext cx="217488"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32" name="Line 213"/>
            <p:cNvSpPr/>
            <p:nvPr/>
          </p:nvSpPr>
          <p:spPr>
            <a:xfrm>
              <a:off x="727075" y="2055812"/>
              <a:ext cx="217489"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33" name="Line 214"/>
            <p:cNvSpPr/>
            <p:nvPr/>
          </p:nvSpPr>
          <p:spPr>
            <a:xfrm>
              <a:off x="1031875" y="2055812"/>
              <a:ext cx="215900"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34" name="Line 215"/>
            <p:cNvSpPr/>
            <p:nvPr/>
          </p:nvSpPr>
          <p:spPr>
            <a:xfrm>
              <a:off x="1335087" y="2055812"/>
              <a:ext cx="215901"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35" name="Line 216"/>
            <p:cNvSpPr/>
            <p:nvPr/>
          </p:nvSpPr>
          <p:spPr>
            <a:xfrm>
              <a:off x="1638300" y="2055812"/>
              <a:ext cx="215900"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36" name="Line 217"/>
            <p:cNvSpPr/>
            <p:nvPr/>
          </p:nvSpPr>
          <p:spPr>
            <a:xfrm>
              <a:off x="1941512" y="2055812"/>
              <a:ext cx="215901"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37" name="Line 218"/>
            <p:cNvSpPr/>
            <p:nvPr/>
          </p:nvSpPr>
          <p:spPr>
            <a:xfrm>
              <a:off x="120650" y="2411412"/>
              <a:ext cx="215901"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38" name="Line 219"/>
            <p:cNvSpPr/>
            <p:nvPr/>
          </p:nvSpPr>
          <p:spPr>
            <a:xfrm>
              <a:off x="423862" y="2411412"/>
              <a:ext cx="217488"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39" name="Line 220"/>
            <p:cNvSpPr/>
            <p:nvPr/>
          </p:nvSpPr>
          <p:spPr>
            <a:xfrm>
              <a:off x="727075" y="2411412"/>
              <a:ext cx="217489"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40" name="Line 221"/>
            <p:cNvSpPr/>
            <p:nvPr/>
          </p:nvSpPr>
          <p:spPr>
            <a:xfrm>
              <a:off x="1031875" y="2411412"/>
              <a:ext cx="215900"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41" name="Line 222"/>
            <p:cNvSpPr/>
            <p:nvPr/>
          </p:nvSpPr>
          <p:spPr>
            <a:xfrm>
              <a:off x="1335087" y="2411412"/>
              <a:ext cx="215901"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42" name="Line 223"/>
            <p:cNvSpPr/>
            <p:nvPr/>
          </p:nvSpPr>
          <p:spPr>
            <a:xfrm>
              <a:off x="1638300" y="2411412"/>
              <a:ext cx="215900"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43" name="Line 224"/>
            <p:cNvSpPr/>
            <p:nvPr/>
          </p:nvSpPr>
          <p:spPr>
            <a:xfrm>
              <a:off x="1941512" y="2411412"/>
              <a:ext cx="215901"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44" name="Freeform 225"/>
            <p:cNvSpPr/>
            <p:nvPr/>
          </p:nvSpPr>
          <p:spPr>
            <a:xfrm>
              <a:off x="-1" y="0"/>
              <a:ext cx="2281240" cy="409576"/>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0" y="21600"/>
                    <a:pt x="0" y="21600"/>
                    <a:pt x="0" y="21600"/>
                  </a:cubicBezTo>
                  <a:cubicBezTo>
                    <a:pt x="0" y="20661"/>
                    <a:pt x="0" y="20661"/>
                    <a:pt x="0" y="20661"/>
                  </a:cubicBezTo>
                  <a:cubicBezTo>
                    <a:pt x="0" y="9274"/>
                    <a:pt x="1670" y="0"/>
                    <a:pt x="3720" y="0"/>
                  </a:cubicBezTo>
                  <a:cubicBezTo>
                    <a:pt x="17880" y="0"/>
                    <a:pt x="17880" y="0"/>
                    <a:pt x="17880" y="0"/>
                  </a:cubicBezTo>
                  <a:cubicBezTo>
                    <a:pt x="19951" y="0"/>
                    <a:pt x="21600" y="9274"/>
                    <a:pt x="21600" y="20661"/>
                  </a:cubicBezTo>
                  <a:lnTo>
                    <a:pt x="21600" y="21600"/>
                  </a:lnTo>
                  <a:close/>
                </a:path>
              </a:pathLst>
            </a:custGeom>
            <a:solidFill>
              <a:srgbClr val="008C99"/>
            </a:solidFill>
            <a:ln w="12700" cap="flat">
              <a:noFill/>
              <a:miter lim="400000"/>
            </a:ln>
            <a:effectLst/>
          </p:spPr>
          <p:txBody>
            <a:bodyPr wrap="square" lIns="45719" tIns="45719" rIns="45719" bIns="45719" numCol="1" anchor="t">
              <a:noAutofit/>
            </a:bodyPr>
            <a:lstStyle/>
            <a:p>
              <a:endParaRPr/>
            </a:p>
          </p:txBody>
        </p:sp>
      </p:grpSp>
      <p:grpSp>
        <p:nvGrpSpPr>
          <p:cNvPr id="391" name="Group 271"/>
          <p:cNvGrpSpPr/>
          <p:nvPr/>
        </p:nvGrpSpPr>
        <p:grpSpPr>
          <a:xfrm>
            <a:off x="6146799" y="1795463"/>
            <a:ext cx="2281240" cy="2551114"/>
            <a:chOff x="0" y="0"/>
            <a:chExt cx="2281238" cy="2551113"/>
          </a:xfrm>
        </p:grpSpPr>
        <p:sp>
          <p:nvSpPr>
            <p:cNvPr id="346" name="Freeform 226"/>
            <p:cNvSpPr/>
            <p:nvPr/>
          </p:nvSpPr>
          <p:spPr>
            <a:xfrm>
              <a:off x="-1" y="-1"/>
              <a:ext cx="2281240" cy="2551115"/>
            </a:xfrm>
            <a:custGeom>
              <a:avLst/>
              <a:gdLst/>
              <a:ahLst/>
              <a:cxnLst>
                <a:cxn ang="0">
                  <a:pos x="wd2" y="hd2"/>
                </a:cxn>
                <a:cxn ang="5400000">
                  <a:pos x="wd2" y="hd2"/>
                </a:cxn>
                <a:cxn ang="10800000">
                  <a:pos x="wd2" y="hd2"/>
                </a:cxn>
                <a:cxn ang="16200000">
                  <a:pos x="wd2" y="hd2"/>
                </a:cxn>
              </a:cxnLst>
              <a:rect l="0" t="0" r="r" b="b"/>
              <a:pathLst>
                <a:path w="21600" h="21600" extrusionOk="0">
                  <a:moveTo>
                    <a:pt x="17880" y="0"/>
                  </a:moveTo>
                  <a:cubicBezTo>
                    <a:pt x="3720" y="0"/>
                    <a:pt x="3720" y="0"/>
                    <a:pt x="3720" y="0"/>
                  </a:cubicBezTo>
                  <a:cubicBezTo>
                    <a:pt x="1649" y="0"/>
                    <a:pt x="0" y="1486"/>
                    <a:pt x="0" y="3311"/>
                  </a:cubicBezTo>
                  <a:cubicBezTo>
                    <a:pt x="0" y="3462"/>
                    <a:pt x="0" y="3462"/>
                    <a:pt x="0" y="3462"/>
                  </a:cubicBezTo>
                  <a:cubicBezTo>
                    <a:pt x="0" y="19700"/>
                    <a:pt x="0" y="19700"/>
                    <a:pt x="0" y="19700"/>
                  </a:cubicBezTo>
                  <a:cubicBezTo>
                    <a:pt x="0" y="20753"/>
                    <a:pt x="951" y="21600"/>
                    <a:pt x="2135" y="21600"/>
                  </a:cubicBezTo>
                  <a:cubicBezTo>
                    <a:pt x="19465" y="21600"/>
                    <a:pt x="19465" y="21600"/>
                    <a:pt x="19465" y="21600"/>
                  </a:cubicBezTo>
                  <a:cubicBezTo>
                    <a:pt x="20649" y="21600"/>
                    <a:pt x="21600" y="20753"/>
                    <a:pt x="21600" y="19700"/>
                  </a:cubicBezTo>
                  <a:cubicBezTo>
                    <a:pt x="21600" y="3462"/>
                    <a:pt x="21600" y="3462"/>
                    <a:pt x="21600" y="3462"/>
                  </a:cubicBezTo>
                  <a:cubicBezTo>
                    <a:pt x="21600" y="3311"/>
                    <a:pt x="21600" y="3311"/>
                    <a:pt x="21600" y="3311"/>
                  </a:cubicBezTo>
                  <a:cubicBezTo>
                    <a:pt x="21600" y="1486"/>
                    <a:pt x="19930" y="0"/>
                    <a:pt x="17880" y="0"/>
                  </a:cubicBezTo>
                  <a:close/>
                </a:path>
              </a:pathLst>
            </a:custGeom>
            <a:solidFill>
              <a:srgbClr val="FFFFFF"/>
            </a:solidFill>
            <a:ln w="12700" cap="flat">
              <a:noFill/>
              <a:miter lim="400000"/>
            </a:ln>
            <a:effectLst>
              <a:outerShdw blurRad="50800" dist="38100" dir="2700000" rotWithShape="0">
                <a:srgbClr val="000000">
                  <a:alpha val="40000"/>
                </a:srgbClr>
              </a:outerShdw>
            </a:effectLst>
          </p:spPr>
          <p:txBody>
            <a:bodyPr wrap="square" lIns="45719" tIns="45719" rIns="45719" bIns="45719" numCol="1" anchor="t">
              <a:noAutofit/>
            </a:bodyPr>
            <a:lstStyle/>
            <a:p>
              <a:endParaRPr/>
            </a:p>
          </p:txBody>
        </p:sp>
        <p:sp>
          <p:nvSpPr>
            <p:cNvPr id="347" name="Freeform 227"/>
            <p:cNvSpPr/>
            <p:nvPr/>
          </p:nvSpPr>
          <p:spPr>
            <a:xfrm>
              <a:off x="-1" y="0"/>
              <a:ext cx="2281240" cy="409576"/>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0" y="21600"/>
                    <a:pt x="0" y="21600"/>
                    <a:pt x="0" y="21600"/>
                  </a:cubicBezTo>
                  <a:cubicBezTo>
                    <a:pt x="0" y="20661"/>
                    <a:pt x="0" y="20661"/>
                    <a:pt x="0" y="20661"/>
                  </a:cubicBezTo>
                  <a:cubicBezTo>
                    <a:pt x="0" y="9274"/>
                    <a:pt x="1649" y="0"/>
                    <a:pt x="3720" y="0"/>
                  </a:cubicBezTo>
                  <a:cubicBezTo>
                    <a:pt x="17880" y="0"/>
                    <a:pt x="17880" y="0"/>
                    <a:pt x="17880" y="0"/>
                  </a:cubicBezTo>
                  <a:cubicBezTo>
                    <a:pt x="19930" y="0"/>
                    <a:pt x="21600" y="9274"/>
                    <a:pt x="21600" y="20661"/>
                  </a:cubicBezTo>
                  <a:lnTo>
                    <a:pt x="21600" y="21600"/>
                  </a:lnTo>
                  <a:close/>
                </a:path>
              </a:pathLst>
            </a:custGeom>
            <a:solidFill>
              <a:srgbClr val="008C99"/>
            </a:solidFill>
            <a:ln w="12700" cap="flat">
              <a:noFill/>
              <a:miter lim="400000"/>
            </a:ln>
            <a:effectLst/>
          </p:spPr>
          <p:txBody>
            <a:bodyPr wrap="square" lIns="45719" tIns="45719" rIns="45719" bIns="45719" numCol="1" anchor="t">
              <a:noAutofit/>
            </a:bodyPr>
            <a:lstStyle/>
            <a:p>
              <a:endParaRPr/>
            </a:p>
          </p:txBody>
        </p:sp>
        <p:sp>
          <p:nvSpPr>
            <p:cNvPr id="348" name="Freeform 228"/>
            <p:cNvSpPr/>
            <p:nvPr/>
          </p:nvSpPr>
          <p:spPr>
            <a:xfrm>
              <a:off x="212725" y="498475"/>
              <a:ext cx="42864" cy="74614"/>
            </a:xfrm>
            <a:custGeom>
              <a:avLst/>
              <a:gdLst/>
              <a:ahLst/>
              <a:cxnLst>
                <a:cxn ang="0">
                  <a:pos x="wd2" y="hd2"/>
                </a:cxn>
                <a:cxn ang="5400000">
                  <a:pos x="wd2" y="hd2"/>
                </a:cxn>
                <a:cxn ang="10800000">
                  <a:pos x="wd2" y="hd2"/>
                </a:cxn>
                <a:cxn ang="16200000">
                  <a:pos x="wd2" y="hd2"/>
                </a:cxn>
              </a:cxnLst>
              <a:rect l="0" t="0" r="r" b="b"/>
              <a:pathLst>
                <a:path w="21600" h="21600" extrusionOk="0">
                  <a:moveTo>
                    <a:pt x="11368" y="12706"/>
                  </a:moveTo>
                  <a:cubicBezTo>
                    <a:pt x="6821" y="11435"/>
                    <a:pt x="6821" y="11435"/>
                    <a:pt x="6821" y="11435"/>
                  </a:cubicBezTo>
                  <a:cubicBezTo>
                    <a:pt x="4547" y="10165"/>
                    <a:pt x="3411" y="9529"/>
                    <a:pt x="2274" y="8894"/>
                  </a:cubicBezTo>
                  <a:cubicBezTo>
                    <a:pt x="1137" y="7624"/>
                    <a:pt x="0" y="6988"/>
                    <a:pt x="0" y="5718"/>
                  </a:cubicBezTo>
                  <a:cubicBezTo>
                    <a:pt x="0" y="3812"/>
                    <a:pt x="1137" y="2541"/>
                    <a:pt x="3411" y="1906"/>
                  </a:cubicBezTo>
                  <a:cubicBezTo>
                    <a:pt x="5684" y="635"/>
                    <a:pt x="7958" y="0"/>
                    <a:pt x="11368" y="0"/>
                  </a:cubicBezTo>
                  <a:cubicBezTo>
                    <a:pt x="14779" y="0"/>
                    <a:pt x="17053" y="635"/>
                    <a:pt x="20463" y="1271"/>
                  </a:cubicBezTo>
                  <a:cubicBezTo>
                    <a:pt x="20463" y="5082"/>
                    <a:pt x="20463" y="5082"/>
                    <a:pt x="20463" y="5082"/>
                  </a:cubicBezTo>
                  <a:cubicBezTo>
                    <a:pt x="17053" y="3812"/>
                    <a:pt x="14779" y="2541"/>
                    <a:pt x="11368" y="2541"/>
                  </a:cubicBezTo>
                  <a:cubicBezTo>
                    <a:pt x="9095" y="2541"/>
                    <a:pt x="7958" y="3176"/>
                    <a:pt x="6821" y="3176"/>
                  </a:cubicBezTo>
                  <a:cubicBezTo>
                    <a:pt x="5684" y="3812"/>
                    <a:pt x="5684" y="4447"/>
                    <a:pt x="5684" y="5082"/>
                  </a:cubicBezTo>
                  <a:cubicBezTo>
                    <a:pt x="5684" y="5718"/>
                    <a:pt x="5684" y="6353"/>
                    <a:pt x="6821" y="6988"/>
                  </a:cubicBezTo>
                  <a:cubicBezTo>
                    <a:pt x="6821" y="7624"/>
                    <a:pt x="9095" y="8259"/>
                    <a:pt x="10232" y="8894"/>
                  </a:cubicBezTo>
                  <a:cubicBezTo>
                    <a:pt x="14779" y="10165"/>
                    <a:pt x="14779" y="10165"/>
                    <a:pt x="14779" y="10165"/>
                  </a:cubicBezTo>
                  <a:cubicBezTo>
                    <a:pt x="19326" y="11435"/>
                    <a:pt x="21600" y="13976"/>
                    <a:pt x="21600" y="15882"/>
                  </a:cubicBezTo>
                  <a:cubicBezTo>
                    <a:pt x="21600" y="17788"/>
                    <a:pt x="20463" y="19059"/>
                    <a:pt x="18189" y="20329"/>
                  </a:cubicBezTo>
                  <a:cubicBezTo>
                    <a:pt x="17053" y="21600"/>
                    <a:pt x="13642" y="21600"/>
                    <a:pt x="10232" y="21600"/>
                  </a:cubicBezTo>
                  <a:cubicBezTo>
                    <a:pt x="6821" y="21600"/>
                    <a:pt x="3411" y="20965"/>
                    <a:pt x="0" y="19694"/>
                  </a:cubicBezTo>
                  <a:cubicBezTo>
                    <a:pt x="0" y="15882"/>
                    <a:pt x="0" y="15882"/>
                    <a:pt x="0" y="15882"/>
                  </a:cubicBezTo>
                  <a:cubicBezTo>
                    <a:pt x="3411" y="18424"/>
                    <a:pt x="6821" y="19059"/>
                    <a:pt x="10232" y="19059"/>
                  </a:cubicBezTo>
                  <a:cubicBezTo>
                    <a:pt x="12505" y="19059"/>
                    <a:pt x="13642" y="19059"/>
                    <a:pt x="14779" y="18424"/>
                  </a:cubicBezTo>
                  <a:cubicBezTo>
                    <a:pt x="15916" y="17788"/>
                    <a:pt x="17053" y="17153"/>
                    <a:pt x="17053" y="16518"/>
                  </a:cubicBezTo>
                  <a:cubicBezTo>
                    <a:pt x="17053" y="15247"/>
                    <a:pt x="14779" y="13976"/>
                    <a:pt x="11368" y="12706"/>
                  </a:cubicBezTo>
                  <a:close/>
                </a:path>
              </a:pathLst>
            </a:custGeom>
            <a:solidFill>
              <a:srgbClr val="008C99"/>
            </a:solidFill>
            <a:ln w="12700" cap="flat">
              <a:noFill/>
              <a:miter lim="400000"/>
            </a:ln>
            <a:effectLst/>
          </p:spPr>
          <p:txBody>
            <a:bodyPr wrap="square" lIns="45719" tIns="45719" rIns="45719" bIns="45719" numCol="1" anchor="t">
              <a:noAutofit/>
            </a:bodyPr>
            <a:lstStyle/>
            <a:p>
              <a:endParaRPr/>
            </a:p>
          </p:txBody>
        </p:sp>
        <p:sp>
          <p:nvSpPr>
            <p:cNvPr id="349" name="Freeform 229"/>
            <p:cNvSpPr/>
            <p:nvPr/>
          </p:nvSpPr>
          <p:spPr>
            <a:xfrm>
              <a:off x="503238" y="500062"/>
              <a:ext cx="68264" cy="73026"/>
            </a:xfrm>
            <a:custGeom>
              <a:avLst/>
              <a:gdLst/>
              <a:ahLst/>
              <a:cxnLst>
                <a:cxn ang="0">
                  <a:pos x="wd2" y="hd2"/>
                </a:cxn>
                <a:cxn ang="5400000">
                  <a:pos x="wd2" y="hd2"/>
                </a:cxn>
                <a:cxn ang="10800000">
                  <a:pos x="wd2" y="hd2"/>
                </a:cxn>
                <a:cxn ang="16200000">
                  <a:pos x="wd2" y="hd2"/>
                </a:cxn>
              </a:cxnLst>
              <a:rect l="0" t="0" r="r" b="b"/>
              <a:pathLst>
                <a:path w="21600" h="21600" extrusionOk="0">
                  <a:moveTo>
                    <a:pt x="18586" y="0"/>
                  </a:moveTo>
                  <a:lnTo>
                    <a:pt x="21600" y="0"/>
                  </a:lnTo>
                  <a:lnTo>
                    <a:pt x="21600" y="21600"/>
                  </a:lnTo>
                  <a:lnTo>
                    <a:pt x="18084" y="21600"/>
                  </a:lnTo>
                  <a:lnTo>
                    <a:pt x="18084" y="4696"/>
                  </a:lnTo>
                  <a:lnTo>
                    <a:pt x="11051" y="13148"/>
                  </a:lnTo>
                  <a:lnTo>
                    <a:pt x="10549" y="13148"/>
                  </a:lnTo>
                  <a:lnTo>
                    <a:pt x="3516" y="4696"/>
                  </a:lnTo>
                  <a:lnTo>
                    <a:pt x="3516" y="21600"/>
                  </a:lnTo>
                  <a:lnTo>
                    <a:pt x="0" y="21600"/>
                  </a:lnTo>
                  <a:lnTo>
                    <a:pt x="0" y="0"/>
                  </a:lnTo>
                  <a:lnTo>
                    <a:pt x="2512" y="0"/>
                  </a:lnTo>
                  <a:lnTo>
                    <a:pt x="11051" y="8452"/>
                  </a:lnTo>
                  <a:lnTo>
                    <a:pt x="18586" y="0"/>
                  </a:lnTo>
                  <a:close/>
                </a:path>
              </a:pathLst>
            </a:custGeom>
            <a:solidFill>
              <a:srgbClr val="008C99"/>
            </a:solidFill>
            <a:ln w="12700" cap="flat">
              <a:noFill/>
              <a:miter lim="400000"/>
            </a:ln>
            <a:effectLst/>
          </p:spPr>
          <p:txBody>
            <a:bodyPr wrap="square" lIns="45719" tIns="45719" rIns="45719" bIns="45719" numCol="1" anchor="t">
              <a:noAutofit/>
            </a:bodyPr>
            <a:lstStyle/>
            <a:p>
              <a:endParaRPr/>
            </a:p>
          </p:txBody>
        </p:sp>
        <p:sp>
          <p:nvSpPr>
            <p:cNvPr id="350" name="Freeform 230"/>
            <p:cNvSpPr/>
            <p:nvPr/>
          </p:nvSpPr>
          <p:spPr>
            <a:xfrm>
              <a:off x="803275" y="498475"/>
              <a:ext cx="63501" cy="7461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3217"/>
                  </a:lnTo>
                  <a:lnTo>
                    <a:pt x="12420" y="3217"/>
                  </a:lnTo>
                  <a:lnTo>
                    <a:pt x="12420" y="21600"/>
                  </a:lnTo>
                  <a:lnTo>
                    <a:pt x="8640" y="21600"/>
                  </a:lnTo>
                  <a:lnTo>
                    <a:pt x="8640" y="3217"/>
                  </a:lnTo>
                  <a:lnTo>
                    <a:pt x="0" y="3217"/>
                  </a:lnTo>
                  <a:lnTo>
                    <a:pt x="0" y="0"/>
                  </a:lnTo>
                  <a:close/>
                </a:path>
              </a:pathLst>
            </a:custGeom>
            <a:solidFill>
              <a:srgbClr val="008C99"/>
            </a:solidFill>
            <a:ln w="12700" cap="flat">
              <a:noFill/>
              <a:miter lim="400000"/>
            </a:ln>
            <a:effectLst/>
          </p:spPr>
          <p:txBody>
            <a:bodyPr wrap="square" lIns="45719" tIns="45719" rIns="45719" bIns="45719" numCol="1" anchor="t">
              <a:noAutofit/>
            </a:bodyPr>
            <a:lstStyle/>
            <a:p>
              <a:endParaRPr/>
            </a:p>
          </p:txBody>
        </p:sp>
        <p:sp>
          <p:nvSpPr>
            <p:cNvPr id="351" name="Freeform 231"/>
            <p:cNvSpPr/>
            <p:nvPr/>
          </p:nvSpPr>
          <p:spPr>
            <a:xfrm>
              <a:off x="1089025" y="500062"/>
              <a:ext cx="114300" cy="73026"/>
            </a:xfrm>
            <a:custGeom>
              <a:avLst/>
              <a:gdLst/>
              <a:ahLst/>
              <a:cxnLst>
                <a:cxn ang="0">
                  <a:pos x="wd2" y="hd2"/>
                </a:cxn>
                <a:cxn ang="5400000">
                  <a:pos x="wd2" y="hd2"/>
                </a:cxn>
                <a:cxn ang="10800000">
                  <a:pos x="wd2" y="hd2"/>
                </a:cxn>
                <a:cxn ang="16200000">
                  <a:pos x="wd2" y="hd2"/>
                </a:cxn>
              </a:cxnLst>
              <a:rect l="0" t="0" r="r" b="b"/>
              <a:pathLst>
                <a:path w="21600" h="21600" extrusionOk="0">
                  <a:moveTo>
                    <a:pt x="19800" y="0"/>
                  </a:moveTo>
                  <a:lnTo>
                    <a:pt x="21600" y="0"/>
                  </a:lnTo>
                  <a:lnTo>
                    <a:pt x="16200" y="21600"/>
                  </a:lnTo>
                  <a:lnTo>
                    <a:pt x="15600" y="21600"/>
                  </a:lnTo>
                  <a:lnTo>
                    <a:pt x="11100" y="4226"/>
                  </a:lnTo>
                  <a:lnTo>
                    <a:pt x="6300" y="21600"/>
                  </a:lnTo>
                  <a:lnTo>
                    <a:pt x="6000" y="21600"/>
                  </a:lnTo>
                  <a:lnTo>
                    <a:pt x="0" y="0"/>
                  </a:lnTo>
                  <a:lnTo>
                    <a:pt x="2100" y="0"/>
                  </a:lnTo>
                  <a:lnTo>
                    <a:pt x="6000" y="15026"/>
                  </a:lnTo>
                  <a:lnTo>
                    <a:pt x="10200" y="0"/>
                  </a:lnTo>
                  <a:lnTo>
                    <a:pt x="12000" y="0"/>
                  </a:lnTo>
                  <a:lnTo>
                    <a:pt x="16200" y="15026"/>
                  </a:lnTo>
                  <a:lnTo>
                    <a:pt x="19800" y="0"/>
                  </a:lnTo>
                  <a:close/>
                </a:path>
              </a:pathLst>
            </a:custGeom>
            <a:solidFill>
              <a:srgbClr val="008C99"/>
            </a:solidFill>
            <a:ln w="12700" cap="flat">
              <a:noFill/>
              <a:miter lim="400000"/>
            </a:ln>
            <a:effectLst/>
          </p:spPr>
          <p:txBody>
            <a:bodyPr wrap="square" lIns="45719" tIns="45719" rIns="45719" bIns="45719" numCol="1" anchor="t">
              <a:noAutofit/>
            </a:bodyPr>
            <a:lstStyle/>
            <a:p>
              <a:endParaRPr/>
            </a:p>
          </p:txBody>
        </p:sp>
        <p:sp>
          <p:nvSpPr>
            <p:cNvPr id="352" name="Freeform 232"/>
            <p:cNvSpPr/>
            <p:nvPr/>
          </p:nvSpPr>
          <p:spPr>
            <a:xfrm>
              <a:off x="1428750" y="498475"/>
              <a:ext cx="61914" cy="7461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3217"/>
                  </a:lnTo>
                  <a:lnTo>
                    <a:pt x="12185" y="3217"/>
                  </a:lnTo>
                  <a:lnTo>
                    <a:pt x="12185" y="21600"/>
                  </a:lnTo>
                  <a:lnTo>
                    <a:pt x="8308" y="21600"/>
                  </a:lnTo>
                  <a:lnTo>
                    <a:pt x="8308" y="3217"/>
                  </a:lnTo>
                  <a:lnTo>
                    <a:pt x="0" y="3217"/>
                  </a:lnTo>
                  <a:lnTo>
                    <a:pt x="0" y="0"/>
                  </a:lnTo>
                  <a:close/>
                </a:path>
              </a:pathLst>
            </a:custGeom>
            <a:solidFill>
              <a:srgbClr val="008C99"/>
            </a:solidFill>
            <a:ln w="12700" cap="flat">
              <a:noFill/>
              <a:miter lim="400000"/>
            </a:ln>
            <a:effectLst/>
          </p:spPr>
          <p:txBody>
            <a:bodyPr wrap="square" lIns="45719" tIns="45719" rIns="45719" bIns="45719" numCol="1" anchor="t">
              <a:noAutofit/>
            </a:bodyPr>
            <a:lstStyle/>
            <a:p>
              <a:endParaRPr/>
            </a:p>
          </p:txBody>
        </p:sp>
        <p:sp>
          <p:nvSpPr>
            <p:cNvPr id="353" name="Freeform 233"/>
            <p:cNvSpPr/>
            <p:nvPr/>
          </p:nvSpPr>
          <p:spPr>
            <a:xfrm>
              <a:off x="1736725" y="500062"/>
              <a:ext cx="39688" cy="7302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817"/>
                  </a:lnTo>
                  <a:lnTo>
                    <a:pt x="6048" y="2817"/>
                  </a:lnTo>
                  <a:lnTo>
                    <a:pt x="6048" y="8452"/>
                  </a:lnTo>
                  <a:lnTo>
                    <a:pt x="21600" y="8452"/>
                  </a:lnTo>
                  <a:lnTo>
                    <a:pt x="21600" y="11270"/>
                  </a:lnTo>
                  <a:lnTo>
                    <a:pt x="6048" y="11270"/>
                  </a:lnTo>
                  <a:lnTo>
                    <a:pt x="6048" y="21600"/>
                  </a:lnTo>
                  <a:lnTo>
                    <a:pt x="0" y="21600"/>
                  </a:lnTo>
                  <a:lnTo>
                    <a:pt x="0" y="0"/>
                  </a:lnTo>
                  <a:close/>
                </a:path>
              </a:pathLst>
            </a:custGeom>
            <a:solidFill>
              <a:srgbClr val="008C99"/>
            </a:solidFill>
            <a:ln w="12700" cap="flat">
              <a:noFill/>
              <a:miter lim="400000"/>
            </a:ln>
            <a:effectLst/>
          </p:spPr>
          <p:txBody>
            <a:bodyPr wrap="square" lIns="45719" tIns="45719" rIns="45719" bIns="45719" numCol="1" anchor="t">
              <a:noAutofit/>
            </a:bodyPr>
            <a:lstStyle/>
            <a:p>
              <a:endParaRPr/>
            </a:p>
          </p:txBody>
        </p:sp>
        <p:sp>
          <p:nvSpPr>
            <p:cNvPr id="354" name="Freeform 234"/>
            <p:cNvSpPr/>
            <p:nvPr/>
          </p:nvSpPr>
          <p:spPr>
            <a:xfrm>
              <a:off x="2019300" y="498475"/>
              <a:ext cx="42863" cy="74614"/>
            </a:xfrm>
            <a:custGeom>
              <a:avLst/>
              <a:gdLst/>
              <a:ahLst/>
              <a:cxnLst>
                <a:cxn ang="0">
                  <a:pos x="wd2" y="hd2"/>
                </a:cxn>
                <a:cxn ang="5400000">
                  <a:pos x="wd2" y="hd2"/>
                </a:cxn>
                <a:cxn ang="10800000">
                  <a:pos x="wd2" y="hd2"/>
                </a:cxn>
                <a:cxn ang="16200000">
                  <a:pos x="wd2" y="hd2"/>
                </a:cxn>
              </a:cxnLst>
              <a:rect l="0" t="0" r="r" b="b"/>
              <a:pathLst>
                <a:path w="21600" h="21600" extrusionOk="0">
                  <a:moveTo>
                    <a:pt x="11368" y="12706"/>
                  </a:moveTo>
                  <a:cubicBezTo>
                    <a:pt x="6821" y="11435"/>
                    <a:pt x="6821" y="11435"/>
                    <a:pt x="6821" y="11435"/>
                  </a:cubicBezTo>
                  <a:cubicBezTo>
                    <a:pt x="4547" y="10165"/>
                    <a:pt x="2274" y="9529"/>
                    <a:pt x="1137" y="8894"/>
                  </a:cubicBezTo>
                  <a:cubicBezTo>
                    <a:pt x="0" y="7624"/>
                    <a:pt x="0" y="6988"/>
                    <a:pt x="0" y="5718"/>
                  </a:cubicBezTo>
                  <a:cubicBezTo>
                    <a:pt x="0" y="3812"/>
                    <a:pt x="1137" y="2541"/>
                    <a:pt x="3411" y="1906"/>
                  </a:cubicBezTo>
                  <a:cubicBezTo>
                    <a:pt x="4547" y="635"/>
                    <a:pt x="7958" y="0"/>
                    <a:pt x="11368" y="0"/>
                  </a:cubicBezTo>
                  <a:cubicBezTo>
                    <a:pt x="14779" y="0"/>
                    <a:pt x="17053" y="635"/>
                    <a:pt x="19326" y="1271"/>
                  </a:cubicBezTo>
                  <a:cubicBezTo>
                    <a:pt x="19326" y="5082"/>
                    <a:pt x="19326" y="5082"/>
                    <a:pt x="19326" y="5082"/>
                  </a:cubicBezTo>
                  <a:cubicBezTo>
                    <a:pt x="17053" y="3812"/>
                    <a:pt x="13642" y="2541"/>
                    <a:pt x="11368" y="2541"/>
                  </a:cubicBezTo>
                  <a:cubicBezTo>
                    <a:pt x="9095" y="2541"/>
                    <a:pt x="7958" y="3176"/>
                    <a:pt x="6821" y="3176"/>
                  </a:cubicBezTo>
                  <a:cubicBezTo>
                    <a:pt x="5684" y="3812"/>
                    <a:pt x="4547" y="4447"/>
                    <a:pt x="4547" y="5082"/>
                  </a:cubicBezTo>
                  <a:cubicBezTo>
                    <a:pt x="4547" y="5718"/>
                    <a:pt x="5684" y="6353"/>
                    <a:pt x="5684" y="6988"/>
                  </a:cubicBezTo>
                  <a:cubicBezTo>
                    <a:pt x="6821" y="7624"/>
                    <a:pt x="7958" y="8259"/>
                    <a:pt x="10232" y="8894"/>
                  </a:cubicBezTo>
                  <a:cubicBezTo>
                    <a:pt x="14779" y="10165"/>
                    <a:pt x="14779" y="10165"/>
                    <a:pt x="14779" y="10165"/>
                  </a:cubicBezTo>
                  <a:cubicBezTo>
                    <a:pt x="19326" y="11435"/>
                    <a:pt x="21600" y="13976"/>
                    <a:pt x="21600" y="15882"/>
                  </a:cubicBezTo>
                  <a:cubicBezTo>
                    <a:pt x="21600" y="17788"/>
                    <a:pt x="20463" y="19059"/>
                    <a:pt x="18189" y="20329"/>
                  </a:cubicBezTo>
                  <a:cubicBezTo>
                    <a:pt x="15916" y="21600"/>
                    <a:pt x="13642" y="21600"/>
                    <a:pt x="10232" y="21600"/>
                  </a:cubicBezTo>
                  <a:cubicBezTo>
                    <a:pt x="6821" y="21600"/>
                    <a:pt x="3411" y="20965"/>
                    <a:pt x="0" y="19694"/>
                  </a:cubicBezTo>
                  <a:cubicBezTo>
                    <a:pt x="0" y="15882"/>
                    <a:pt x="0" y="15882"/>
                    <a:pt x="0" y="15882"/>
                  </a:cubicBezTo>
                  <a:cubicBezTo>
                    <a:pt x="3411" y="18424"/>
                    <a:pt x="6821" y="19059"/>
                    <a:pt x="10232" y="19059"/>
                  </a:cubicBezTo>
                  <a:cubicBezTo>
                    <a:pt x="11368" y="19059"/>
                    <a:pt x="13642" y="19059"/>
                    <a:pt x="14779" y="18424"/>
                  </a:cubicBezTo>
                  <a:cubicBezTo>
                    <a:pt x="15916" y="17788"/>
                    <a:pt x="15916" y="17153"/>
                    <a:pt x="15916" y="16518"/>
                  </a:cubicBezTo>
                  <a:cubicBezTo>
                    <a:pt x="15916" y="15247"/>
                    <a:pt x="14779" y="13976"/>
                    <a:pt x="11368" y="12706"/>
                  </a:cubicBezTo>
                  <a:close/>
                </a:path>
              </a:pathLst>
            </a:custGeom>
            <a:solidFill>
              <a:srgbClr val="008C99"/>
            </a:solidFill>
            <a:ln w="12700" cap="flat">
              <a:noFill/>
              <a:miter lim="400000"/>
            </a:ln>
            <a:effectLst/>
          </p:spPr>
          <p:txBody>
            <a:bodyPr wrap="square" lIns="45719" tIns="45719" rIns="45719" bIns="45719" numCol="1" anchor="t">
              <a:noAutofit/>
            </a:bodyPr>
            <a:lstStyle/>
            <a:p>
              <a:endParaRPr/>
            </a:p>
          </p:txBody>
        </p:sp>
        <p:sp>
          <p:nvSpPr>
            <p:cNvPr id="355" name="Line 235"/>
            <p:cNvSpPr/>
            <p:nvPr/>
          </p:nvSpPr>
          <p:spPr>
            <a:xfrm>
              <a:off x="120650" y="987425"/>
              <a:ext cx="217489"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56" name="Line 236"/>
            <p:cNvSpPr/>
            <p:nvPr/>
          </p:nvSpPr>
          <p:spPr>
            <a:xfrm>
              <a:off x="423863" y="987425"/>
              <a:ext cx="217489"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57" name="Line 237"/>
            <p:cNvSpPr/>
            <p:nvPr/>
          </p:nvSpPr>
          <p:spPr>
            <a:xfrm>
              <a:off x="727075" y="987425"/>
              <a:ext cx="214314"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58" name="Line 238"/>
            <p:cNvSpPr/>
            <p:nvPr/>
          </p:nvSpPr>
          <p:spPr>
            <a:xfrm>
              <a:off x="1031875" y="987425"/>
              <a:ext cx="214313"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59" name="Line 239"/>
            <p:cNvSpPr/>
            <p:nvPr/>
          </p:nvSpPr>
          <p:spPr>
            <a:xfrm>
              <a:off x="1331913" y="987425"/>
              <a:ext cx="217489"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60" name="Line 240"/>
            <p:cNvSpPr/>
            <p:nvPr/>
          </p:nvSpPr>
          <p:spPr>
            <a:xfrm>
              <a:off x="1636713" y="987425"/>
              <a:ext cx="215901"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61" name="Line 241"/>
            <p:cNvSpPr/>
            <p:nvPr/>
          </p:nvSpPr>
          <p:spPr>
            <a:xfrm>
              <a:off x="1939925" y="987425"/>
              <a:ext cx="215900"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62" name="Line 242"/>
            <p:cNvSpPr/>
            <p:nvPr/>
          </p:nvSpPr>
          <p:spPr>
            <a:xfrm>
              <a:off x="120650" y="631825"/>
              <a:ext cx="2035176"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63" name="Line 243"/>
            <p:cNvSpPr/>
            <p:nvPr/>
          </p:nvSpPr>
          <p:spPr>
            <a:xfrm>
              <a:off x="120650" y="1343025"/>
              <a:ext cx="217489"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64" name="Line 244"/>
            <p:cNvSpPr/>
            <p:nvPr/>
          </p:nvSpPr>
          <p:spPr>
            <a:xfrm>
              <a:off x="423863" y="1343025"/>
              <a:ext cx="217489"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65" name="Line 245"/>
            <p:cNvSpPr/>
            <p:nvPr/>
          </p:nvSpPr>
          <p:spPr>
            <a:xfrm>
              <a:off x="727075" y="1343025"/>
              <a:ext cx="214314"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66" name="Line 246"/>
            <p:cNvSpPr/>
            <p:nvPr/>
          </p:nvSpPr>
          <p:spPr>
            <a:xfrm>
              <a:off x="1031875" y="1343025"/>
              <a:ext cx="214313"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67" name="Line 247"/>
            <p:cNvSpPr/>
            <p:nvPr/>
          </p:nvSpPr>
          <p:spPr>
            <a:xfrm>
              <a:off x="1331913" y="1343025"/>
              <a:ext cx="217489"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68" name="Line 248"/>
            <p:cNvSpPr/>
            <p:nvPr/>
          </p:nvSpPr>
          <p:spPr>
            <a:xfrm>
              <a:off x="1636713" y="1343025"/>
              <a:ext cx="215901"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69" name="Line 249"/>
            <p:cNvSpPr/>
            <p:nvPr/>
          </p:nvSpPr>
          <p:spPr>
            <a:xfrm>
              <a:off x="1939925" y="1343025"/>
              <a:ext cx="215900"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70" name="Line 250"/>
            <p:cNvSpPr/>
            <p:nvPr/>
          </p:nvSpPr>
          <p:spPr>
            <a:xfrm>
              <a:off x="120650" y="1698625"/>
              <a:ext cx="217489"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71" name="Line 251"/>
            <p:cNvSpPr/>
            <p:nvPr/>
          </p:nvSpPr>
          <p:spPr>
            <a:xfrm>
              <a:off x="423863" y="1698625"/>
              <a:ext cx="217489"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72" name="Line 252"/>
            <p:cNvSpPr/>
            <p:nvPr/>
          </p:nvSpPr>
          <p:spPr>
            <a:xfrm>
              <a:off x="727075" y="1698625"/>
              <a:ext cx="214314"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73" name="Line 253"/>
            <p:cNvSpPr/>
            <p:nvPr/>
          </p:nvSpPr>
          <p:spPr>
            <a:xfrm>
              <a:off x="1031875" y="1698625"/>
              <a:ext cx="214313"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74" name="Line 254"/>
            <p:cNvSpPr/>
            <p:nvPr/>
          </p:nvSpPr>
          <p:spPr>
            <a:xfrm>
              <a:off x="1331913" y="1698625"/>
              <a:ext cx="217489"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75" name="Line 255"/>
            <p:cNvSpPr/>
            <p:nvPr/>
          </p:nvSpPr>
          <p:spPr>
            <a:xfrm>
              <a:off x="1636713" y="1698625"/>
              <a:ext cx="215901"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76" name="Line 256"/>
            <p:cNvSpPr/>
            <p:nvPr/>
          </p:nvSpPr>
          <p:spPr>
            <a:xfrm>
              <a:off x="1939925" y="1698625"/>
              <a:ext cx="215900" cy="0"/>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77" name="Line 257"/>
            <p:cNvSpPr/>
            <p:nvPr/>
          </p:nvSpPr>
          <p:spPr>
            <a:xfrm>
              <a:off x="120650" y="2055812"/>
              <a:ext cx="217489"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78" name="Line 258"/>
            <p:cNvSpPr/>
            <p:nvPr/>
          </p:nvSpPr>
          <p:spPr>
            <a:xfrm>
              <a:off x="423863" y="2055812"/>
              <a:ext cx="217489"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79" name="Line 259"/>
            <p:cNvSpPr/>
            <p:nvPr/>
          </p:nvSpPr>
          <p:spPr>
            <a:xfrm>
              <a:off x="727075" y="2055812"/>
              <a:ext cx="214314"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80" name="Line 260"/>
            <p:cNvSpPr/>
            <p:nvPr/>
          </p:nvSpPr>
          <p:spPr>
            <a:xfrm>
              <a:off x="1031875" y="2055812"/>
              <a:ext cx="214313"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81" name="Line 261"/>
            <p:cNvSpPr/>
            <p:nvPr/>
          </p:nvSpPr>
          <p:spPr>
            <a:xfrm>
              <a:off x="1331913" y="2055812"/>
              <a:ext cx="217489"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82" name="Line 262"/>
            <p:cNvSpPr/>
            <p:nvPr/>
          </p:nvSpPr>
          <p:spPr>
            <a:xfrm>
              <a:off x="1636713" y="2055812"/>
              <a:ext cx="215901"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83" name="Line 263"/>
            <p:cNvSpPr/>
            <p:nvPr/>
          </p:nvSpPr>
          <p:spPr>
            <a:xfrm>
              <a:off x="1939925" y="2055812"/>
              <a:ext cx="215900"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84" name="Line 264"/>
            <p:cNvSpPr/>
            <p:nvPr/>
          </p:nvSpPr>
          <p:spPr>
            <a:xfrm>
              <a:off x="120650" y="2411412"/>
              <a:ext cx="217489"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85" name="Line 265"/>
            <p:cNvSpPr/>
            <p:nvPr/>
          </p:nvSpPr>
          <p:spPr>
            <a:xfrm>
              <a:off x="423863" y="2411412"/>
              <a:ext cx="217489"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86" name="Line 266"/>
            <p:cNvSpPr/>
            <p:nvPr/>
          </p:nvSpPr>
          <p:spPr>
            <a:xfrm>
              <a:off x="727075" y="2411412"/>
              <a:ext cx="214314"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87" name="Line 267"/>
            <p:cNvSpPr/>
            <p:nvPr/>
          </p:nvSpPr>
          <p:spPr>
            <a:xfrm>
              <a:off x="1031875" y="2411412"/>
              <a:ext cx="214313"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88" name="Line 268"/>
            <p:cNvSpPr/>
            <p:nvPr/>
          </p:nvSpPr>
          <p:spPr>
            <a:xfrm>
              <a:off x="1331913" y="2411412"/>
              <a:ext cx="217489"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89" name="Line 269"/>
            <p:cNvSpPr/>
            <p:nvPr/>
          </p:nvSpPr>
          <p:spPr>
            <a:xfrm>
              <a:off x="1636713" y="2411412"/>
              <a:ext cx="215901"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sp>
          <p:nvSpPr>
            <p:cNvPr id="390" name="Line 270"/>
            <p:cNvSpPr/>
            <p:nvPr/>
          </p:nvSpPr>
          <p:spPr>
            <a:xfrm>
              <a:off x="1939925" y="2411412"/>
              <a:ext cx="215900" cy="1"/>
            </a:xfrm>
            <a:prstGeom prst="line">
              <a:avLst/>
            </a:prstGeom>
            <a:noFill/>
            <a:ln w="9525" cap="rnd">
              <a:solidFill>
                <a:srgbClr val="CCCCCC"/>
              </a:solidFill>
              <a:prstDash val="solid"/>
              <a:miter lim="800000"/>
            </a:ln>
            <a:effectLst/>
          </p:spPr>
          <p:txBody>
            <a:bodyPr wrap="square" lIns="45719" tIns="45719" rIns="45719" bIns="45719" numCol="1" anchor="t">
              <a:noAutofit/>
            </a:bodyPr>
            <a:lstStyle/>
            <a:p>
              <a:endParaRPr/>
            </a:p>
          </p:txBody>
        </p:sp>
      </p:grpSp>
      <p:sp>
        <p:nvSpPr>
          <p:cNvPr id="392" name="Body Level One…"/>
          <p:cNvSpPr txBox="1">
            <a:spLocks noGrp="1"/>
          </p:cNvSpPr>
          <p:nvPr>
            <p:ph type="body" sz="quarter" idx="1"/>
          </p:nvPr>
        </p:nvSpPr>
        <p:spPr>
          <a:xfrm>
            <a:off x="832654" y="4440887"/>
            <a:ext cx="2077973" cy="446655"/>
          </a:xfrm>
          <a:prstGeom prst="rect">
            <a:avLst/>
          </a:prstGeom>
        </p:spPr>
        <p:txBody>
          <a:bodyPr>
            <a:normAutofit/>
          </a:bodyPr>
          <a:lstStyle>
            <a:lvl1pPr marL="0" indent="0">
              <a:buSzTx/>
              <a:buFontTx/>
              <a:buNone/>
              <a:defRPr>
                <a:solidFill>
                  <a:srgbClr val="1C344D"/>
                </a:solidFill>
                <a:latin typeface="Gill Sans MT"/>
                <a:ea typeface="Gill Sans MT"/>
                <a:cs typeface="Gill Sans MT"/>
                <a:sym typeface="Gill Sans MT"/>
              </a:defRPr>
            </a:lvl1pPr>
            <a:lvl2pPr>
              <a:buFontTx/>
              <a:defRPr>
                <a:solidFill>
                  <a:srgbClr val="1C344D"/>
                </a:solidFill>
                <a:latin typeface="Gill Sans MT"/>
                <a:ea typeface="Gill Sans MT"/>
                <a:cs typeface="Gill Sans MT"/>
                <a:sym typeface="Gill Sans MT"/>
              </a:defRPr>
            </a:lvl2pPr>
            <a:lvl3pPr>
              <a:buFontTx/>
              <a:defRPr>
                <a:solidFill>
                  <a:srgbClr val="1C344D"/>
                </a:solidFill>
                <a:latin typeface="Gill Sans MT"/>
                <a:ea typeface="Gill Sans MT"/>
                <a:cs typeface="Gill Sans MT"/>
                <a:sym typeface="Gill Sans MT"/>
              </a:defRPr>
            </a:lvl3pPr>
            <a:lvl4pPr>
              <a:buFontTx/>
              <a:defRPr>
                <a:solidFill>
                  <a:srgbClr val="1C344D"/>
                </a:solidFill>
                <a:latin typeface="Gill Sans MT"/>
                <a:ea typeface="Gill Sans MT"/>
                <a:cs typeface="Gill Sans MT"/>
                <a:sym typeface="Gill Sans MT"/>
              </a:defRPr>
            </a:lvl4pPr>
            <a:lvl5pPr>
              <a:buFontTx/>
              <a:defRPr>
                <a:solidFill>
                  <a:srgbClr val="1C344D"/>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393" name="Text Placeholder 5"/>
          <p:cNvSpPr>
            <a:spLocks noGrp="1"/>
          </p:cNvSpPr>
          <p:nvPr>
            <p:ph type="body" sz="quarter" idx="21"/>
          </p:nvPr>
        </p:nvSpPr>
        <p:spPr>
          <a:xfrm>
            <a:off x="844986" y="4887541"/>
            <a:ext cx="2077973" cy="1252910"/>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394" name="Text Placeholder 5"/>
          <p:cNvSpPr>
            <a:spLocks noGrp="1"/>
          </p:cNvSpPr>
          <p:nvPr>
            <p:ph type="body" sz="quarter" idx="22"/>
          </p:nvPr>
        </p:nvSpPr>
        <p:spPr>
          <a:xfrm>
            <a:off x="3540492" y="4440887"/>
            <a:ext cx="2077973" cy="446655"/>
          </a:xfrm>
          <a:prstGeom prst="rect">
            <a:avLst/>
          </a:prstGeom>
        </p:spPr>
        <p:txBody>
          <a:bodyPr>
            <a:normAutofit/>
          </a:bodyPr>
          <a:lstStyle/>
          <a:p>
            <a:pPr marL="0" indent="0">
              <a:buSzTx/>
              <a:buFontTx/>
              <a:buNone/>
              <a:defRPr>
                <a:solidFill>
                  <a:srgbClr val="1C344D"/>
                </a:solidFill>
                <a:latin typeface="Gill Sans MT"/>
                <a:ea typeface="Gill Sans MT"/>
                <a:cs typeface="Gill Sans MT"/>
                <a:sym typeface="Gill Sans MT"/>
              </a:defRPr>
            </a:pPr>
            <a:endParaRPr/>
          </a:p>
        </p:txBody>
      </p:sp>
      <p:sp>
        <p:nvSpPr>
          <p:cNvPr id="395" name="Text Placeholder 5"/>
          <p:cNvSpPr>
            <a:spLocks noGrp="1"/>
          </p:cNvSpPr>
          <p:nvPr>
            <p:ph type="body" sz="quarter" idx="23"/>
          </p:nvPr>
        </p:nvSpPr>
        <p:spPr>
          <a:xfrm>
            <a:off x="3539945" y="4887541"/>
            <a:ext cx="2077973" cy="1252910"/>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396" name="Text Placeholder 5"/>
          <p:cNvSpPr>
            <a:spLocks noGrp="1"/>
          </p:cNvSpPr>
          <p:nvPr>
            <p:ph type="body" sz="quarter" idx="24"/>
          </p:nvPr>
        </p:nvSpPr>
        <p:spPr>
          <a:xfrm>
            <a:off x="6247236" y="4440887"/>
            <a:ext cx="2077973" cy="446655"/>
          </a:xfrm>
          <a:prstGeom prst="rect">
            <a:avLst/>
          </a:prstGeom>
        </p:spPr>
        <p:txBody>
          <a:bodyPr>
            <a:normAutofit/>
          </a:bodyPr>
          <a:lstStyle/>
          <a:p>
            <a:pPr marL="0" indent="0">
              <a:buSzTx/>
              <a:buFontTx/>
              <a:buNone/>
              <a:defRPr>
                <a:solidFill>
                  <a:srgbClr val="1C344D"/>
                </a:solidFill>
                <a:latin typeface="Gill Sans MT"/>
                <a:ea typeface="Gill Sans MT"/>
                <a:cs typeface="Gill Sans MT"/>
                <a:sym typeface="Gill Sans MT"/>
              </a:defRPr>
            </a:pPr>
            <a:endParaRPr/>
          </a:p>
        </p:txBody>
      </p:sp>
      <p:sp>
        <p:nvSpPr>
          <p:cNvPr id="397" name="Text Placeholder 5"/>
          <p:cNvSpPr>
            <a:spLocks noGrp="1"/>
          </p:cNvSpPr>
          <p:nvPr>
            <p:ph type="body" sz="quarter" idx="25"/>
          </p:nvPr>
        </p:nvSpPr>
        <p:spPr>
          <a:xfrm>
            <a:off x="6246690" y="4887541"/>
            <a:ext cx="2077973" cy="1252910"/>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398" name="Text Placeholder 5"/>
          <p:cNvSpPr>
            <a:spLocks noGrp="1"/>
          </p:cNvSpPr>
          <p:nvPr>
            <p:ph type="body" sz="quarter" idx="26"/>
          </p:nvPr>
        </p:nvSpPr>
        <p:spPr>
          <a:xfrm>
            <a:off x="715963" y="1795460"/>
            <a:ext cx="2281237" cy="406402"/>
          </a:xfrm>
          <a:prstGeom prst="rect">
            <a:avLst/>
          </a:prstGeom>
        </p:spPr>
        <p:txBody>
          <a:bodyPr>
            <a:normAutofit/>
          </a:bodyPr>
          <a:lstStyle/>
          <a:p>
            <a:pPr marL="0" indent="0" algn="ctr">
              <a:buSzTx/>
              <a:buFontTx/>
              <a:buNone/>
              <a:defRPr>
                <a:solidFill>
                  <a:srgbClr val="FFFFFF"/>
                </a:solidFill>
                <a:latin typeface="Gill Sans MT"/>
                <a:ea typeface="Gill Sans MT"/>
                <a:cs typeface="Gill Sans MT"/>
                <a:sym typeface="Gill Sans MT"/>
              </a:defRPr>
            </a:pPr>
            <a:endParaRPr/>
          </a:p>
        </p:txBody>
      </p:sp>
      <p:sp>
        <p:nvSpPr>
          <p:cNvPr id="399" name="Text Placeholder 283"/>
          <p:cNvSpPr>
            <a:spLocks noGrp="1"/>
          </p:cNvSpPr>
          <p:nvPr>
            <p:ph type="body" sz="quarter" idx="27"/>
          </p:nvPr>
        </p:nvSpPr>
        <p:spPr>
          <a:xfrm>
            <a:off x="3432175" y="1795461"/>
            <a:ext cx="2279650" cy="409576"/>
          </a:xfrm>
          <a:prstGeom prst="rect">
            <a:avLst/>
          </a:prstGeom>
        </p:spPr>
        <p:txBody>
          <a:bodyPr>
            <a:normAutofit/>
          </a:bodyPr>
          <a:lstStyle/>
          <a:p>
            <a:pPr marL="0" indent="0" algn="ctr">
              <a:buSzTx/>
              <a:buFontTx/>
              <a:buNone/>
              <a:defRPr>
                <a:solidFill>
                  <a:srgbClr val="FFFFFF"/>
                </a:solidFill>
                <a:latin typeface="Gill Sans MT"/>
                <a:ea typeface="Gill Sans MT"/>
                <a:cs typeface="Gill Sans MT"/>
                <a:sym typeface="Gill Sans MT"/>
              </a:defRPr>
            </a:pPr>
            <a:endParaRPr/>
          </a:p>
        </p:txBody>
      </p:sp>
      <p:sp>
        <p:nvSpPr>
          <p:cNvPr id="400" name="Text Placeholder 285"/>
          <p:cNvSpPr>
            <a:spLocks noGrp="1"/>
          </p:cNvSpPr>
          <p:nvPr>
            <p:ph type="body" sz="quarter" idx="28"/>
          </p:nvPr>
        </p:nvSpPr>
        <p:spPr>
          <a:xfrm>
            <a:off x="6146800" y="1795463"/>
            <a:ext cx="2281239" cy="406401"/>
          </a:xfrm>
          <a:prstGeom prst="rect">
            <a:avLst/>
          </a:prstGeom>
        </p:spPr>
        <p:txBody>
          <a:bodyPr>
            <a:normAutofit/>
          </a:bodyPr>
          <a:lstStyle/>
          <a:p>
            <a:pPr marL="0" indent="0" algn="ctr">
              <a:buSzTx/>
              <a:buFontTx/>
              <a:buNone/>
              <a:defRPr>
                <a:solidFill>
                  <a:srgbClr val="FFFFFF"/>
                </a:solidFill>
              </a:defRPr>
            </a:pPr>
            <a:endParaRPr/>
          </a:p>
        </p:txBody>
      </p:sp>
      <p:sp>
        <p:nvSpPr>
          <p:cNvPr id="401" name="Text Placeholder 3"/>
          <p:cNvSpPr>
            <a:spLocks noGrp="1"/>
          </p:cNvSpPr>
          <p:nvPr>
            <p:ph type="body" sz="quarter" idx="29"/>
          </p:nvPr>
        </p:nvSpPr>
        <p:spPr>
          <a:xfrm>
            <a:off x="347729" y="395397"/>
            <a:ext cx="5647525" cy="699268"/>
          </a:xfrm>
          <a:prstGeom prst="rect">
            <a:avLst/>
          </a:prstGeom>
        </p:spPr>
        <p:txBody>
          <a:bodyPr>
            <a:normAutofit/>
          </a:bodyPr>
          <a:lstStyle/>
          <a:p>
            <a:pPr marL="0" indent="0">
              <a:buSzTx/>
              <a:buFontTx/>
              <a:buNone/>
              <a:defRPr sz="3600" b="1">
                <a:solidFill>
                  <a:srgbClr val="1C344D"/>
                </a:solidFill>
                <a:latin typeface="Gill Sans MT"/>
                <a:ea typeface="Gill Sans MT"/>
                <a:cs typeface="Gill Sans MT"/>
                <a:sym typeface="Gill Sans MT"/>
              </a:defRPr>
            </a:pPr>
            <a:endParaRPr/>
          </a:p>
        </p:txBody>
      </p:sp>
      <p:sp>
        <p:nvSpPr>
          <p:cNvPr id="40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11">
    <p:spTree>
      <p:nvGrpSpPr>
        <p:cNvPr id="1" name=""/>
        <p:cNvGrpSpPr/>
        <p:nvPr/>
      </p:nvGrpSpPr>
      <p:grpSpPr>
        <a:xfrm>
          <a:off x="0" y="0"/>
          <a:ext cx="0" cy="0"/>
          <a:chOff x="0" y="0"/>
          <a:chExt cx="0" cy="0"/>
        </a:xfrm>
      </p:grpSpPr>
      <p:sp>
        <p:nvSpPr>
          <p:cNvPr id="409" name="Rectangle 9"/>
          <p:cNvSpPr/>
          <p:nvPr/>
        </p:nvSpPr>
        <p:spPr>
          <a:xfrm>
            <a:off x="0" y="6445611"/>
            <a:ext cx="9144000" cy="412389"/>
          </a:xfrm>
          <a:prstGeom prst="rect">
            <a:avLst/>
          </a:prstGeom>
          <a:solidFill>
            <a:srgbClr val="50A5AB"/>
          </a:solidFill>
          <a:ln w="12700">
            <a:miter lim="400000"/>
          </a:ln>
        </p:spPr>
        <p:txBody>
          <a:bodyPr lIns="45719" rIns="45719" anchor="ctr"/>
          <a:lstStyle/>
          <a:p>
            <a:pPr algn="ctr">
              <a:defRPr>
                <a:solidFill>
                  <a:srgbClr val="008C99"/>
                </a:solidFill>
              </a:defRPr>
            </a:pPr>
            <a:endParaRPr/>
          </a:p>
        </p:txBody>
      </p:sp>
      <p:pic>
        <p:nvPicPr>
          <p:cNvPr id="410" name="Picture 1" descr="Picture 1"/>
          <p:cNvPicPr>
            <a:picLocks noChangeAspect="1"/>
          </p:cNvPicPr>
          <p:nvPr/>
        </p:nvPicPr>
        <p:blipFill>
          <a:blip r:embed="rId2"/>
          <a:stretch>
            <a:fillRect/>
          </a:stretch>
        </p:blipFill>
        <p:spPr>
          <a:xfrm>
            <a:off x="1" y="0"/>
            <a:ext cx="9144001" cy="6445612"/>
          </a:xfrm>
          <a:prstGeom prst="rect">
            <a:avLst/>
          </a:prstGeom>
          <a:ln w="12700">
            <a:miter lim="400000"/>
          </a:ln>
        </p:spPr>
      </p:pic>
      <p:grpSp>
        <p:nvGrpSpPr>
          <p:cNvPr id="413" name="Group 10"/>
          <p:cNvGrpSpPr/>
          <p:nvPr/>
        </p:nvGrpSpPr>
        <p:grpSpPr>
          <a:xfrm>
            <a:off x="0" y="6504699"/>
            <a:ext cx="1076585" cy="294213"/>
            <a:chOff x="0" y="0"/>
            <a:chExt cx="1076584" cy="294212"/>
          </a:xfrm>
        </p:grpSpPr>
        <p:pic>
          <p:nvPicPr>
            <p:cNvPr id="411" name="Picture 12" descr="Picture 12"/>
            <p:cNvPicPr>
              <a:picLocks noChangeAspect="1"/>
            </p:cNvPicPr>
            <p:nvPr/>
          </p:nvPicPr>
          <p:blipFill>
            <a:blip r:embed="rId3"/>
            <a:stretch>
              <a:fillRect/>
            </a:stretch>
          </p:blipFill>
          <p:spPr>
            <a:xfrm>
              <a:off x="-1" y="0"/>
              <a:ext cx="740456" cy="294213"/>
            </a:xfrm>
            <a:prstGeom prst="rect">
              <a:avLst/>
            </a:prstGeom>
            <a:ln w="12700" cap="flat">
              <a:noFill/>
              <a:miter lim="400000"/>
            </a:ln>
            <a:effectLst/>
          </p:spPr>
        </p:pic>
        <p:pic>
          <p:nvPicPr>
            <p:cNvPr id="412" name="Picture 13" descr="Picture 13"/>
            <p:cNvPicPr>
              <a:picLocks noChangeAspect="1"/>
            </p:cNvPicPr>
            <p:nvPr/>
          </p:nvPicPr>
          <p:blipFill>
            <a:blip r:embed="rId4"/>
            <a:stretch>
              <a:fillRect/>
            </a:stretch>
          </p:blipFill>
          <p:spPr>
            <a:xfrm>
              <a:off x="740454" y="39063"/>
              <a:ext cx="336131" cy="216086"/>
            </a:xfrm>
            <a:prstGeom prst="rect">
              <a:avLst/>
            </a:prstGeom>
            <a:ln w="12700" cap="flat">
              <a:noFill/>
              <a:miter lim="400000"/>
            </a:ln>
            <a:effectLst/>
          </p:spPr>
        </p:pic>
      </p:grpSp>
      <p:pic>
        <p:nvPicPr>
          <p:cNvPr id="414" name="Picture 8" descr="Picture 8"/>
          <p:cNvPicPr>
            <a:picLocks noChangeAspect="1"/>
          </p:cNvPicPr>
          <p:nvPr/>
        </p:nvPicPr>
        <p:blipFill>
          <a:blip r:embed="rId5"/>
          <a:stretch>
            <a:fillRect/>
          </a:stretch>
        </p:blipFill>
        <p:spPr>
          <a:xfrm>
            <a:off x="8065230" y="6493411"/>
            <a:ext cx="1044903" cy="355897"/>
          </a:xfrm>
          <a:prstGeom prst="rect">
            <a:avLst/>
          </a:prstGeom>
          <a:ln w="12700">
            <a:miter lim="400000"/>
          </a:ln>
        </p:spPr>
      </p:pic>
      <p:grpSp>
        <p:nvGrpSpPr>
          <p:cNvPr id="440" name="Group 34"/>
          <p:cNvGrpSpPr/>
          <p:nvPr/>
        </p:nvGrpSpPr>
        <p:grpSpPr>
          <a:xfrm>
            <a:off x="845533" y="1624839"/>
            <a:ext cx="2077973" cy="2069247"/>
            <a:chOff x="0" y="0"/>
            <a:chExt cx="2077972" cy="2069245"/>
          </a:xfrm>
        </p:grpSpPr>
        <p:sp>
          <p:nvSpPr>
            <p:cNvPr id="415" name="Oval 6"/>
            <p:cNvSpPr/>
            <p:nvPr/>
          </p:nvSpPr>
          <p:spPr>
            <a:xfrm>
              <a:off x="-1" y="0"/>
              <a:ext cx="2077974" cy="2069246"/>
            </a:xfrm>
            <a:prstGeom prst="ellipse">
              <a:avLst/>
            </a:prstGeom>
            <a:solidFill>
              <a:srgbClr val="FFFFFF"/>
            </a:solidFill>
            <a:ln w="12700" cap="flat">
              <a:noFill/>
              <a:miter lim="400000"/>
            </a:ln>
            <a:effectLst>
              <a:outerShdw blurRad="50800" dist="38100" dir="2700000" rotWithShape="0">
                <a:srgbClr val="000000">
                  <a:alpha val="40000"/>
                </a:srgbClr>
              </a:outerShdw>
            </a:effectLst>
          </p:spPr>
          <p:txBody>
            <a:bodyPr wrap="square" lIns="45719" tIns="45719" rIns="45719" bIns="45719" numCol="1" anchor="t">
              <a:noAutofit/>
            </a:bodyPr>
            <a:lstStyle/>
            <a:p>
              <a:endParaRPr/>
            </a:p>
          </p:txBody>
        </p:sp>
        <p:sp>
          <p:nvSpPr>
            <p:cNvPr id="416" name="Freeform 9"/>
            <p:cNvSpPr/>
            <p:nvPr/>
          </p:nvSpPr>
          <p:spPr>
            <a:xfrm>
              <a:off x="1003534" y="50176"/>
              <a:ext cx="69812" cy="68722"/>
            </a:xfrm>
            <a:custGeom>
              <a:avLst/>
              <a:gdLst/>
              <a:ahLst/>
              <a:cxnLst>
                <a:cxn ang="0">
                  <a:pos x="wd2" y="hd2"/>
                </a:cxn>
                <a:cxn ang="5400000">
                  <a:pos x="wd2" y="hd2"/>
                </a:cxn>
                <a:cxn ang="10800000">
                  <a:pos x="wd2" y="hd2"/>
                </a:cxn>
                <a:cxn ang="16200000">
                  <a:pos x="wd2" y="hd2"/>
                </a:cxn>
              </a:cxnLst>
              <a:rect l="0" t="0" r="r" b="b"/>
              <a:pathLst>
                <a:path w="21600" h="21600" extrusionOk="0">
                  <a:moveTo>
                    <a:pt x="21600" y="11040"/>
                  </a:moveTo>
                  <a:cubicBezTo>
                    <a:pt x="21600" y="4800"/>
                    <a:pt x="16904" y="0"/>
                    <a:pt x="10800" y="0"/>
                  </a:cubicBezTo>
                  <a:cubicBezTo>
                    <a:pt x="5165" y="0"/>
                    <a:pt x="0" y="4800"/>
                    <a:pt x="0" y="10560"/>
                  </a:cubicBezTo>
                  <a:cubicBezTo>
                    <a:pt x="0" y="16800"/>
                    <a:pt x="4696" y="21600"/>
                    <a:pt x="10800" y="21600"/>
                  </a:cubicBezTo>
                  <a:cubicBezTo>
                    <a:pt x="16435" y="21600"/>
                    <a:pt x="21600" y="16800"/>
                    <a:pt x="21600" y="11040"/>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417" name="Freeform 10"/>
            <p:cNvSpPr/>
            <p:nvPr/>
          </p:nvSpPr>
          <p:spPr>
            <a:xfrm>
              <a:off x="1003534" y="1948165"/>
              <a:ext cx="69812" cy="68722"/>
            </a:xfrm>
            <a:custGeom>
              <a:avLst/>
              <a:gdLst/>
              <a:ahLst/>
              <a:cxnLst>
                <a:cxn ang="0">
                  <a:pos x="wd2" y="hd2"/>
                </a:cxn>
                <a:cxn ang="5400000">
                  <a:pos x="wd2" y="hd2"/>
                </a:cxn>
                <a:cxn ang="10800000">
                  <a:pos x="wd2" y="hd2"/>
                </a:cxn>
                <a:cxn ang="16200000">
                  <a:pos x="wd2" y="hd2"/>
                </a:cxn>
              </a:cxnLst>
              <a:rect l="0" t="0" r="r" b="b"/>
              <a:pathLst>
                <a:path w="21600" h="21600" extrusionOk="0">
                  <a:moveTo>
                    <a:pt x="0" y="10560"/>
                  </a:moveTo>
                  <a:cubicBezTo>
                    <a:pt x="0" y="16800"/>
                    <a:pt x="4696" y="21600"/>
                    <a:pt x="10800" y="21600"/>
                  </a:cubicBezTo>
                  <a:cubicBezTo>
                    <a:pt x="16435" y="21600"/>
                    <a:pt x="21600" y="16800"/>
                    <a:pt x="21600" y="11040"/>
                  </a:cubicBezTo>
                  <a:cubicBezTo>
                    <a:pt x="21600" y="4800"/>
                    <a:pt x="16904" y="0"/>
                    <a:pt x="10800" y="0"/>
                  </a:cubicBezTo>
                  <a:cubicBezTo>
                    <a:pt x="5165" y="0"/>
                    <a:pt x="0" y="4800"/>
                    <a:pt x="0" y="10560"/>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418" name="Freeform 11"/>
            <p:cNvSpPr/>
            <p:nvPr/>
          </p:nvSpPr>
          <p:spPr>
            <a:xfrm>
              <a:off x="526788" y="177266"/>
              <a:ext cx="69323" cy="69789"/>
            </a:xfrm>
            <a:custGeom>
              <a:avLst/>
              <a:gdLst/>
              <a:ahLst/>
              <a:cxnLst>
                <a:cxn ang="0">
                  <a:pos x="wd2" y="hd2"/>
                </a:cxn>
                <a:cxn ang="5400000">
                  <a:pos x="wd2" y="hd2"/>
                </a:cxn>
                <a:cxn ang="10800000">
                  <a:pos x="wd2" y="hd2"/>
                </a:cxn>
                <a:cxn ang="16200000">
                  <a:pos x="wd2" y="hd2"/>
                </a:cxn>
              </a:cxnLst>
              <a:rect l="0" t="0" r="r" b="b"/>
              <a:pathLst>
                <a:path w="18804" h="18931" extrusionOk="0">
                  <a:moveTo>
                    <a:pt x="17647" y="4896"/>
                  </a:moveTo>
                  <a:cubicBezTo>
                    <a:pt x="15154" y="327"/>
                    <a:pt x="9339" y="-1335"/>
                    <a:pt x="4770" y="1157"/>
                  </a:cubicBezTo>
                  <a:cubicBezTo>
                    <a:pt x="201" y="3650"/>
                    <a:pt x="-1461" y="9465"/>
                    <a:pt x="1447" y="14034"/>
                  </a:cubicBezTo>
                  <a:cubicBezTo>
                    <a:pt x="3939" y="18603"/>
                    <a:pt x="9754" y="20265"/>
                    <a:pt x="13908" y="17773"/>
                  </a:cubicBezTo>
                  <a:cubicBezTo>
                    <a:pt x="18477" y="14865"/>
                    <a:pt x="20139" y="9465"/>
                    <a:pt x="17647" y="4896"/>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419" name="Freeform 12"/>
            <p:cNvSpPr/>
            <p:nvPr/>
          </p:nvSpPr>
          <p:spPr>
            <a:xfrm>
              <a:off x="1480770" y="1820008"/>
              <a:ext cx="69323" cy="69790"/>
            </a:xfrm>
            <a:custGeom>
              <a:avLst/>
              <a:gdLst/>
              <a:ahLst/>
              <a:cxnLst>
                <a:cxn ang="0">
                  <a:pos x="wd2" y="hd2"/>
                </a:cxn>
                <a:cxn ang="5400000">
                  <a:pos x="wd2" y="hd2"/>
                </a:cxn>
                <a:cxn ang="10800000">
                  <a:pos x="wd2" y="hd2"/>
                </a:cxn>
                <a:cxn ang="16200000">
                  <a:pos x="wd2" y="hd2"/>
                </a:cxn>
              </a:cxnLst>
              <a:rect l="0" t="0" r="r" b="b"/>
              <a:pathLst>
                <a:path w="18804" h="18931" extrusionOk="0">
                  <a:moveTo>
                    <a:pt x="1157" y="14034"/>
                  </a:moveTo>
                  <a:cubicBezTo>
                    <a:pt x="3650" y="18603"/>
                    <a:pt x="9465" y="20265"/>
                    <a:pt x="14034" y="17773"/>
                  </a:cubicBezTo>
                  <a:cubicBezTo>
                    <a:pt x="18603" y="15280"/>
                    <a:pt x="20265" y="9465"/>
                    <a:pt x="17357" y="4896"/>
                  </a:cubicBezTo>
                  <a:cubicBezTo>
                    <a:pt x="14865" y="327"/>
                    <a:pt x="9050" y="-1335"/>
                    <a:pt x="4896" y="1157"/>
                  </a:cubicBezTo>
                  <a:cubicBezTo>
                    <a:pt x="327" y="4065"/>
                    <a:pt x="-1335" y="9465"/>
                    <a:pt x="1157" y="14034"/>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420" name="Freeform 13"/>
            <p:cNvSpPr/>
            <p:nvPr/>
          </p:nvSpPr>
          <p:spPr>
            <a:xfrm>
              <a:off x="178308" y="524871"/>
              <a:ext cx="69372" cy="69416"/>
            </a:xfrm>
            <a:custGeom>
              <a:avLst/>
              <a:gdLst/>
              <a:ahLst/>
              <a:cxnLst>
                <a:cxn ang="0">
                  <a:pos x="wd2" y="hd2"/>
                </a:cxn>
                <a:cxn ang="5400000">
                  <a:pos x="wd2" y="hd2"/>
                </a:cxn>
                <a:cxn ang="10800000">
                  <a:pos x="wd2" y="hd2"/>
                </a:cxn>
                <a:cxn ang="16200000">
                  <a:pos x="wd2" y="hd2"/>
                </a:cxn>
              </a:cxnLst>
              <a:rect l="0" t="0" r="r" b="b"/>
              <a:pathLst>
                <a:path w="18818" h="19091" extrusionOk="0">
                  <a:moveTo>
                    <a:pt x="14048" y="1287"/>
                  </a:moveTo>
                  <a:cubicBezTo>
                    <a:pt x="9894" y="-1254"/>
                    <a:pt x="4079" y="17"/>
                    <a:pt x="1171" y="4675"/>
                  </a:cubicBezTo>
                  <a:cubicBezTo>
                    <a:pt x="-1321" y="9334"/>
                    <a:pt x="341" y="14840"/>
                    <a:pt x="4494" y="17805"/>
                  </a:cubicBezTo>
                  <a:cubicBezTo>
                    <a:pt x="9064" y="20346"/>
                    <a:pt x="14879" y="19075"/>
                    <a:pt x="17371" y="14417"/>
                  </a:cubicBezTo>
                  <a:cubicBezTo>
                    <a:pt x="20279" y="9758"/>
                    <a:pt x="18617" y="3828"/>
                    <a:pt x="14048" y="1287"/>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421" name="Freeform 14"/>
            <p:cNvSpPr/>
            <p:nvPr/>
          </p:nvSpPr>
          <p:spPr>
            <a:xfrm>
              <a:off x="1829201" y="1472775"/>
              <a:ext cx="69372" cy="69417"/>
            </a:xfrm>
            <a:custGeom>
              <a:avLst/>
              <a:gdLst/>
              <a:ahLst/>
              <a:cxnLst>
                <a:cxn ang="0">
                  <a:pos x="wd2" y="hd2"/>
                </a:cxn>
                <a:cxn ang="5400000">
                  <a:pos x="wd2" y="hd2"/>
                </a:cxn>
                <a:cxn ang="10800000">
                  <a:pos x="wd2" y="hd2"/>
                </a:cxn>
                <a:cxn ang="16200000">
                  <a:pos x="wd2" y="hd2"/>
                </a:cxn>
              </a:cxnLst>
              <a:rect l="0" t="0" r="r" b="b"/>
              <a:pathLst>
                <a:path w="18818" h="19091" extrusionOk="0">
                  <a:moveTo>
                    <a:pt x="4770" y="17805"/>
                  </a:moveTo>
                  <a:cubicBezTo>
                    <a:pt x="8924" y="20346"/>
                    <a:pt x="14739" y="19075"/>
                    <a:pt x="17647" y="14417"/>
                  </a:cubicBezTo>
                  <a:cubicBezTo>
                    <a:pt x="20139" y="9758"/>
                    <a:pt x="18477" y="4252"/>
                    <a:pt x="14324" y="1287"/>
                  </a:cubicBezTo>
                  <a:cubicBezTo>
                    <a:pt x="9754" y="-1254"/>
                    <a:pt x="3939" y="17"/>
                    <a:pt x="1447" y="4675"/>
                  </a:cubicBezTo>
                  <a:cubicBezTo>
                    <a:pt x="-1461" y="9334"/>
                    <a:pt x="201" y="15264"/>
                    <a:pt x="4770" y="17805"/>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422" name="Freeform 15"/>
            <p:cNvSpPr/>
            <p:nvPr/>
          </p:nvSpPr>
          <p:spPr>
            <a:xfrm>
              <a:off x="51267" y="998080"/>
              <a:ext cx="68722" cy="70903"/>
            </a:xfrm>
            <a:custGeom>
              <a:avLst/>
              <a:gdLst/>
              <a:ahLst/>
              <a:cxnLst>
                <a:cxn ang="0">
                  <a:pos x="wd2" y="hd2"/>
                </a:cxn>
                <a:cxn ang="5400000">
                  <a:pos x="wd2" y="hd2"/>
                </a:cxn>
                <a:cxn ang="10800000">
                  <a:pos x="wd2" y="hd2"/>
                </a:cxn>
                <a:cxn ang="16200000">
                  <a:pos x="wd2" y="hd2"/>
                </a:cxn>
              </a:cxnLst>
              <a:rect l="0" t="0" r="r" b="b"/>
              <a:pathLst>
                <a:path w="21600" h="21600" extrusionOk="0">
                  <a:moveTo>
                    <a:pt x="11040" y="0"/>
                  </a:moveTo>
                  <a:cubicBezTo>
                    <a:pt x="4800" y="0"/>
                    <a:pt x="0" y="4696"/>
                    <a:pt x="0" y="10800"/>
                  </a:cubicBezTo>
                  <a:cubicBezTo>
                    <a:pt x="0" y="16435"/>
                    <a:pt x="4800" y="21600"/>
                    <a:pt x="10560" y="21600"/>
                  </a:cubicBezTo>
                  <a:cubicBezTo>
                    <a:pt x="16800" y="21600"/>
                    <a:pt x="21600" y="16904"/>
                    <a:pt x="21600" y="10800"/>
                  </a:cubicBezTo>
                  <a:cubicBezTo>
                    <a:pt x="21600" y="5165"/>
                    <a:pt x="16800" y="0"/>
                    <a:pt x="11040" y="0"/>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423" name="Freeform 16"/>
            <p:cNvSpPr/>
            <p:nvPr/>
          </p:nvSpPr>
          <p:spPr>
            <a:xfrm>
              <a:off x="1956891" y="998080"/>
              <a:ext cx="68722" cy="70903"/>
            </a:xfrm>
            <a:custGeom>
              <a:avLst/>
              <a:gdLst/>
              <a:ahLst/>
              <a:cxnLst>
                <a:cxn ang="0">
                  <a:pos x="wd2" y="hd2"/>
                </a:cxn>
                <a:cxn ang="5400000">
                  <a:pos x="wd2" y="hd2"/>
                </a:cxn>
                <a:cxn ang="10800000">
                  <a:pos x="wd2" y="hd2"/>
                </a:cxn>
                <a:cxn ang="16200000">
                  <a:pos x="wd2" y="hd2"/>
                </a:cxn>
              </a:cxnLst>
              <a:rect l="0" t="0" r="r" b="b"/>
              <a:pathLst>
                <a:path w="21600" h="21600" extrusionOk="0">
                  <a:moveTo>
                    <a:pt x="10560" y="21600"/>
                  </a:moveTo>
                  <a:cubicBezTo>
                    <a:pt x="16800" y="21600"/>
                    <a:pt x="21600" y="16904"/>
                    <a:pt x="21600" y="10800"/>
                  </a:cubicBezTo>
                  <a:cubicBezTo>
                    <a:pt x="21600" y="5165"/>
                    <a:pt x="16800" y="0"/>
                    <a:pt x="11040" y="0"/>
                  </a:cubicBezTo>
                  <a:cubicBezTo>
                    <a:pt x="4800" y="0"/>
                    <a:pt x="0" y="4696"/>
                    <a:pt x="0" y="10800"/>
                  </a:cubicBezTo>
                  <a:cubicBezTo>
                    <a:pt x="0" y="16435"/>
                    <a:pt x="4800" y="21600"/>
                    <a:pt x="10560" y="21600"/>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424" name="Freeform 17"/>
            <p:cNvSpPr/>
            <p:nvPr/>
          </p:nvSpPr>
          <p:spPr>
            <a:xfrm>
              <a:off x="178357" y="1473134"/>
              <a:ext cx="69789" cy="69323"/>
            </a:xfrm>
            <a:custGeom>
              <a:avLst/>
              <a:gdLst/>
              <a:ahLst/>
              <a:cxnLst>
                <a:cxn ang="0">
                  <a:pos x="wd2" y="hd2"/>
                </a:cxn>
                <a:cxn ang="5400000">
                  <a:pos x="wd2" y="hd2"/>
                </a:cxn>
                <a:cxn ang="10800000">
                  <a:pos x="wd2" y="hd2"/>
                </a:cxn>
                <a:cxn ang="16200000">
                  <a:pos x="wd2" y="hd2"/>
                </a:cxn>
              </a:cxnLst>
              <a:rect l="0" t="0" r="r" b="b"/>
              <a:pathLst>
                <a:path w="18931" h="18804" extrusionOk="0">
                  <a:moveTo>
                    <a:pt x="4896" y="1157"/>
                  </a:moveTo>
                  <a:cubicBezTo>
                    <a:pt x="327" y="3650"/>
                    <a:pt x="-1335" y="9465"/>
                    <a:pt x="1157" y="14034"/>
                  </a:cubicBezTo>
                  <a:cubicBezTo>
                    <a:pt x="3650" y="18603"/>
                    <a:pt x="9465" y="20265"/>
                    <a:pt x="14034" y="17357"/>
                  </a:cubicBezTo>
                  <a:cubicBezTo>
                    <a:pt x="18603" y="14865"/>
                    <a:pt x="20265" y="9050"/>
                    <a:pt x="17773" y="4896"/>
                  </a:cubicBezTo>
                  <a:cubicBezTo>
                    <a:pt x="14865" y="327"/>
                    <a:pt x="9465" y="-1335"/>
                    <a:pt x="4896" y="1157"/>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425" name="Freeform 18"/>
            <p:cNvSpPr/>
            <p:nvPr/>
          </p:nvSpPr>
          <p:spPr>
            <a:xfrm>
              <a:off x="1828734" y="524606"/>
              <a:ext cx="69790" cy="69323"/>
            </a:xfrm>
            <a:custGeom>
              <a:avLst/>
              <a:gdLst/>
              <a:ahLst/>
              <a:cxnLst>
                <a:cxn ang="0">
                  <a:pos x="wd2" y="hd2"/>
                </a:cxn>
                <a:cxn ang="5400000">
                  <a:pos x="wd2" y="hd2"/>
                </a:cxn>
                <a:cxn ang="10800000">
                  <a:pos x="wd2" y="hd2"/>
                </a:cxn>
                <a:cxn ang="16200000">
                  <a:pos x="wd2" y="hd2"/>
                </a:cxn>
              </a:cxnLst>
              <a:rect l="0" t="0" r="r" b="b"/>
              <a:pathLst>
                <a:path w="18931" h="18804" extrusionOk="0">
                  <a:moveTo>
                    <a:pt x="14034" y="17647"/>
                  </a:moveTo>
                  <a:cubicBezTo>
                    <a:pt x="18603" y="15154"/>
                    <a:pt x="20265" y="9339"/>
                    <a:pt x="17773" y="4770"/>
                  </a:cubicBezTo>
                  <a:cubicBezTo>
                    <a:pt x="15280" y="201"/>
                    <a:pt x="9465" y="-1461"/>
                    <a:pt x="4896" y="1447"/>
                  </a:cubicBezTo>
                  <a:cubicBezTo>
                    <a:pt x="327" y="3939"/>
                    <a:pt x="-1335" y="9754"/>
                    <a:pt x="1157" y="13908"/>
                  </a:cubicBezTo>
                  <a:cubicBezTo>
                    <a:pt x="4065" y="18477"/>
                    <a:pt x="9465" y="20139"/>
                    <a:pt x="14034" y="17647"/>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426" name="Freeform 19"/>
            <p:cNvSpPr/>
            <p:nvPr/>
          </p:nvSpPr>
          <p:spPr>
            <a:xfrm>
              <a:off x="528081" y="1820475"/>
              <a:ext cx="68452" cy="69372"/>
            </a:xfrm>
            <a:custGeom>
              <a:avLst/>
              <a:gdLst/>
              <a:ahLst/>
              <a:cxnLst>
                <a:cxn ang="0">
                  <a:pos x="wd2" y="hd2"/>
                </a:cxn>
                <a:cxn ang="5400000">
                  <a:pos x="wd2" y="hd2"/>
                </a:cxn>
                <a:cxn ang="10800000">
                  <a:pos x="wd2" y="hd2"/>
                </a:cxn>
                <a:cxn ang="16200000">
                  <a:pos x="wd2" y="hd2"/>
                </a:cxn>
              </a:cxnLst>
              <a:rect l="0" t="0" r="r" b="b"/>
              <a:pathLst>
                <a:path w="19091" h="18818" extrusionOk="0">
                  <a:moveTo>
                    <a:pt x="1287" y="4770"/>
                  </a:moveTo>
                  <a:cubicBezTo>
                    <a:pt x="-1254" y="8924"/>
                    <a:pt x="17" y="14739"/>
                    <a:pt x="4675" y="17647"/>
                  </a:cubicBezTo>
                  <a:cubicBezTo>
                    <a:pt x="9334" y="20139"/>
                    <a:pt x="14840" y="18477"/>
                    <a:pt x="17805" y="14324"/>
                  </a:cubicBezTo>
                  <a:cubicBezTo>
                    <a:pt x="20346" y="9754"/>
                    <a:pt x="19075" y="3939"/>
                    <a:pt x="14417" y="1447"/>
                  </a:cubicBezTo>
                  <a:cubicBezTo>
                    <a:pt x="9758" y="-1461"/>
                    <a:pt x="3828" y="201"/>
                    <a:pt x="1287" y="4770"/>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427" name="Freeform 20"/>
            <p:cNvSpPr/>
            <p:nvPr/>
          </p:nvSpPr>
          <p:spPr>
            <a:xfrm>
              <a:off x="1480348" y="177217"/>
              <a:ext cx="68452" cy="69372"/>
            </a:xfrm>
            <a:custGeom>
              <a:avLst/>
              <a:gdLst/>
              <a:ahLst/>
              <a:cxnLst>
                <a:cxn ang="0">
                  <a:pos x="wd2" y="hd2"/>
                </a:cxn>
                <a:cxn ang="5400000">
                  <a:pos x="wd2" y="hd2"/>
                </a:cxn>
                <a:cxn ang="10800000">
                  <a:pos x="wd2" y="hd2"/>
                </a:cxn>
                <a:cxn ang="16200000">
                  <a:pos x="wd2" y="hd2"/>
                </a:cxn>
              </a:cxnLst>
              <a:rect l="0" t="0" r="r" b="b"/>
              <a:pathLst>
                <a:path w="19091" h="18818" extrusionOk="0">
                  <a:moveTo>
                    <a:pt x="17805" y="14048"/>
                  </a:moveTo>
                  <a:cubicBezTo>
                    <a:pt x="20346" y="9894"/>
                    <a:pt x="19075" y="4079"/>
                    <a:pt x="14417" y="1171"/>
                  </a:cubicBezTo>
                  <a:cubicBezTo>
                    <a:pt x="9758" y="-1321"/>
                    <a:pt x="4252" y="341"/>
                    <a:pt x="1287" y="4494"/>
                  </a:cubicBezTo>
                  <a:cubicBezTo>
                    <a:pt x="-1254" y="9064"/>
                    <a:pt x="17" y="14879"/>
                    <a:pt x="4675" y="17371"/>
                  </a:cubicBezTo>
                  <a:cubicBezTo>
                    <a:pt x="9334" y="20279"/>
                    <a:pt x="15264" y="18617"/>
                    <a:pt x="17805" y="14048"/>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428" name="Freeform 21"/>
            <p:cNvSpPr/>
            <p:nvPr/>
          </p:nvSpPr>
          <p:spPr>
            <a:xfrm>
              <a:off x="757270" y="83151"/>
              <a:ext cx="69305" cy="69310"/>
            </a:xfrm>
            <a:custGeom>
              <a:avLst/>
              <a:gdLst/>
              <a:ahLst/>
              <a:cxnLst>
                <a:cxn ang="0">
                  <a:pos x="wd2" y="hd2"/>
                </a:cxn>
                <a:cxn ang="5400000">
                  <a:pos x="wd2" y="hd2"/>
                </a:cxn>
                <a:cxn ang="10800000">
                  <a:pos x="wd2" y="hd2"/>
                </a:cxn>
                <a:cxn ang="16200000">
                  <a:pos x="wd2" y="hd2"/>
                </a:cxn>
              </a:cxnLst>
              <a:rect l="0" t="0" r="r" b="b"/>
              <a:pathLst>
                <a:path w="19605" h="19607" extrusionOk="0">
                  <a:moveTo>
                    <a:pt x="19306" y="7211"/>
                  </a:moveTo>
                  <a:cubicBezTo>
                    <a:pt x="18010" y="2027"/>
                    <a:pt x="12826" y="-997"/>
                    <a:pt x="7642" y="299"/>
                  </a:cubicBezTo>
                  <a:cubicBezTo>
                    <a:pt x="2026" y="1595"/>
                    <a:pt x="-998" y="6779"/>
                    <a:pt x="298" y="12395"/>
                  </a:cubicBezTo>
                  <a:cubicBezTo>
                    <a:pt x="1594" y="17579"/>
                    <a:pt x="7210" y="20603"/>
                    <a:pt x="12394" y="19307"/>
                  </a:cubicBezTo>
                  <a:cubicBezTo>
                    <a:pt x="17578" y="18011"/>
                    <a:pt x="20602" y="12395"/>
                    <a:pt x="19306" y="7211"/>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sp>
          <p:nvSpPr>
            <p:cNvPr id="429" name="Freeform 22"/>
            <p:cNvSpPr/>
            <p:nvPr/>
          </p:nvSpPr>
          <p:spPr>
            <a:xfrm>
              <a:off x="1250305" y="1914602"/>
              <a:ext cx="69305" cy="69310"/>
            </a:xfrm>
            <a:custGeom>
              <a:avLst/>
              <a:gdLst/>
              <a:ahLst/>
              <a:cxnLst>
                <a:cxn ang="0">
                  <a:pos x="wd2" y="hd2"/>
                </a:cxn>
                <a:cxn ang="5400000">
                  <a:pos x="wd2" y="hd2"/>
                </a:cxn>
                <a:cxn ang="10800000">
                  <a:pos x="wd2" y="hd2"/>
                </a:cxn>
                <a:cxn ang="16200000">
                  <a:pos x="wd2" y="hd2"/>
                </a:cxn>
              </a:cxnLst>
              <a:rect l="0" t="0" r="r" b="b"/>
              <a:pathLst>
                <a:path w="19605" h="19607" extrusionOk="0">
                  <a:moveTo>
                    <a:pt x="299" y="12395"/>
                  </a:moveTo>
                  <a:cubicBezTo>
                    <a:pt x="1595" y="17579"/>
                    <a:pt x="6779" y="20603"/>
                    <a:pt x="11963" y="19307"/>
                  </a:cubicBezTo>
                  <a:cubicBezTo>
                    <a:pt x="17579" y="18011"/>
                    <a:pt x="20603" y="12827"/>
                    <a:pt x="19307" y="7211"/>
                  </a:cubicBezTo>
                  <a:cubicBezTo>
                    <a:pt x="18011" y="2027"/>
                    <a:pt x="12395" y="-997"/>
                    <a:pt x="7211" y="299"/>
                  </a:cubicBezTo>
                  <a:cubicBezTo>
                    <a:pt x="2027" y="1595"/>
                    <a:pt x="-997" y="7211"/>
                    <a:pt x="299" y="12395"/>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sp>
          <p:nvSpPr>
            <p:cNvPr id="430" name="Freeform 23"/>
            <p:cNvSpPr/>
            <p:nvPr/>
          </p:nvSpPr>
          <p:spPr>
            <a:xfrm>
              <a:off x="330675" y="328493"/>
              <a:ext cx="68921" cy="68921"/>
            </a:xfrm>
            <a:custGeom>
              <a:avLst/>
              <a:gdLst/>
              <a:ahLst/>
              <a:cxnLst>
                <a:cxn ang="0">
                  <a:pos x="wd2" y="hd2"/>
                </a:cxn>
                <a:cxn ang="5400000">
                  <a:pos x="wd2" y="hd2"/>
                </a:cxn>
                <a:cxn ang="10800000">
                  <a:pos x="wd2" y="hd2"/>
                </a:cxn>
                <a:cxn ang="16200000">
                  <a:pos x="wd2" y="hd2"/>
                </a:cxn>
              </a:cxnLst>
              <a:rect l="0" t="0" r="r" b="b"/>
              <a:pathLst>
                <a:path w="19496" h="19496" extrusionOk="0">
                  <a:moveTo>
                    <a:pt x="16740" y="2916"/>
                  </a:moveTo>
                  <a:cubicBezTo>
                    <a:pt x="12852" y="-972"/>
                    <a:pt x="6804" y="-972"/>
                    <a:pt x="2916" y="2916"/>
                  </a:cubicBezTo>
                  <a:cubicBezTo>
                    <a:pt x="-972" y="6372"/>
                    <a:pt x="-972" y="12852"/>
                    <a:pt x="2916" y="16740"/>
                  </a:cubicBezTo>
                  <a:cubicBezTo>
                    <a:pt x="6372" y="20196"/>
                    <a:pt x="12852" y="20628"/>
                    <a:pt x="16740" y="16740"/>
                  </a:cubicBezTo>
                  <a:cubicBezTo>
                    <a:pt x="20196" y="12852"/>
                    <a:pt x="20628" y="6804"/>
                    <a:pt x="16740" y="2916"/>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sp>
          <p:nvSpPr>
            <p:cNvPr id="431" name="Freeform 24"/>
            <p:cNvSpPr/>
            <p:nvPr/>
          </p:nvSpPr>
          <p:spPr>
            <a:xfrm>
              <a:off x="1677284" y="1669649"/>
              <a:ext cx="68921" cy="68920"/>
            </a:xfrm>
            <a:custGeom>
              <a:avLst/>
              <a:gdLst/>
              <a:ahLst/>
              <a:cxnLst>
                <a:cxn ang="0">
                  <a:pos x="wd2" y="hd2"/>
                </a:cxn>
                <a:cxn ang="5400000">
                  <a:pos x="wd2" y="hd2"/>
                </a:cxn>
                <a:cxn ang="10800000">
                  <a:pos x="wd2" y="hd2"/>
                </a:cxn>
                <a:cxn ang="16200000">
                  <a:pos x="wd2" y="hd2"/>
                </a:cxn>
              </a:cxnLst>
              <a:rect l="0" t="0" r="r" b="b"/>
              <a:pathLst>
                <a:path w="19496" h="19496" extrusionOk="0">
                  <a:moveTo>
                    <a:pt x="2756" y="16580"/>
                  </a:moveTo>
                  <a:cubicBezTo>
                    <a:pt x="6644" y="20468"/>
                    <a:pt x="12692" y="20468"/>
                    <a:pt x="16580" y="16580"/>
                  </a:cubicBezTo>
                  <a:cubicBezTo>
                    <a:pt x="20468" y="13124"/>
                    <a:pt x="20468" y="6644"/>
                    <a:pt x="16580" y="2756"/>
                  </a:cubicBezTo>
                  <a:cubicBezTo>
                    <a:pt x="13124" y="-700"/>
                    <a:pt x="6644" y="-1132"/>
                    <a:pt x="2756" y="2756"/>
                  </a:cubicBezTo>
                  <a:cubicBezTo>
                    <a:pt x="-700" y="6644"/>
                    <a:pt x="-1132" y="12692"/>
                    <a:pt x="2756" y="16580"/>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sp>
          <p:nvSpPr>
            <p:cNvPr id="432" name="Freeform 25"/>
            <p:cNvSpPr/>
            <p:nvPr/>
          </p:nvSpPr>
          <p:spPr>
            <a:xfrm>
              <a:off x="84242" y="752901"/>
              <a:ext cx="69310" cy="69310"/>
            </a:xfrm>
            <a:custGeom>
              <a:avLst/>
              <a:gdLst/>
              <a:ahLst/>
              <a:cxnLst>
                <a:cxn ang="0">
                  <a:pos x="wd2" y="hd2"/>
                </a:cxn>
                <a:cxn ang="5400000">
                  <a:pos x="wd2" y="hd2"/>
                </a:cxn>
                <a:cxn ang="10800000">
                  <a:pos x="wd2" y="hd2"/>
                </a:cxn>
                <a:cxn ang="16200000">
                  <a:pos x="wd2" y="hd2"/>
                </a:cxn>
              </a:cxnLst>
              <a:rect l="0" t="0" r="r" b="b"/>
              <a:pathLst>
                <a:path w="19607" h="19607" extrusionOk="0">
                  <a:moveTo>
                    <a:pt x="12395" y="299"/>
                  </a:moveTo>
                  <a:cubicBezTo>
                    <a:pt x="7211" y="-997"/>
                    <a:pt x="1595" y="2027"/>
                    <a:pt x="299" y="7211"/>
                  </a:cubicBezTo>
                  <a:cubicBezTo>
                    <a:pt x="-997" y="12395"/>
                    <a:pt x="2027" y="18011"/>
                    <a:pt x="7211" y="19307"/>
                  </a:cubicBezTo>
                  <a:cubicBezTo>
                    <a:pt x="12395" y="20603"/>
                    <a:pt x="17579" y="17579"/>
                    <a:pt x="19307" y="12395"/>
                  </a:cubicBezTo>
                  <a:cubicBezTo>
                    <a:pt x="20603" y="7211"/>
                    <a:pt x="17579" y="2027"/>
                    <a:pt x="12395" y="299"/>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sp>
          <p:nvSpPr>
            <p:cNvPr id="433" name="Freeform 26"/>
            <p:cNvSpPr/>
            <p:nvPr/>
          </p:nvSpPr>
          <p:spPr>
            <a:xfrm>
              <a:off x="1923328" y="1244851"/>
              <a:ext cx="69310" cy="69311"/>
            </a:xfrm>
            <a:custGeom>
              <a:avLst/>
              <a:gdLst/>
              <a:ahLst/>
              <a:cxnLst>
                <a:cxn ang="0">
                  <a:pos x="wd2" y="hd2"/>
                </a:cxn>
                <a:cxn ang="5400000">
                  <a:pos x="wd2" y="hd2"/>
                </a:cxn>
                <a:cxn ang="10800000">
                  <a:pos x="wd2" y="hd2"/>
                </a:cxn>
                <a:cxn ang="16200000">
                  <a:pos x="wd2" y="hd2"/>
                </a:cxn>
              </a:cxnLst>
              <a:rect l="0" t="0" r="r" b="b"/>
              <a:pathLst>
                <a:path w="19607" h="19607" extrusionOk="0">
                  <a:moveTo>
                    <a:pt x="7211" y="19307"/>
                  </a:moveTo>
                  <a:cubicBezTo>
                    <a:pt x="12395" y="20603"/>
                    <a:pt x="18011" y="17579"/>
                    <a:pt x="19307" y="12395"/>
                  </a:cubicBezTo>
                  <a:cubicBezTo>
                    <a:pt x="20603" y="7211"/>
                    <a:pt x="17579" y="1595"/>
                    <a:pt x="12395" y="299"/>
                  </a:cubicBezTo>
                  <a:cubicBezTo>
                    <a:pt x="7211" y="-997"/>
                    <a:pt x="2027" y="2027"/>
                    <a:pt x="299" y="7211"/>
                  </a:cubicBezTo>
                  <a:cubicBezTo>
                    <a:pt x="-997" y="12395"/>
                    <a:pt x="2027" y="17579"/>
                    <a:pt x="7211" y="19307"/>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sp>
          <p:nvSpPr>
            <p:cNvPr id="434" name="Freeform 27"/>
            <p:cNvSpPr/>
            <p:nvPr/>
          </p:nvSpPr>
          <p:spPr>
            <a:xfrm>
              <a:off x="84242" y="1244851"/>
              <a:ext cx="69310" cy="69305"/>
            </a:xfrm>
            <a:custGeom>
              <a:avLst/>
              <a:gdLst/>
              <a:ahLst/>
              <a:cxnLst>
                <a:cxn ang="0">
                  <a:pos x="wd2" y="hd2"/>
                </a:cxn>
                <a:cxn ang="5400000">
                  <a:pos x="wd2" y="hd2"/>
                </a:cxn>
                <a:cxn ang="10800000">
                  <a:pos x="wd2" y="hd2"/>
                </a:cxn>
                <a:cxn ang="16200000">
                  <a:pos x="wd2" y="hd2"/>
                </a:cxn>
              </a:cxnLst>
              <a:rect l="0" t="0" r="r" b="b"/>
              <a:pathLst>
                <a:path w="19607" h="19605" extrusionOk="0">
                  <a:moveTo>
                    <a:pt x="7211" y="299"/>
                  </a:moveTo>
                  <a:cubicBezTo>
                    <a:pt x="2027" y="1595"/>
                    <a:pt x="-997" y="6779"/>
                    <a:pt x="299" y="11963"/>
                  </a:cubicBezTo>
                  <a:cubicBezTo>
                    <a:pt x="1595" y="17579"/>
                    <a:pt x="6779" y="20603"/>
                    <a:pt x="12395" y="19307"/>
                  </a:cubicBezTo>
                  <a:cubicBezTo>
                    <a:pt x="17579" y="18011"/>
                    <a:pt x="20603" y="12395"/>
                    <a:pt x="19307" y="7211"/>
                  </a:cubicBezTo>
                  <a:cubicBezTo>
                    <a:pt x="18011" y="2027"/>
                    <a:pt x="12395" y="-997"/>
                    <a:pt x="7211" y="299"/>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sp>
          <p:nvSpPr>
            <p:cNvPr id="435" name="Freeform 28"/>
            <p:cNvSpPr/>
            <p:nvPr/>
          </p:nvSpPr>
          <p:spPr>
            <a:xfrm>
              <a:off x="1923328" y="752907"/>
              <a:ext cx="69310" cy="69304"/>
            </a:xfrm>
            <a:custGeom>
              <a:avLst/>
              <a:gdLst/>
              <a:ahLst/>
              <a:cxnLst>
                <a:cxn ang="0">
                  <a:pos x="wd2" y="hd2"/>
                </a:cxn>
                <a:cxn ang="5400000">
                  <a:pos x="wd2" y="hd2"/>
                </a:cxn>
                <a:cxn ang="10800000">
                  <a:pos x="wd2" y="hd2"/>
                </a:cxn>
                <a:cxn ang="16200000">
                  <a:pos x="wd2" y="hd2"/>
                </a:cxn>
              </a:cxnLst>
              <a:rect l="0" t="0" r="r" b="b"/>
              <a:pathLst>
                <a:path w="19607" h="19605" extrusionOk="0">
                  <a:moveTo>
                    <a:pt x="12395" y="19306"/>
                  </a:moveTo>
                  <a:cubicBezTo>
                    <a:pt x="17579" y="18010"/>
                    <a:pt x="20603" y="12826"/>
                    <a:pt x="19307" y="7642"/>
                  </a:cubicBezTo>
                  <a:cubicBezTo>
                    <a:pt x="18011" y="2026"/>
                    <a:pt x="12827" y="-998"/>
                    <a:pt x="7211" y="298"/>
                  </a:cubicBezTo>
                  <a:cubicBezTo>
                    <a:pt x="2027" y="1594"/>
                    <a:pt x="-997" y="7210"/>
                    <a:pt x="299" y="12394"/>
                  </a:cubicBezTo>
                  <a:cubicBezTo>
                    <a:pt x="1595" y="17578"/>
                    <a:pt x="7211" y="20602"/>
                    <a:pt x="12395" y="19306"/>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sp>
          <p:nvSpPr>
            <p:cNvPr id="436" name="Freeform 29"/>
            <p:cNvSpPr/>
            <p:nvPr/>
          </p:nvSpPr>
          <p:spPr>
            <a:xfrm>
              <a:off x="330675" y="1669649"/>
              <a:ext cx="68921" cy="68920"/>
            </a:xfrm>
            <a:custGeom>
              <a:avLst/>
              <a:gdLst/>
              <a:ahLst/>
              <a:cxnLst>
                <a:cxn ang="0">
                  <a:pos x="wd2" y="hd2"/>
                </a:cxn>
                <a:cxn ang="5400000">
                  <a:pos x="wd2" y="hd2"/>
                </a:cxn>
                <a:cxn ang="10800000">
                  <a:pos x="wd2" y="hd2"/>
                </a:cxn>
                <a:cxn ang="16200000">
                  <a:pos x="wd2" y="hd2"/>
                </a:cxn>
              </a:cxnLst>
              <a:rect l="0" t="0" r="r" b="b"/>
              <a:pathLst>
                <a:path w="19496" h="19496" extrusionOk="0">
                  <a:moveTo>
                    <a:pt x="2916" y="2756"/>
                  </a:moveTo>
                  <a:cubicBezTo>
                    <a:pt x="-972" y="6644"/>
                    <a:pt x="-972" y="12692"/>
                    <a:pt x="2916" y="16580"/>
                  </a:cubicBezTo>
                  <a:cubicBezTo>
                    <a:pt x="6372" y="20468"/>
                    <a:pt x="12852" y="20468"/>
                    <a:pt x="16740" y="16580"/>
                  </a:cubicBezTo>
                  <a:cubicBezTo>
                    <a:pt x="20196" y="13124"/>
                    <a:pt x="20628" y="6644"/>
                    <a:pt x="16740" y="2756"/>
                  </a:cubicBezTo>
                  <a:cubicBezTo>
                    <a:pt x="12852" y="-700"/>
                    <a:pt x="6804" y="-1132"/>
                    <a:pt x="2916" y="2756"/>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sp>
          <p:nvSpPr>
            <p:cNvPr id="437" name="Freeform 30"/>
            <p:cNvSpPr/>
            <p:nvPr/>
          </p:nvSpPr>
          <p:spPr>
            <a:xfrm>
              <a:off x="1677284" y="328493"/>
              <a:ext cx="68921" cy="68921"/>
            </a:xfrm>
            <a:custGeom>
              <a:avLst/>
              <a:gdLst/>
              <a:ahLst/>
              <a:cxnLst>
                <a:cxn ang="0">
                  <a:pos x="wd2" y="hd2"/>
                </a:cxn>
                <a:cxn ang="5400000">
                  <a:pos x="wd2" y="hd2"/>
                </a:cxn>
                <a:cxn ang="10800000">
                  <a:pos x="wd2" y="hd2"/>
                </a:cxn>
                <a:cxn ang="16200000">
                  <a:pos x="wd2" y="hd2"/>
                </a:cxn>
              </a:cxnLst>
              <a:rect l="0" t="0" r="r" b="b"/>
              <a:pathLst>
                <a:path w="19496" h="19496" extrusionOk="0">
                  <a:moveTo>
                    <a:pt x="16580" y="16740"/>
                  </a:moveTo>
                  <a:cubicBezTo>
                    <a:pt x="20468" y="12852"/>
                    <a:pt x="20468" y="6804"/>
                    <a:pt x="16580" y="2916"/>
                  </a:cubicBezTo>
                  <a:cubicBezTo>
                    <a:pt x="13124" y="-972"/>
                    <a:pt x="6644" y="-972"/>
                    <a:pt x="2756" y="2916"/>
                  </a:cubicBezTo>
                  <a:cubicBezTo>
                    <a:pt x="-700" y="6372"/>
                    <a:pt x="-1132" y="12852"/>
                    <a:pt x="2756" y="16740"/>
                  </a:cubicBezTo>
                  <a:cubicBezTo>
                    <a:pt x="6644" y="20196"/>
                    <a:pt x="12692" y="20628"/>
                    <a:pt x="16580" y="16740"/>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sp>
          <p:nvSpPr>
            <p:cNvPr id="438" name="Freeform 31"/>
            <p:cNvSpPr/>
            <p:nvPr/>
          </p:nvSpPr>
          <p:spPr>
            <a:xfrm>
              <a:off x="757265" y="1914602"/>
              <a:ext cx="69310" cy="69310"/>
            </a:xfrm>
            <a:custGeom>
              <a:avLst/>
              <a:gdLst/>
              <a:ahLst/>
              <a:cxnLst>
                <a:cxn ang="0">
                  <a:pos x="wd2" y="hd2"/>
                </a:cxn>
                <a:cxn ang="5400000">
                  <a:pos x="wd2" y="hd2"/>
                </a:cxn>
                <a:cxn ang="10800000">
                  <a:pos x="wd2" y="hd2"/>
                </a:cxn>
                <a:cxn ang="16200000">
                  <a:pos x="wd2" y="hd2"/>
                </a:cxn>
              </a:cxnLst>
              <a:rect l="0" t="0" r="r" b="b"/>
              <a:pathLst>
                <a:path w="19607" h="19607" extrusionOk="0">
                  <a:moveTo>
                    <a:pt x="299" y="7211"/>
                  </a:moveTo>
                  <a:cubicBezTo>
                    <a:pt x="-997" y="12395"/>
                    <a:pt x="2027" y="18011"/>
                    <a:pt x="7211" y="19307"/>
                  </a:cubicBezTo>
                  <a:cubicBezTo>
                    <a:pt x="12395" y="20603"/>
                    <a:pt x="18011" y="17579"/>
                    <a:pt x="19307" y="12395"/>
                  </a:cubicBezTo>
                  <a:cubicBezTo>
                    <a:pt x="20603" y="7211"/>
                    <a:pt x="17579" y="2027"/>
                    <a:pt x="12395" y="299"/>
                  </a:cubicBezTo>
                  <a:cubicBezTo>
                    <a:pt x="7211" y="-997"/>
                    <a:pt x="2027" y="2027"/>
                    <a:pt x="299" y="7211"/>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sp>
          <p:nvSpPr>
            <p:cNvPr id="439" name="Freeform 32"/>
            <p:cNvSpPr/>
            <p:nvPr/>
          </p:nvSpPr>
          <p:spPr>
            <a:xfrm>
              <a:off x="1250305" y="83151"/>
              <a:ext cx="69311" cy="69310"/>
            </a:xfrm>
            <a:custGeom>
              <a:avLst/>
              <a:gdLst/>
              <a:ahLst/>
              <a:cxnLst>
                <a:cxn ang="0">
                  <a:pos x="wd2" y="hd2"/>
                </a:cxn>
                <a:cxn ang="5400000">
                  <a:pos x="wd2" y="hd2"/>
                </a:cxn>
                <a:cxn ang="10800000">
                  <a:pos x="wd2" y="hd2"/>
                </a:cxn>
                <a:cxn ang="16200000">
                  <a:pos x="wd2" y="hd2"/>
                </a:cxn>
              </a:cxnLst>
              <a:rect l="0" t="0" r="r" b="b"/>
              <a:pathLst>
                <a:path w="19607" h="19607" extrusionOk="0">
                  <a:moveTo>
                    <a:pt x="19307" y="12395"/>
                  </a:moveTo>
                  <a:cubicBezTo>
                    <a:pt x="20603" y="7211"/>
                    <a:pt x="17579" y="1595"/>
                    <a:pt x="12395" y="299"/>
                  </a:cubicBezTo>
                  <a:cubicBezTo>
                    <a:pt x="7211" y="-997"/>
                    <a:pt x="1595" y="2027"/>
                    <a:pt x="299" y="7211"/>
                  </a:cubicBezTo>
                  <a:cubicBezTo>
                    <a:pt x="-997" y="12395"/>
                    <a:pt x="2027" y="17579"/>
                    <a:pt x="7211" y="19307"/>
                  </a:cubicBezTo>
                  <a:cubicBezTo>
                    <a:pt x="12395" y="20603"/>
                    <a:pt x="17579" y="17579"/>
                    <a:pt x="19307" y="12395"/>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grpSp>
      <p:grpSp>
        <p:nvGrpSpPr>
          <p:cNvPr id="466" name="Group 35"/>
          <p:cNvGrpSpPr/>
          <p:nvPr/>
        </p:nvGrpSpPr>
        <p:grpSpPr>
          <a:xfrm>
            <a:off x="3558349" y="1624839"/>
            <a:ext cx="2077973" cy="2069247"/>
            <a:chOff x="0" y="0"/>
            <a:chExt cx="2077972" cy="2069245"/>
          </a:xfrm>
        </p:grpSpPr>
        <p:sp>
          <p:nvSpPr>
            <p:cNvPr id="441" name="Oval 6"/>
            <p:cNvSpPr/>
            <p:nvPr/>
          </p:nvSpPr>
          <p:spPr>
            <a:xfrm>
              <a:off x="-1" y="0"/>
              <a:ext cx="2077974" cy="2069246"/>
            </a:xfrm>
            <a:prstGeom prst="ellipse">
              <a:avLst/>
            </a:prstGeom>
            <a:solidFill>
              <a:srgbClr val="FFFFFF"/>
            </a:solidFill>
            <a:ln w="12700" cap="flat">
              <a:noFill/>
              <a:miter lim="400000"/>
            </a:ln>
            <a:effectLst>
              <a:outerShdw blurRad="50800" dist="38100" dir="2700000" rotWithShape="0">
                <a:srgbClr val="000000">
                  <a:alpha val="40000"/>
                </a:srgbClr>
              </a:outerShdw>
            </a:effectLst>
          </p:spPr>
          <p:txBody>
            <a:bodyPr wrap="square" lIns="45719" tIns="45719" rIns="45719" bIns="45719" numCol="1" anchor="t">
              <a:noAutofit/>
            </a:bodyPr>
            <a:lstStyle/>
            <a:p>
              <a:endParaRPr/>
            </a:p>
          </p:txBody>
        </p:sp>
        <p:sp>
          <p:nvSpPr>
            <p:cNvPr id="442" name="Freeform 9"/>
            <p:cNvSpPr/>
            <p:nvPr/>
          </p:nvSpPr>
          <p:spPr>
            <a:xfrm>
              <a:off x="1003534" y="50176"/>
              <a:ext cx="69812" cy="68722"/>
            </a:xfrm>
            <a:custGeom>
              <a:avLst/>
              <a:gdLst/>
              <a:ahLst/>
              <a:cxnLst>
                <a:cxn ang="0">
                  <a:pos x="wd2" y="hd2"/>
                </a:cxn>
                <a:cxn ang="5400000">
                  <a:pos x="wd2" y="hd2"/>
                </a:cxn>
                <a:cxn ang="10800000">
                  <a:pos x="wd2" y="hd2"/>
                </a:cxn>
                <a:cxn ang="16200000">
                  <a:pos x="wd2" y="hd2"/>
                </a:cxn>
              </a:cxnLst>
              <a:rect l="0" t="0" r="r" b="b"/>
              <a:pathLst>
                <a:path w="21600" h="21600" extrusionOk="0">
                  <a:moveTo>
                    <a:pt x="21600" y="11040"/>
                  </a:moveTo>
                  <a:cubicBezTo>
                    <a:pt x="21600" y="4800"/>
                    <a:pt x="16904" y="0"/>
                    <a:pt x="10800" y="0"/>
                  </a:cubicBezTo>
                  <a:cubicBezTo>
                    <a:pt x="5165" y="0"/>
                    <a:pt x="0" y="4800"/>
                    <a:pt x="0" y="10560"/>
                  </a:cubicBezTo>
                  <a:cubicBezTo>
                    <a:pt x="0" y="16800"/>
                    <a:pt x="4696" y="21600"/>
                    <a:pt x="10800" y="21600"/>
                  </a:cubicBezTo>
                  <a:cubicBezTo>
                    <a:pt x="16435" y="21600"/>
                    <a:pt x="21600" y="16800"/>
                    <a:pt x="21600" y="11040"/>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443" name="Freeform 10"/>
            <p:cNvSpPr/>
            <p:nvPr/>
          </p:nvSpPr>
          <p:spPr>
            <a:xfrm>
              <a:off x="1003534" y="1948165"/>
              <a:ext cx="69812" cy="68722"/>
            </a:xfrm>
            <a:custGeom>
              <a:avLst/>
              <a:gdLst/>
              <a:ahLst/>
              <a:cxnLst>
                <a:cxn ang="0">
                  <a:pos x="wd2" y="hd2"/>
                </a:cxn>
                <a:cxn ang="5400000">
                  <a:pos x="wd2" y="hd2"/>
                </a:cxn>
                <a:cxn ang="10800000">
                  <a:pos x="wd2" y="hd2"/>
                </a:cxn>
                <a:cxn ang="16200000">
                  <a:pos x="wd2" y="hd2"/>
                </a:cxn>
              </a:cxnLst>
              <a:rect l="0" t="0" r="r" b="b"/>
              <a:pathLst>
                <a:path w="21600" h="21600" extrusionOk="0">
                  <a:moveTo>
                    <a:pt x="0" y="10560"/>
                  </a:moveTo>
                  <a:cubicBezTo>
                    <a:pt x="0" y="16800"/>
                    <a:pt x="4696" y="21600"/>
                    <a:pt x="10800" y="21600"/>
                  </a:cubicBezTo>
                  <a:cubicBezTo>
                    <a:pt x="16435" y="21600"/>
                    <a:pt x="21600" y="16800"/>
                    <a:pt x="21600" y="11040"/>
                  </a:cubicBezTo>
                  <a:cubicBezTo>
                    <a:pt x="21600" y="4800"/>
                    <a:pt x="16904" y="0"/>
                    <a:pt x="10800" y="0"/>
                  </a:cubicBezTo>
                  <a:cubicBezTo>
                    <a:pt x="5165" y="0"/>
                    <a:pt x="0" y="4800"/>
                    <a:pt x="0" y="10560"/>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444" name="Freeform 11"/>
            <p:cNvSpPr/>
            <p:nvPr/>
          </p:nvSpPr>
          <p:spPr>
            <a:xfrm>
              <a:off x="526788" y="177266"/>
              <a:ext cx="69323" cy="69789"/>
            </a:xfrm>
            <a:custGeom>
              <a:avLst/>
              <a:gdLst/>
              <a:ahLst/>
              <a:cxnLst>
                <a:cxn ang="0">
                  <a:pos x="wd2" y="hd2"/>
                </a:cxn>
                <a:cxn ang="5400000">
                  <a:pos x="wd2" y="hd2"/>
                </a:cxn>
                <a:cxn ang="10800000">
                  <a:pos x="wd2" y="hd2"/>
                </a:cxn>
                <a:cxn ang="16200000">
                  <a:pos x="wd2" y="hd2"/>
                </a:cxn>
              </a:cxnLst>
              <a:rect l="0" t="0" r="r" b="b"/>
              <a:pathLst>
                <a:path w="18804" h="18931" extrusionOk="0">
                  <a:moveTo>
                    <a:pt x="17647" y="4896"/>
                  </a:moveTo>
                  <a:cubicBezTo>
                    <a:pt x="15154" y="327"/>
                    <a:pt x="9339" y="-1335"/>
                    <a:pt x="4770" y="1157"/>
                  </a:cubicBezTo>
                  <a:cubicBezTo>
                    <a:pt x="201" y="3650"/>
                    <a:pt x="-1461" y="9465"/>
                    <a:pt x="1447" y="14034"/>
                  </a:cubicBezTo>
                  <a:cubicBezTo>
                    <a:pt x="3939" y="18603"/>
                    <a:pt x="9754" y="20265"/>
                    <a:pt x="13908" y="17773"/>
                  </a:cubicBezTo>
                  <a:cubicBezTo>
                    <a:pt x="18477" y="14865"/>
                    <a:pt x="20139" y="9465"/>
                    <a:pt x="17647" y="4896"/>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445" name="Freeform 12"/>
            <p:cNvSpPr/>
            <p:nvPr/>
          </p:nvSpPr>
          <p:spPr>
            <a:xfrm>
              <a:off x="1480770" y="1820008"/>
              <a:ext cx="69323" cy="69790"/>
            </a:xfrm>
            <a:custGeom>
              <a:avLst/>
              <a:gdLst/>
              <a:ahLst/>
              <a:cxnLst>
                <a:cxn ang="0">
                  <a:pos x="wd2" y="hd2"/>
                </a:cxn>
                <a:cxn ang="5400000">
                  <a:pos x="wd2" y="hd2"/>
                </a:cxn>
                <a:cxn ang="10800000">
                  <a:pos x="wd2" y="hd2"/>
                </a:cxn>
                <a:cxn ang="16200000">
                  <a:pos x="wd2" y="hd2"/>
                </a:cxn>
              </a:cxnLst>
              <a:rect l="0" t="0" r="r" b="b"/>
              <a:pathLst>
                <a:path w="18804" h="18931" extrusionOk="0">
                  <a:moveTo>
                    <a:pt x="1157" y="14034"/>
                  </a:moveTo>
                  <a:cubicBezTo>
                    <a:pt x="3650" y="18603"/>
                    <a:pt x="9465" y="20265"/>
                    <a:pt x="14034" y="17773"/>
                  </a:cubicBezTo>
                  <a:cubicBezTo>
                    <a:pt x="18603" y="15280"/>
                    <a:pt x="20265" y="9465"/>
                    <a:pt x="17357" y="4896"/>
                  </a:cubicBezTo>
                  <a:cubicBezTo>
                    <a:pt x="14865" y="327"/>
                    <a:pt x="9050" y="-1335"/>
                    <a:pt x="4896" y="1157"/>
                  </a:cubicBezTo>
                  <a:cubicBezTo>
                    <a:pt x="327" y="4065"/>
                    <a:pt x="-1335" y="9465"/>
                    <a:pt x="1157" y="14034"/>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446" name="Freeform 13"/>
            <p:cNvSpPr/>
            <p:nvPr/>
          </p:nvSpPr>
          <p:spPr>
            <a:xfrm>
              <a:off x="178308" y="524871"/>
              <a:ext cx="69372" cy="69416"/>
            </a:xfrm>
            <a:custGeom>
              <a:avLst/>
              <a:gdLst/>
              <a:ahLst/>
              <a:cxnLst>
                <a:cxn ang="0">
                  <a:pos x="wd2" y="hd2"/>
                </a:cxn>
                <a:cxn ang="5400000">
                  <a:pos x="wd2" y="hd2"/>
                </a:cxn>
                <a:cxn ang="10800000">
                  <a:pos x="wd2" y="hd2"/>
                </a:cxn>
                <a:cxn ang="16200000">
                  <a:pos x="wd2" y="hd2"/>
                </a:cxn>
              </a:cxnLst>
              <a:rect l="0" t="0" r="r" b="b"/>
              <a:pathLst>
                <a:path w="18818" h="19091" extrusionOk="0">
                  <a:moveTo>
                    <a:pt x="14048" y="1287"/>
                  </a:moveTo>
                  <a:cubicBezTo>
                    <a:pt x="9894" y="-1254"/>
                    <a:pt x="4079" y="17"/>
                    <a:pt x="1171" y="4675"/>
                  </a:cubicBezTo>
                  <a:cubicBezTo>
                    <a:pt x="-1321" y="9334"/>
                    <a:pt x="341" y="14840"/>
                    <a:pt x="4494" y="17805"/>
                  </a:cubicBezTo>
                  <a:cubicBezTo>
                    <a:pt x="9064" y="20346"/>
                    <a:pt x="14879" y="19075"/>
                    <a:pt x="17371" y="14417"/>
                  </a:cubicBezTo>
                  <a:cubicBezTo>
                    <a:pt x="20279" y="9758"/>
                    <a:pt x="18617" y="3828"/>
                    <a:pt x="14048" y="1287"/>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447" name="Freeform 14"/>
            <p:cNvSpPr/>
            <p:nvPr/>
          </p:nvSpPr>
          <p:spPr>
            <a:xfrm>
              <a:off x="1829201" y="1472775"/>
              <a:ext cx="69372" cy="69417"/>
            </a:xfrm>
            <a:custGeom>
              <a:avLst/>
              <a:gdLst/>
              <a:ahLst/>
              <a:cxnLst>
                <a:cxn ang="0">
                  <a:pos x="wd2" y="hd2"/>
                </a:cxn>
                <a:cxn ang="5400000">
                  <a:pos x="wd2" y="hd2"/>
                </a:cxn>
                <a:cxn ang="10800000">
                  <a:pos x="wd2" y="hd2"/>
                </a:cxn>
                <a:cxn ang="16200000">
                  <a:pos x="wd2" y="hd2"/>
                </a:cxn>
              </a:cxnLst>
              <a:rect l="0" t="0" r="r" b="b"/>
              <a:pathLst>
                <a:path w="18818" h="19091" extrusionOk="0">
                  <a:moveTo>
                    <a:pt x="4770" y="17805"/>
                  </a:moveTo>
                  <a:cubicBezTo>
                    <a:pt x="8924" y="20346"/>
                    <a:pt x="14739" y="19075"/>
                    <a:pt x="17647" y="14417"/>
                  </a:cubicBezTo>
                  <a:cubicBezTo>
                    <a:pt x="20139" y="9758"/>
                    <a:pt x="18477" y="4252"/>
                    <a:pt x="14324" y="1287"/>
                  </a:cubicBezTo>
                  <a:cubicBezTo>
                    <a:pt x="9754" y="-1254"/>
                    <a:pt x="3939" y="17"/>
                    <a:pt x="1447" y="4675"/>
                  </a:cubicBezTo>
                  <a:cubicBezTo>
                    <a:pt x="-1461" y="9334"/>
                    <a:pt x="201" y="15264"/>
                    <a:pt x="4770" y="17805"/>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448" name="Freeform 15"/>
            <p:cNvSpPr/>
            <p:nvPr/>
          </p:nvSpPr>
          <p:spPr>
            <a:xfrm>
              <a:off x="51267" y="998080"/>
              <a:ext cx="68722" cy="70903"/>
            </a:xfrm>
            <a:custGeom>
              <a:avLst/>
              <a:gdLst/>
              <a:ahLst/>
              <a:cxnLst>
                <a:cxn ang="0">
                  <a:pos x="wd2" y="hd2"/>
                </a:cxn>
                <a:cxn ang="5400000">
                  <a:pos x="wd2" y="hd2"/>
                </a:cxn>
                <a:cxn ang="10800000">
                  <a:pos x="wd2" y="hd2"/>
                </a:cxn>
                <a:cxn ang="16200000">
                  <a:pos x="wd2" y="hd2"/>
                </a:cxn>
              </a:cxnLst>
              <a:rect l="0" t="0" r="r" b="b"/>
              <a:pathLst>
                <a:path w="21600" h="21600" extrusionOk="0">
                  <a:moveTo>
                    <a:pt x="11040" y="0"/>
                  </a:moveTo>
                  <a:cubicBezTo>
                    <a:pt x="4800" y="0"/>
                    <a:pt x="0" y="4696"/>
                    <a:pt x="0" y="10800"/>
                  </a:cubicBezTo>
                  <a:cubicBezTo>
                    <a:pt x="0" y="16435"/>
                    <a:pt x="4800" y="21600"/>
                    <a:pt x="10560" y="21600"/>
                  </a:cubicBezTo>
                  <a:cubicBezTo>
                    <a:pt x="16800" y="21600"/>
                    <a:pt x="21600" y="16904"/>
                    <a:pt x="21600" y="10800"/>
                  </a:cubicBezTo>
                  <a:cubicBezTo>
                    <a:pt x="21600" y="5165"/>
                    <a:pt x="16800" y="0"/>
                    <a:pt x="11040" y="0"/>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449" name="Freeform 16"/>
            <p:cNvSpPr/>
            <p:nvPr/>
          </p:nvSpPr>
          <p:spPr>
            <a:xfrm>
              <a:off x="1956891" y="998080"/>
              <a:ext cx="68722" cy="70903"/>
            </a:xfrm>
            <a:custGeom>
              <a:avLst/>
              <a:gdLst/>
              <a:ahLst/>
              <a:cxnLst>
                <a:cxn ang="0">
                  <a:pos x="wd2" y="hd2"/>
                </a:cxn>
                <a:cxn ang="5400000">
                  <a:pos x="wd2" y="hd2"/>
                </a:cxn>
                <a:cxn ang="10800000">
                  <a:pos x="wd2" y="hd2"/>
                </a:cxn>
                <a:cxn ang="16200000">
                  <a:pos x="wd2" y="hd2"/>
                </a:cxn>
              </a:cxnLst>
              <a:rect l="0" t="0" r="r" b="b"/>
              <a:pathLst>
                <a:path w="21600" h="21600" extrusionOk="0">
                  <a:moveTo>
                    <a:pt x="10560" y="21600"/>
                  </a:moveTo>
                  <a:cubicBezTo>
                    <a:pt x="16800" y="21600"/>
                    <a:pt x="21600" y="16904"/>
                    <a:pt x="21600" y="10800"/>
                  </a:cubicBezTo>
                  <a:cubicBezTo>
                    <a:pt x="21600" y="5165"/>
                    <a:pt x="16800" y="0"/>
                    <a:pt x="11040" y="0"/>
                  </a:cubicBezTo>
                  <a:cubicBezTo>
                    <a:pt x="4800" y="0"/>
                    <a:pt x="0" y="4696"/>
                    <a:pt x="0" y="10800"/>
                  </a:cubicBezTo>
                  <a:cubicBezTo>
                    <a:pt x="0" y="16435"/>
                    <a:pt x="4800" y="21600"/>
                    <a:pt x="10560" y="21600"/>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450" name="Freeform 17"/>
            <p:cNvSpPr/>
            <p:nvPr/>
          </p:nvSpPr>
          <p:spPr>
            <a:xfrm>
              <a:off x="178357" y="1473134"/>
              <a:ext cx="69789" cy="69323"/>
            </a:xfrm>
            <a:custGeom>
              <a:avLst/>
              <a:gdLst/>
              <a:ahLst/>
              <a:cxnLst>
                <a:cxn ang="0">
                  <a:pos x="wd2" y="hd2"/>
                </a:cxn>
                <a:cxn ang="5400000">
                  <a:pos x="wd2" y="hd2"/>
                </a:cxn>
                <a:cxn ang="10800000">
                  <a:pos x="wd2" y="hd2"/>
                </a:cxn>
                <a:cxn ang="16200000">
                  <a:pos x="wd2" y="hd2"/>
                </a:cxn>
              </a:cxnLst>
              <a:rect l="0" t="0" r="r" b="b"/>
              <a:pathLst>
                <a:path w="18931" h="18804" extrusionOk="0">
                  <a:moveTo>
                    <a:pt x="4896" y="1157"/>
                  </a:moveTo>
                  <a:cubicBezTo>
                    <a:pt x="327" y="3650"/>
                    <a:pt x="-1335" y="9465"/>
                    <a:pt x="1157" y="14034"/>
                  </a:cubicBezTo>
                  <a:cubicBezTo>
                    <a:pt x="3650" y="18603"/>
                    <a:pt x="9465" y="20265"/>
                    <a:pt x="14034" y="17357"/>
                  </a:cubicBezTo>
                  <a:cubicBezTo>
                    <a:pt x="18603" y="14865"/>
                    <a:pt x="20265" y="9050"/>
                    <a:pt x="17773" y="4896"/>
                  </a:cubicBezTo>
                  <a:cubicBezTo>
                    <a:pt x="14865" y="327"/>
                    <a:pt x="9465" y="-1335"/>
                    <a:pt x="4896" y="1157"/>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451" name="Freeform 18"/>
            <p:cNvSpPr/>
            <p:nvPr/>
          </p:nvSpPr>
          <p:spPr>
            <a:xfrm>
              <a:off x="1828734" y="524606"/>
              <a:ext cx="69790" cy="69323"/>
            </a:xfrm>
            <a:custGeom>
              <a:avLst/>
              <a:gdLst/>
              <a:ahLst/>
              <a:cxnLst>
                <a:cxn ang="0">
                  <a:pos x="wd2" y="hd2"/>
                </a:cxn>
                <a:cxn ang="5400000">
                  <a:pos x="wd2" y="hd2"/>
                </a:cxn>
                <a:cxn ang="10800000">
                  <a:pos x="wd2" y="hd2"/>
                </a:cxn>
                <a:cxn ang="16200000">
                  <a:pos x="wd2" y="hd2"/>
                </a:cxn>
              </a:cxnLst>
              <a:rect l="0" t="0" r="r" b="b"/>
              <a:pathLst>
                <a:path w="18931" h="18804" extrusionOk="0">
                  <a:moveTo>
                    <a:pt x="14034" y="17647"/>
                  </a:moveTo>
                  <a:cubicBezTo>
                    <a:pt x="18603" y="15154"/>
                    <a:pt x="20265" y="9339"/>
                    <a:pt x="17773" y="4770"/>
                  </a:cubicBezTo>
                  <a:cubicBezTo>
                    <a:pt x="15280" y="201"/>
                    <a:pt x="9465" y="-1461"/>
                    <a:pt x="4896" y="1447"/>
                  </a:cubicBezTo>
                  <a:cubicBezTo>
                    <a:pt x="327" y="3939"/>
                    <a:pt x="-1335" y="9754"/>
                    <a:pt x="1157" y="13908"/>
                  </a:cubicBezTo>
                  <a:cubicBezTo>
                    <a:pt x="4065" y="18477"/>
                    <a:pt x="9465" y="20139"/>
                    <a:pt x="14034" y="17647"/>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452" name="Freeform 19"/>
            <p:cNvSpPr/>
            <p:nvPr/>
          </p:nvSpPr>
          <p:spPr>
            <a:xfrm>
              <a:off x="528081" y="1820475"/>
              <a:ext cx="68452" cy="69372"/>
            </a:xfrm>
            <a:custGeom>
              <a:avLst/>
              <a:gdLst/>
              <a:ahLst/>
              <a:cxnLst>
                <a:cxn ang="0">
                  <a:pos x="wd2" y="hd2"/>
                </a:cxn>
                <a:cxn ang="5400000">
                  <a:pos x="wd2" y="hd2"/>
                </a:cxn>
                <a:cxn ang="10800000">
                  <a:pos x="wd2" y="hd2"/>
                </a:cxn>
                <a:cxn ang="16200000">
                  <a:pos x="wd2" y="hd2"/>
                </a:cxn>
              </a:cxnLst>
              <a:rect l="0" t="0" r="r" b="b"/>
              <a:pathLst>
                <a:path w="19091" h="18818" extrusionOk="0">
                  <a:moveTo>
                    <a:pt x="1287" y="4770"/>
                  </a:moveTo>
                  <a:cubicBezTo>
                    <a:pt x="-1254" y="8924"/>
                    <a:pt x="17" y="14739"/>
                    <a:pt x="4675" y="17647"/>
                  </a:cubicBezTo>
                  <a:cubicBezTo>
                    <a:pt x="9334" y="20139"/>
                    <a:pt x="14840" y="18477"/>
                    <a:pt x="17805" y="14324"/>
                  </a:cubicBezTo>
                  <a:cubicBezTo>
                    <a:pt x="20346" y="9754"/>
                    <a:pt x="19075" y="3939"/>
                    <a:pt x="14417" y="1447"/>
                  </a:cubicBezTo>
                  <a:cubicBezTo>
                    <a:pt x="9758" y="-1461"/>
                    <a:pt x="3828" y="201"/>
                    <a:pt x="1287" y="4770"/>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453" name="Freeform 20"/>
            <p:cNvSpPr/>
            <p:nvPr/>
          </p:nvSpPr>
          <p:spPr>
            <a:xfrm>
              <a:off x="1480348" y="177217"/>
              <a:ext cx="68452" cy="69372"/>
            </a:xfrm>
            <a:custGeom>
              <a:avLst/>
              <a:gdLst/>
              <a:ahLst/>
              <a:cxnLst>
                <a:cxn ang="0">
                  <a:pos x="wd2" y="hd2"/>
                </a:cxn>
                <a:cxn ang="5400000">
                  <a:pos x="wd2" y="hd2"/>
                </a:cxn>
                <a:cxn ang="10800000">
                  <a:pos x="wd2" y="hd2"/>
                </a:cxn>
                <a:cxn ang="16200000">
                  <a:pos x="wd2" y="hd2"/>
                </a:cxn>
              </a:cxnLst>
              <a:rect l="0" t="0" r="r" b="b"/>
              <a:pathLst>
                <a:path w="19091" h="18818" extrusionOk="0">
                  <a:moveTo>
                    <a:pt x="17805" y="14048"/>
                  </a:moveTo>
                  <a:cubicBezTo>
                    <a:pt x="20346" y="9894"/>
                    <a:pt x="19075" y="4079"/>
                    <a:pt x="14417" y="1171"/>
                  </a:cubicBezTo>
                  <a:cubicBezTo>
                    <a:pt x="9758" y="-1321"/>
                    <a:pt x="4252" y="341"/>
                    <a:pt x="1287" y="4494"/>
                  </a:cubicBezTo>
                  <a:cubicBezTo>
                    <a:pt x="-1254" y="9064"/>
                    <a:pt x="17" y="14879"/>
                    <a:pt x="4675" y="17371"/>
                  </a:cubicBezTo>
                  <a:cubicBezTo>
                    <a:pt x="9334" y="20279"/>
                    <a:pt x="15264" y="18617"/>
                    <a:pt x="17805" y="14048"/>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454" name="Freeform 21"/>
            <p:cNvSpPr/>
            <p:nvPr/>
          </p:nvSpPr>
          <p:spPr>
            <a:xfrm>
              <a:off x="757270" y="83151"/>
              <a:ext cx="69305" cy="69310"/>
            </a:xfrm>
            <a:custGeom>
              <a:avLst/>
              <a:gdLst/>
              <a:ahLst/>
              <a:cxnLst>
                <a:cxn ang="0">
                  <a:pos x="wd2" y="hd2"/>
                </a:cxn>
                <a:cxn ang="5400000">
                  <a:pos x="wd2" y="hd2"/>
                </a:cxn>
                <a:cxn ang="10800000">
                  <a:pos x="wd2" y="hd2"/>
                </a:cxn>
                <a:cxn ang="16200000">
                  <a:pos x="wd2" y="hd2"/>
                </a:cxn>
              </a:cxnLst>
              <a:rect l="0" t="0" r="r" b="b"/>
              <a:pathLst>
                <a:path w="19605" h="19607" extrusionOk="0">
                  <a:moveTo>
                    <a:pt x="19306" y="7211"/>
                  </a:moveTo>
                  <a:cubicBezTo>
                    <a:pt x="18010" y="2027"/>
                    <a:pt x="12826" y="-997"/>
                    <a:pt x="7642" y="299"/>
                  </a:cubicBezTo>
                  <a:cubicBezTo>
                    <a:pt x="2026" y="1595"/>
                    <a:pt x="-998" y="6779"/>
                    <a:pt x="298" y="12395"/>
                  </a:cubicBezTo>
                  <a:cubicBezTo>
                    <a:pt x="1594" y="17579"/>
                    <a:pt x="7210" y="20603"/>
                    <a:pt x="12394" y="19307"/>
                  </a:cubicBezTo>
                  <a:cubicBezTo>
                    <a:pt x="17578" y="18011"/>
                    <a:pt x="20602" y="12395"/>
                    <a:pt x="19306" y="7211"/>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sp>
          <p:nvSpPr>
            <p:cNvPr id="455" name="Freeform 22"/>
            <p:cNvSpPr/>
            <p:nvPr/>
          </p:nvSpPr>
          <p:spPr>
            <a:xfrm>
              <a:off x="1250305" y="1914602"/>
              <a:ext cx="69305" cy="69310"/>
            </a:xfrm>
            <a:custGeom>
              <a:avLst/>
              <a:gdLst/>
              <a:ahLst/>
              <a:cxnLst>
                <a:cxn ang="0">
                  <a:pos x="wd2" y="hd2"/>
                </a:cxn>
                <a:cxn ang="5400000">
                  <a:pos x="wd2" y="hd2"/>
                </a:cxn>
                <a:cxn ang="10800000">
                  <a:pos x="wd2" y="hd2"/>
                </a:cxn>
                <a:cxn ang="16200000">
                  <a:pos x="wd2" y="hd2"/>
                </a:cxn>
              </a:cxnLst>
              <a:rect l="0" t="0" r="r" b="b"/>
              <a:pathLst>
                <a:path w="19605" h="19607" extrusionOk="0">
                  <a:moveTo>
                    <a:pt x="299" y="12395"/>
                  </a:moveTo>
                  <a:cubicBezTo>
                    <a:pt x="1595" y="17579"/>
                    <a:pt x="6779" y="20603"/>
                    <a:pt x="11963" y="19307"/>
                  </a:cubicBezTo>
                  <a:cubicBezTo>
                    <a:pt x="17579" y="18011"/>
                    <a:pt x="20603" y="12827"/>
                    <a:pt x="19307" y="7211"/>
                  </a:cubicBezTo>
                  <a:cubicBezTo>
                    <a:pt x="18011" y="2027"/>
                    <a:pt x="12395" y="-997"/>
                    <a:pt x="7211" y="299"/>
                  </a:cubicBezTo>
                  <a:cubicBezTo>
                    <a:pt x="2027" y="1595"/>
                    <a:pt x="-997" y="7211"/>
                    <a:pt x="299" y="12395"/>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sp>
          <p:nvSpPr>
            <p:cNvPr id="456" name="Freeform 23"/>
            <p:cNvSpPr/>
            <p:nvPr/>
          </p:nvSpPr>
          <p:spPr>
            <a:xfrm>
              <a:off x="330675" y="328493"/>
              <a:ext cx="68921" cy="68921"/>
            </a:xfrm>
            <a:custGeom>
              <a:avLst/>
              <a:gdLst/>
              <a:ahLst/>
              <a:cxnLst>
                <a:cxn ang="0">
                  <a:pos x="wd2" y="hd2"/>
                </a:cxn>
                <a:cxn ang="5400000">
                  <a:pos x="wd2" y="hd2"/>
                </a:cxn>
                <a:cxn ang="10800000">
                  <a:pos x="wd2" y="hd2"/>
                </a:cxn>
                <a:cxn ang="16200000">
                  <a:pos x="wd2" y="hd2"/>
                </a:cxn>
              </a:cxnLst>
              <a:rect l="0" t="0" r="r" b="b"/>
              <a:pathLst>
                <a:path w="19496" h="19496" extrusionOk="0">
                  <a:moveTo>
                    <a:pt x="16740" y="2916"/>
                  </a:moveTo>
                  <a:cubicBezTo>
                    <a:pt x="12852" y="-972"/>
                    <a:pt x="6804" y="-972"/>
                    <a:pt x="2916" y="2916"/>
                  </a:cubicBezTo>
                  <a:cubicBezTo>
                    <a:pt x="-972" y="6372"/>
                    <a:pt x="-972" y="12852"/>
                    <a:pt x="2916" y="16740"/>
                  </a:cubicBezTo>
                  <a:cubicBezTo>
                    <a:pt x="6372" y="20196"/>
                    <a:pt x="12852" y="20628"/>
                    <a:pt x="16740" y="16740"/>
                  </a:cubicBezTo>
                  <a:cubicBezTo>
                    <a:pt x="20196" y="12852"/>
                    <a:pt x="20628" y="6804"/>
                    <a:pt x="16740" y="2916"/>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sp>
          <p:nvSpPr>
            <p:cNvPr id="457" name="Freeform 24"/>
            <p:cNvSpPr/>
            <p:nvPr/>
          </p:nvSpPr>
          <p:spPr>
            <a:xfrm>
              <a:off x="1677284" y="1669649"/>
              <a:ext cx="68921" cy="68920"/>
            </a:xfrm>
            <a:custGeom>
              <a:avLst/>
              <a:gdLst/>
              <a:ahLst/>
              <a:cxnLst>
                <a:cxn ang="0">
                  <a:pos x="wd2" y="hd2"/>
                </a:cxn>
                <a:cxn ang="5400000">
                  <a:pos x="wd2" y="hd2"/>
                </a:cxn>
                <a:cxn ang="10800000">
                  <a:pos x="wd2" y="hd2"/>
                </a:cxn>
                <a:cxn ang="16200000">
                  <a:pos x="wd2" y="hd2"/>
                </a:cxn>
              </a:cxnLst>
              <a:rect l="0" t="0" r="r" b="b"/>
              <a:pathLst>
                <a:path w="19496" h="19496" extrusionOk="0">
                  <a:moveTo>
                    <a:pt x="2756" y="16580"/>
                  </a:moveTo>
                  <a:cubicBezTo>
                    <a:pt x="6644" y="20468"/>
                    <a:pt x="12692" y="20468"/>
                    <a:pt x="16580" y="16580"/>
                  </a:cubicBezTo>
                  <a:cubicBezTo>
                    <a:pt x="20468" y="13124"/>
                    <a:pt x="20468" y="6644"/>
                    <a:pt x="16580" y="2756"/>
                  </a:cubicBezTo>
                  <a:cubicBezTo>
                    <a:pt x="13124" y="-700"/>
                    <a:pt x="6644" y="-1132"/>
                    <a:pt x="2756" y="2756"/>
                  </a:cubicBezTo>
                  <a:cubicBezTo>
                    <a:pt x="-700" y="6644"/>
                    <a:pt x="-1132" y="12692"/>
                    <a:pt x="2756" y="16580"/>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sp>
          <p:nvSpPr>
            <p:cNvPr id="458" name="Freeform 25"/>
            <p:cNvSpPr/>
            <p:nvPr/>
          </p:nvSpPr>
          <p:spPr>
            <a:xfrm>
              <a:off x="84242" y="752901"/>
              <a:ext cx="69310" cy="69310"/>
            </a:xfrm>
            <a:custGeom>
              <a:avLst/>
              <a:gdLst/>
              <a:ahLst/>
              <a:cxnLst>
                <a:cxn ang="0">
                  <a:pos x="wd2" y="hd2"/>
                </a:cxn>
                <a:cxn ang="5400000">
                  <a:pos x="wd2" y="hd2"/>
                </a:cxn>
                <a:cxn ang="10800000">
                  <a:pos x="wd2" y="hd2"/>
                </a:cxn>
                <a:cxn ang="16200000">
                  <a:pos x="wd2" y="hd2"/>
                </a:cxn>
              </a:cxnLst>
              <a:rect l="0" t="0" r="r" b="b"/>
              <a:pathLst>
                <a:path w="19607" h="19607" extrusionOk="0">
                  <a:moveTo>
                    <a:pt x="12395" y="299"/>
                  </a:moveTo>
                  <a:cubicBezTo>
                    <a:pt x="7211" y="-997"/>
                    <a:pt x="1595" y="2027"/>
                    <a:pt x="299" y="7211"/>
                  </a:cubicBezTo>
                  <a:cubicBezTo>
                    <a:pt x="-997" y="12395"/>
                    <a:pt x="2027" y="18011"/>
                    <a:pt x="7211" y="19307"/>
                  </a:cubicBezTo>
                  <a:cubicBezTo>
                    <a:pt x="12395" y="20603"/>
                    <a:pt x="17579" y="17579"/>
                    <a:pt x="19307" y="12395"/>
                  </a:cubicBezTo>
                  <a:cubicBezTo>
                    <a:pt x="20603" y="7211"/>
                    <a:pt x="17579" y="2027"/>
                    <a:pt x="12395" y="299"/>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sp>
          <p:nvSpPr>
            <p:cNvPr id="459" name="Freeform 26"/>
            <p:cNvSpPr/>
            <p:nvPr/>
          </p:nvSpPr>
          <p:spPr>
            <a:xfrm>
              <a:off x="1923328" y="1244851"/>
              <a:ext cx="69310" cy="69311"/>
            </a:xfrm>
            <a:custGeom>
              <a:avLst/>
              <a:gdLst/>
              <a:ahLst/>
              <a:cxnLst>
                <a:cxn ang="0">
                  <a:pos x="wd2" y="hd2"/>
                </a:cxn>
                <a:cxn ang="5400000">
                  <a:pos x="wd2" y="hd2"/>
                </a:cxn>
                <a:cxn ang="10800000">
                  <a:pos x="wd2" y="hd2"/>
                </a:cxn>
                <a:cxn ang="16200000">
                  <a:pos x="wd2" y="hd2"/>
                </a:cxn>
              </a:cxnLst>
              <a:rect l="0" t="0" r="r" b="b"/>
              <a:pathLst>
                <a:path w="19607" h="19607" extrusionOk="0">
                  <a:moveTo>
                    <a:pt x="7211" y="19307"/>
                  </a:moveTo>
                  <a:cubicBezTo>
                    <a:pt x="12395" y="20603"/>
                    <a:pt x="18011" y="17579"/>
                    <a:pt x="19307" y="12395"/>
                  </a:cubicBezTo>
                  <a:cubicBezTo>
                    <a:pt x="20603" y="7211"/>
                    <a:pt x="17579" y="1595"/>
                    <a:pt x="12395" y="299"/>
                  </a:cubicBezTo>
                  <a:cubicBezTo>
                    <a:pt x="7211" y="-997"/>
                    <a:pt x="2027" y="2027"/>
                    <a:pt x="299" y="7211"/>
                  </a:cubicBezTo>
                  <a:cubicBezTo>
                    <a:pt x="-997" y="12395"/>
                    <a:pt x="2027" y="17579"/>
                    <a:pt x="7211" y="19307"/>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sp>
          <p:nvSpPr>
            <p:cNvPr id="460" name="Freeform 27"/>
            <p:cNvSpPr/>
            <p:nvPr/>
          </p:nvSpPr>
          <p:spPr>
            <a:xfrm>
              <a:off x="84242" y="1244851"/>
              <a:ext cx="69310" cy="69305"/>
            </a:xfrm>
            <a:custGeom>
              <a:avLst/>
              <a:gdLst/>
              <a:ahLst/>
              <a:cxnLst>
                <a:cxn ang="0">
                  <a:pos x="wd2" y="hd2"/>
                </a:cxn>
                <a:cxn ang="5400000">
                  <a:pos x="wd2" y="hd2"/>
                </a:cxn>
                <a:cxn ang="10800000">
                  <a:pos x="wd2" y="hd2"/>
                </a:cxn>
                <a:cxn ang="16200000">
                  <a:pos x="wd2" y="hd2"/>
                </a:cxn>
              </a:cxnLst>
              <a:rect l="0" t="0" r="r" b="b"/>
              <a:pathLst>
                <a:path w="19607" h="19605" extrusionOk="0">
                  <a:moveTo>
                    <a:pt x="7211" y="299"/>
                  </a:moveTo>
                  <a:cubicBezTo>
                    <a:pt x="2027" y="1595"/>
                    <a:pt x="-997" y="6779"/>
                    <a:pt x="299" y="11963"/>
                  </a:cubicBezTo>
                  <a:cubicBezTo>
                    <a:pt x="1595" y="17579"/>
                    <a:pt x="6779" y="20603"/>
                    <a:pt x="12395" y="19307"/>
                  </a:cubicBezTo>
                  <a:cubicBezTo>
                    <a:pt x="17579" y="18011"/>
                    <a:pt x="20603" y="12395"/>
                    <a:pt x="19307" y="7211"/>
                  </a:cubicBezTo>
                  <a:cubicBezTo>
                    <a:pt x="18011" y="2027"/>
                    <a:pt x="12395" y="-997"/>
                    <a:pt x="7211" y="299"/>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sp>
          <p:nvSpPr>
            <p:cNvPr id="461" name="Freeform 28"/>
            <p:cNvSpPr/>
            <p:nvPr/>
          </p:nvSpPr>
          <p:spPr>
            <a:xfrm>
              <a:off x="1923328" y="752907"/>
              <a:ext cx="69310" cy="69304"/>
            </a:xfrm>
            <a:custGeom>
              <a:avLst/>
              <a:gdLst/>
              <a:ahLst/>
              <a:cxnLst>
                <a:cxn ang="0">
                  <a:pos x="wd2" y="hd2"/>
                </a:cxn>
                <a:cxn ang="5400000">
                  <a:pos x="wd2" y="hd2"/>
                </a:cxn>
                <a:cxn ang="10800000">
                  <a:pos x="wd2" y="hd2"/>
                </a:cxn>
                <a:cxn ang="16200000">
                  <a:pos x="wd2" y="hd2"/>
                </a:cxn>
              </a:cxnLst>
              <a:rect l="0" t="0" r="r" b="b"/>
              <a:pathLst>
                <a:path w="19607" h="19605" extrusionOk="0">
                  <a:moveTo>
                    <a:pt x="12395" y="19306"/>
                  </a:moveTo>
                  <a:cubicBezTo>
                    <a:pt x="17579" y="18010"/>
                    <a:pt x="20603" y="12826"/>
                    <a:pt x="19307" y="7642"/>
                  </a:cubicBezTo>
                  <a:cubicBezTo>
                    <a:pt x="18011" y="2026"/>
                    <a:pt x="12827" y="-998"/>
                    <a:pt x="7211" y="298"/>
                  </a:cubicBezTo>
                  <a:cubicBezTo>
                    <a:pt x="2027" y="1594"/>
                    <a:pt x="-997" y="7210"/>
                    <a:pt x="299" y="12394"/>
                  </a:cubicBezTo>
                  <a:cubicBezTo>
                    <a:pt x="1595" y="17578"/>
                    <a:pt x="7211" y="20602"/>
                    <a:pt x="12395" y="19306"/>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sp>
          <p:nvSpPr>
            <p:cNvPr id="462" name="Freeform 29"/>
            <p:cNvSpPr/>
            <p:nvPr/>
          </p:nvSpPr>
          <p:spPr>
            <a:xfrm>
              <a:off x="330675" y="1669649"/>
              <a:ext cx="68921" cy="68920"/>
            </a:xfrm>
            <a:custGeom>
              <a:avLst/>
              <a:gdLst/>
              <a:ahLst/>
              <a:cxnLst>
                <a:cxn ang="0">
                  <a:pos x="wd2" y="hd2"/>
                </a:cxn>
                <a:cxn ang="5400000">
                  <a:pos x="wd2" y="hd2"/>
                </a:cxn>
                <a:cxn ang="10800000">
                  <a:pos x="wd2" y="hd2"/>
                </a:cxn>
                <a:cxn ang="16200000">
                  <a:pos x="wd2" y="hd2"/>
                </a:cxn>
              </a:cxnLst>
              <a:rect l="0" t="0" r="r" b="b"/>
              <a:pathLst>
                <a:path w="19496" h="19496" extrusionOk="0">
                  <a:moveTo>
                    <a:pt x="2916" y="2756"/>
                  </a:moveTo>
                  <a:cubicBezTo>
                    <a:pt x="-972" y="6644"/>
                    <a:pt x="-972" y="12692"/>
                    <a:pt x="2916" y="16580"/>
                  </a:cubicBezTo>
                  <a:cubicBezTo>
                    <a:pt x="6372" y="20468"/>
                    <a:pt x="12852" y="20468"/>
                    <a:pt x="16740" y="16580"/>
                  </a:cubicBezTo>
                  <a:cubicBezTo>
                    <a:pt x="20196" y="13124"/>
                    <a:pt x="20628" y="6644"/>
                    <a:pt x="16740" y="2756"/>
                  </a:cubicBezTo>
                  <a:cubicBezTo>
                    <a:pt x="12852" y="-700"/>
                    <a:pt x="6804" y="-1132"/>
                    <a:pt x="2916" y="2756"/>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sp>
          <p:nvSpPr>
            <p:cNvPr id="463" name="Freeform 30"/>
            <p:cNvSpPr/>
            <p:nvPr/>
          </p:nvSpPr>
          <p:spPr>
            <a:xfrm>
              <a:off x="1677284" y="328493"/>
              <a:ext cx="68921" cy="68921"/>
            </a:xfrm>
            <a:custGeom>
              <a:avLst/>
              <a:gdLst/>
              <a:ahLst/>
              <a:cxnLst>
                <a:cxn ang="0">
                  <a:pos x="wd2" y="hd2"/>
                </a:cxn>
                <a:cxn ang="5400000">
                  <a:pos x="wd2" y="hd2"/>
                </a:cxn>
                <a:cxn ang="10800000">
                  <a:pos x="wd2" y="hd2"/>
                </a:cxn>
                <a:cxn ang="16200000">
                  <a:pos x="wd2" y="hd2"/>
                </a:cxn>
              </a:cxnLst>
              <a:rect l="0" t="0" r="r" b="b"/>
              <a:pathLst>
                <a:path w="19496" h="19496" extrusionOk="0">
                  <a:moveTo>
                    <a:pt x="16580" y="16740"/>
                  </a:moveTo>
                  <a:cubicBezTo>
                    <a:pt x="20468" y="12852"/>
                    <a:pt x="20468" y="6804"/>
                    <a:pt x="16580" y="2916"/>
                  </a:cubicBezTo>
                  <a:cubicBezTo>
                    <a:pt x="13124" y="-972"/>
                    <a:pt x="6644" y="-972"/>
                    <a:pt x="2756" y="2916"/>
                  </a:cubicBezTo>
                  <a:cubicBezTo>
                    <a:pt x="-700" y="6372"/>
                    <a:pt x="-1132" y="12852"/>
                    <a:pt x="2756" y="16740"/>
                  </a:cubicBezTo>
                  <a:cubicBezTo>
                    <a:pt x="6644" y="20196"/>
                    <a:pt x="12692" y="20628"/>
                    <a:pt x="16580" y="16740"/>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sp>
          <p:nvSpPr>
            <p:cNvPr id="464" name="Freeform 31"/>
            <p:cNvSpPr/>
            <p:nvPr/>
          </p:nvSpPr>
          <p:spPr>
            <a:xfrm>
              <a:off x="757265" y="1914602"/>
              <a:ext cx="69310" cy="69310"/>
            </a:xfrm>
            <a:custGeom>
              <a:avLst/>
              <a:gdLst/>
              <a:ahLst/>
              <a:cxnLst>
                <a:cxn ang="0">
                  <a:pos x="wd2" y="hd2"/>
                </a:cxn>
                <a:cxn ang="5400000">
                  <a:pos x="wd2" y="hd2"/>
                </a:cxn>
                <a:cxn ang="10800000">
                  <a:pos x="wd2" y="hd2"/>
                </a:cxn>
                <a:cxn ang="16200000">
                  <a:pos x="wd2" y="hd2"/>
                </a:cxn>
              </a:cxnLst>
              <a:rect l="0" t="0" r="r" b="b"/>
              <a:pathLst>
                <a:path w="19607" h="19607" extrusionOk="0">
                  <a:moveTo>
                    <a:pt x="299" y="7211"/>
                  </a:moveTo>
                  <a:cubicBezTo>
                    <a:pt x="-997" y="12395"/>
                    <a:pt x="2027" y="18011"/>
                    <a:pt x="7211" y="19307"/>
                  </a:cubicBezTo>
                  <a:cubicBezTo>
                    <a:pt x="12395" y="20603"/>
                    <a:pt x="18011" y="17579"/>
                    <a:pt x="19307" y="12395"/>
                  </a:cubicBezTo>
                  <a:cubicBezTo>
                    <a:pt x="20603" y="7211"/>
                    <a:pt x="17579" y="2027"/>
                    <a:pt x="12395" y="299"/>
                  </a:cubicBezTo>
                  <a:cubicBezTo>
                    <a:pt x="7211" y="-997"/>
                    <a:pt x="2027" y="2027"/>
                    <a:pt x="299" y="7211"/>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sp>
          <p:nvSpPr>
            <p:cNvPr id="465" name="Freeform 32"/>
            <p:cNvSpPr/>
            <p:nvPr/>
          </p:nvSpPr>
          <p:spPr>
            <a:xfrm>
              <a:off x="1250305" y="83151"/>
              <a:ext cx="69311" cy="69310"/>
            </a:xfrm>
            <a:custGeom>
              <a:avLst/>
              <a:gdLst/>
              <a:ahLst/>
              <a:cxnLst>
                <a:cxn ang="0">
                  <a:pos x="wd2" y="hd2"/>
                </a:cxn>
                <a:cxn ang="5400000">
                  <a:pos x="wd2" y="hd2"/>
                </a:cxn>
                <a:cxn ang="10800000">
                  <a:pos x="wd2" y="hd2"/>
                </a:cxn>
                <a:cxn ang="16200000">
                  <a:pos x="wd2" y="hd2"/>
                </a:cxn>
              </a:cxnLst>
              <a:rect l="0" t="0" r="r" b="b"/>
              <a:pathLst>
                <a:path w="19607" h="19607" extrusionOk="0">
                  <a:moveTo>
                    <a:pt x="19307" y="12395"/>
                  </a:moveTo>
                  <a:cubicBezTo>
                    <a:pt x="20603" y="7211"/>
                    <a:pt x="17579" y="1595"/>
                    <a:pt x="12395" y="299"/>
                  </a:cubicBezTo>
                  <a:cubicBezTo>
                    <a:pt x="7211" y="-997"/>
                    <a:pt x="1595" y="2027"/>
                    <a:pt x="299" y="7211"/>
                  </a:cubicBezTo>
                  <a:cubicBezTo>
                    <a:pt x="-997" y="12395"/>
                    <a:pt x="2027" y="17579"/>
                    <a:pt x="7211" y="19307"/>
                  </a:cubicBezTo>
                  <a:cubicBezTo>
                    <a:pt x="12395" y="20603"/>
                    <a:pt x="17579" y="17579"/>
                    <a:pt x="19307" y="12395"/>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grpSp>
      <p:grpSp>
        <p:nvGrpSpPr>
          <p:cNvPr id="492" name="Group 63"/>
          <p:cNvGrpSpPr/>
          <p:nvPr/>
        </p:nvGrpSpPr>
        <p:grpSpPr>
          <a:xfrm>
            <a:off x="6271164" y="1624839"/>
            <a:ext cx="2077973" cy="2069247"/>
            <a:chOff x="0" y="0"/>
            <a:chExt cx="2077972" cy="2069245"/>
          </a:xfrm>
        </p:grpSpPr>
        <p:sp>
          <p:nvSpPr>
            <p:cNvPr id="467" name="Oval 6"/>
            <p:cNvSpPr/>
            <p:nvPr/>
          </p:nvSpPr>
          <p:spPr>
            <a:xfrm>
              <a:off x="-1" y="0"/>
              <a:ext cx="2077974" cy="2069246"/>
            </a:xfrm>
            <a:prstGeom prst="ellipse">
              <a:avLst/>
            </a:prstGeom>
            <a:solidFill>
              <a:srgbClr val="FFFFFF"/>
            </a:solidFill>
            <a:ln w="12700" cap="flat">
              <a:noFill/>
              <a:miter lim="400000"/>
            </a:ln>
            <a:effectLst>
              <a:outerShdw blurRad="50800" dist="38100" dir="2700000" rotWithShape="0">
                <a:srgbClr val="000000">
                  <a:alpha val="40000"/>
                </a:srgbClr>
              </a:outerShdw>
            </a:effectLst>
          </p:spPr>
          <p:txBody>
            <a:bodyPr wrap="square" lIns="45719" tIns="45719" rIns="45719" bIns="45719" numCol="1" anchor="t">
              <a:noAutofit/>
            </a:bodyPr>
            <a:lstStyle/>
            <a:p>
              <a:endParaRPr/>
            </a:p>
          </p:txBody>
        </p:sp>
        <p:sp>
          <p:nvSpPr>
            <p:cNvPr id="468" name="Freeform 9"/>
            <p:cNvSpPr/>
            <p:nvPr/>
          </p:nvSpPr>
          <p:spPr>
            <a:xfrm>
              <a:off x="1003534" y="50176"/>
              <a:ext cx="69812" cy="68722"/>
            </a:xfrm>
            <a:custGeom>
              <a:avLst/>
              <a:gdLst/>
              <a:ahLst/>
              <a:cxnLst>
                <a:cxn ang="0">
                  <a:pos x="wd2" y="hd2"/>
                </a:cxn>
                <a:cxn ang="5400000">
                  <a:pos x="wd2" y="hd2"/>
                </a:cxn>
                <a:cxn ang="10800000">
                  <a:pos x="wd2" y="hd2"/>
                </a:cxn>
                <a:cxn ang="16200000">
                  <a:pos x="wd2" y="hd2"/>
                </a:cxn>
              </a:cxnLst>
              <a:rect l="0" t="0" r="r" b="b"/>
              <a:pathLst>
                <a:path w="21600" h="21600" extrusionOk="0">
                  <a:moveTo>
                    <a:pt x="21600" y="11040"/>
                  </a:moveTo>
                  <a:cubicBezTo>
                    <a:pt x="21600" y="4800"/>
                    <a:pt x="16904" y="0"/>
                    <a:pt x="10800" y="0"/>
                  </a:cubicBezTo>
                  <a:cubicBezTo>
                    <a:pt x="5165" y="0"/>
                    <a:pt x="0" y="4800"/>
                    <a:pt x="0" y="10560"/>
                  </a:cubicBezTo>
                  <a:cubicBezTo>
                    <a:pt x="0" y="16800"/>
                    <a:pt x="4696" y="21600"/>
                    <a:pt x="10800" y="21600"/>
                  </a:cubicBezTo>
                  <a:cubicBezTo>
                    <a:pt x="16435" y="21600"/>
                    <a:pt x="21600" y="16800"/>
                    <a:pt x="21600" y="11040"/>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469" name="Freeform 10"/>
            <p:cNvSpPr/>
            <p:nvPr/>
          </p:nvSpPr>
          <p:spPr>
            <a:xfrm>
              <a:off x="1003534" y="1948165"/>
              <a:ext cx="69812" cy="68722"/>
            </a:xfrm>
            <a:custGeom>
              <a:avLst/>
              <a:gdLst/>
              <a:ahLst/>
              <a:cxnLst>
                <a:cxn ang="0">
                  <a:pos x="wd2" y="hd2"/>
                </a:cxn>
                <a:cxn ang="5400000">
                  <a:pos x="wd2" y="hd2"/>
                </a:cxn>
                <a:cxn ang="10800000">
                  <a:pos x="wd2" y="hd2"/>
                </a:cxn>
                <a:cxn ang="16200000">
                  <a:pos x="wd2" y="hd2"/>
                </a:cxn>
              </a:cxnLst>
              <a:rect l="0" t="0" r="r" b="b"/>
              <a:pathLst>
                <a:path w="21600" h="21600" extrusionOk="0">
                  <a:moveTo>
                    <a:pt x="0" y="10560"/>
                  </a:moveTo>
                  <a:cubicBezTo>
                    <a:pt x="0" y="16800"/>
                    <a:pt x="4696" y="21600"/>
                    <a:pt x="10800" y="21600"/>
                  </a:cubicBezTo>
                  <a:cubicBezTo>
                    <a:pt x="16435" y="21600"/>
                    <a:pt x="21600" y="16800"/>
                    <a:pt x="21600" y="11040"/>
                  </a:cubicBezTo>
                  <a:cubicBezTo>
                    <a:pt x="21600" y="4800"/>
                    <a:pt x="16904" y="0"/>
                    <a:pt x="10800" y="0"/>
                  </a:cubicBezTo>
                  <a:cubicBezTo>
                    <a:pt x="5165" y="0"/>
                    <a:pt x="0" y="4800"/>
                    <a:pt x="0" y="10560"/>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470" name="Freeform 11"/>
            <p:cNvSpPr/>
            <p:nvPr/>
          </p:nvSpPr>
          <p:spPr>
            <a:xfrm>
              <a:off x="526788" y="177266"/>
              <a:ext cx="69323" cy="69789"/>
            </a:xfrm>
            <a:custGeom>
              <a:avLst/>
              <a:gdLst/>
              <a:ahLst/>
              <a:cxnLst>
                <a:cxn ang="0">
                  <a:pos x="wd2" y="hd2"/>
                </a:cxn>
                <a:cxn ang="5400000">
                  <a:pos x="wd2" y="hd2"/>
                </a:cxn>
                <a:cxn ang="10800000">
                  <a:pos x="wd2" y="hd2"/>
                </a:cxn>
                <a:cxn ang="16200000">
                  <a:pos x="wd2" y="hd2"/>
                </a:cxn>
              </a:cxnLst>
              <a:rect l="0" t="0" r="r" b="b"/>
              <a:pathLst>
                <a:path w="18804" h="18931" extrusionOk="0">
                  <a:moveTo>
                    <a:pt x="17647" y="4896"/>
                  </a:moveTo>
                  <a:cubicBezTo>
                    <a:pt x="15154" y="327"/>
                    <a:pt x="9339" y="-1335"/>
                    <a:pt x="4770" y="1157"/>
                  </a:cubicBezTo>
                  <a:cubicBezTo>
                    <a:pt x="201" y="3650"/>
                    <a:pt x="-1461" y="9465"/>
                    <a:pt x="1447" y="14034"/>
                  </a:cubicBezTo>
                  <a:cubicBezTo>
                    <a:pt x="3939" y="18603"/>
                    <a:pt x="9754" y="20265"/>
                    <a:pt x="13908" y="17773"/>
                  </a:cubicBezTo>
                  <a:cubicBezTo>
                    <a:pt x="18477" y="14865"/>
                    <a:pt x="20139" y="9465"/>
                    <a:pt x="17647" y="4896"/>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471" name="Freeform 12"/>
            <p:cNvSpPr/>
            <p:nvPr/>
          </p:nvSpPr>
          <p:spPr>
            <a:xfrm>
              <a:off x="1480770" y="1820008"/>
              <a:ext cx="69323" cy="69790"/>
            </a:xfrm>
            <a:custGeom>
              <a:avLst/>
              <a:gdLst/>
              <a:ahLst/>
              <a:cxnLst>
                <a:cxn ang="0">
                  <a:pos x="wd2" y="hd2"/>
                </a:cxn>
                <a:cxn ang="5400000">
                  <a:pos x="wd2" y="hd2"/>
                </a:cxn>
                <a:cxn ang="10800000">
                  <a:pos x="wd2" y="hd2"/>
                </a:cxn>
                <a:cxn ang="16200000">
                  <a:pos x="wd2" y="hd2"/>
                </a:cxn>
              </a:cxnLst>
              <a:rect l="0" t="0" r="r" b="b"/>
              <a:pathLst>
                <a:path w="18804" h="18931" extrusionOk="0">
                  <a:moveTo>
                    <a:pt x="1157" y="14034"/>
                  </a:moveTo>
                  <a:cubicBezTo>
                    <a:pt x="3650" y="18603"/>
                    <a:pt x="9465" y="20265"/>
                    <a:pt x="14034" y="17773"/>
                  </a:cubicBezTo>
                  <a:cubicBezTo>
                    <a:pt x="18603" y="15280"/>
                    <a:pt x="20265" y="9465"/>
                    <a:pt x="17357" y="4896"/>
                  </a:cubicBezTo>
                  <a:cubicBezTo>
                    <a:pt x="14865" y="327"/>
                    <a:pt x="9050" y="-1335"/>
                    <a:pt x="4896" y="1157"/>
                  </a:cubicBezTo>
                  <a:cubicBezTo>
                    <a:pt x="327" y="4065"/>
                    <a:pt x="-1335" y="9465"/>
                    <a:pt x="1157" y="14034"/>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472" name="Freeform 13"/>
            <p:cNvSpPr/>
            <p:nvPr/>
          </p:nvSpPr>
          <p:spPr>
            <a:xfrm>
              <a:off x="178308" y="524871"/>
              <a:ext cx="69372" cy="69416"/>
            </a:xfrm>
            <a:custGeom>
              <a:avLst/>
              <a:gdLst/>
              <a:ahLst/>
              <a:cxnLst>
                <a:cxn ang="0">
                  <a:pos x="wd2" y="hd2"/>
                </a:cxn>
                <a:cxn ang="5400000">
                  <a:pos x="wd2" y="hd2"/>
                </a:cxn>
                <a:cxn ang="10800000">
                  <a:pos x="wd2" y="hd2"/>
                </a:cxn>
                <a:cxn ang="16200000">
                  <a:pos x="wd2" y="hd2"/>
                </a:cxn>
              </a:cxnLst>
              <a:rect l="0" t="0" r="r" b="b"/>
              <a:pathLst>
                <a:path w="18818" h="19091" extrusionOk="0">
                  <a:moveTo>
                    <a:pt x="14048" y="1287"/>
                  </a:moveTo>
                  <a:cubicBezTo>
                    <a:pt x="9894" y="-1254"/>
                    <a:pt x="4079" y="17"/>
                    <a:pt x="1171" y="4675"/>
                  </a:cubicBezTo>
                  <a:cubicBezTo>
                    <a:pt x="-1321" y="9334"/>
                    <a:pt x="341" y="14840"/>
                    <a:pt x="4494" y="17805"/>
                  </a:cubicBezTo>
                  <a:cubicBezTo>
                    <a:pt x="9064" y="20346"/>
                    <a:pt x="14879" y="19075"/>
                    <a:pt x="17371" y="14417"/>
                  </a:cubicBezTo>
                  <a:cubicBezTo>
                    <a:pt x="20279" y="9758"/>
                    <a:pt x="18617" y="3828"/>
                    <a:pt x="14048" y="1287"/>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473" name="Freeform 14"/>
            <p:cNvSpPr/>
            <p:nvPr/>
          </p:nvSpPr>
          <p:spPr>
            <a:xfrm>
              <a:off x="1829201" y="1472775"/>
              <a:ext cx="69372" cy="69417"/>
            </a:xfrm>
            <a:custGeom>
              <a:avLst/>
              <a:gdLst/>
              <a:ahLst/>
              <a:cxnLst>
                <a:cxn ang="0">
                  <a:pos x="wd2" y="hd2"/>
                </a:cxn>
                <a:cxn ang="5400000">
                  <a:pos x="wd2" y="hd2"/>
                </a:cxn>
                <a:cxn ang="10800000">
                  <a:pos x="wd2" y="hd2"/>
                </a:cxn>
                <a:cxn ang="16200000">
                  <a:pos x="wd2" y="hd2"/>
                </a:cxn>
              </a:cxnLst>
              <a:rect l="0" t="0" r="r" b="b"/>
              <a:pathLst>
                <a:path w="18818" h="19091" extrusionOk="0">
                  <a:moveTo>
                    <a:pt x="4770" y="17805"/>
                  </a:moveTo>
                  <a:cubicBezTo>
                    <a:pt x="8924" y="20346"/>
                    <a:pt x="14739" y="19075"/>
                    <a:pt x="17647" y="14417"/>
                  </a:cubicBezTo>
                  <a:cubicBezTo>
                    <a:pt x="20139" y="9758"/>
                    <a:pt x="18477" y="4252"/>
                    <a:pt x="14324" y="1287"/>
                  </a:cubicBezTo>
                  <a:cubicBezTo>
                    <a:pt x="9754" y="-1254"/>
                    <a:pt x="3939" y="17"/>
                    <a:pt x="1447" y="4675"/>
                  </a:cubicBezTo>
                  <a:cubicBezTo>
                    <a:pt x="-1461" y="9334"/>
                    <a:pt x="201" y="15264"/>
                    <a:pt x="4770" y="17805"/>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474" name="Freeform 15"/>
            <p:cNvSpPr/>
            <p:nvPr/>
          </p:nvSpPr>
          <p:spPr>
            <a:xfrm>
              <a:off x="51267" y="998080"/>
              <a:ext cx="68722" cy="70903"/>
            </a:xfrm>
            <a:custGeom>
              <a:avLst/>
              <a:gdLst/>
              <a:ahLst/>
              <a:cxnLst>
                <a:cxn ang="0">
                  <a:pos x="wd2" y="hd2"/>
                </a:cxn>
                <a:cxn ang="5400000">
                  <a:pos x="wd2" y="hd2"/>
                </a:cxn>
                <a:cxn ang="10800000">
                  <a:pos x="wd2" y="hd2"/>
                </a:cxn>
                <a:cxn ang="16200000">
                  <a:pos x="wd2" y="hd2"/>
                </a:cxn>
              </a:cxnLst>
              <a:rect l="0" t="0" r="r" b="b"/>
              <a:pathLst>
                <a:path w="21600" h="21600" extrusionOk="0">
                  <a:moveTo>
                    <a:pt x="11040" y="0"/>
                  </a:moveTo>
                  <a:cubicBezTo>
                    <a:pt x="4800" y="0"/>
                    <a:pt x="0" y="4696"/>
                    <a:pt x="0" y="10800"/>
                  </a:cubicBezTo>
                  <a:cubicBezTo>
                    <a:pt x="0" y="16435"/>
                    <a:pt x="4800" y="21600"/>
                    <a:pt x="10560" y="21600"/>
                  </a:cubicBezTo>
                  <a:cubicBezTo>
                    <a:pt x="16800" y="21600"/>
                    <a:pt x="21600" y="16904"/>
                    <a:pt x="21600" y="10800"/>
                  </a:cubicBezTo>
                  <a:cubicBezTo>
                    <a:pt x="21600" y="5165"/>
                    <a:pt x="16800" y="0"/>
                    <a:pt x="11040" y="0"/>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475" name="Freeform 16"/>
            <p:cNvSpPr/>
            <p:nvPr/>
          </p:nvSpPr>
          <p:spPr>
            <a:xfrm>
              <a:off x="1956891" y="998080"/>
              <a:ext cx="68722" cy="70903"/>
            </a:xfrm>
            <a:custGeom>
              <a:avLst/>
              <a:gdLst/>
              <a:ahLst/>
              <a:cxnLst>
                <a:cxn ang="0">
                  <a:pos x="wd2" y="hd2"/>
                </a:cxn>
                <a:cxn ang="5400000">
                  <a:pos x="wd2" y="hd2"/>
                </a:cxn>
                <a:cxn ang="10800000">
                  <a:pos x="wd2" y="hd2"/>
                </a:cxn>
                <a:cxn ang="16200000">
                  <a:pos x="wd2" y="hd2"/>
                </a:cxn>
              </a:cxnLst>
              <a:rect l="0" t="0" r="r" b="b"/>
              <a:pathLst>
                <a:path w="21600" h="21600" extrusionOk="0">
                  <a:moveTo>
                    <a:pt x="10560" y="21600"/>
                  </a:moveTo>
                  <a:cubicBezTo>
                    <a:pt x="16800" y="21600"/>
                    <a:pt x="21600" y="16904"/>
                    <a:pt x="21600" y="10800"/>
                  </a:cubicBezTo>
                  <a:cubicBezTo>
                    <a:pt x="21600" y="5165"/>
                    <a:pt x="16800" y="0"/>
                    <a:pt x="11040" y="0"/>
                  </a:cubicBezTo>
                  <a:cubicBezTo>
                    <a:pt x="4800" y="0"/>
                    <a:pt x="0" y="4696"/>
                    <a:pt x="0" y="10800"/>
                  </a:cubicBezTo>
                  <a:cubicBezTo>
                    <a:pt x="0" y="16435"/>
                    <a:pt x="4800" y="21600"/>
                    <a:pt x="10560" y="21600"/>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476" name="Freeform 17"/>
            <p:cNvSpPr/>
            <p:nvPr/>
          </p:nvSpPr>
          <p:spPr>
            <a:xfrm>
              <a:off x="178357" y="1473134"/>
              <a:ext cx="69789" cy="69323"/>
            </a:xfrm>
            <a:custGeom>
              <a:avLst/>
              <a:gdLst/>
              <a:ahLst/>
              <a:cxnLst>
                <a:cxn ang="0">
                  <a:pos x="wd2" y="hd2"/>
                </a:cxn>
                <a:cxn ang="5400000">
                  <a:pos x="wd2" y="hd2"/>
                </a:cxn>
                <a:cxn ang="10800000">
                  <a:pos x="wd2" y="hd2"/>
                </a:cxn>
                <a:cxn ang="16200000">
                  <a:pos x="wd2" y="hd2"/>
                </a:cxn>
              </a:cxnLst>
              <a:rect l="0" t="0" r="r" b="b"/>
              <a:pathLst>
                <a:path w="18931" h="18804" extrusionOk="0">
                  <a:moveTo>
                    <a:pt x="4896" y="1157"/>
                  </a:moveTo>
                  <a:cubicBezTo>
                    <a:pt x="327" y="3650"/>
                    <a:pt x="-1335" y="9465"/>
                    <a:pt x="1157" y="14034"/>
                  </a:cubicBezTo>
                  <a:cubicBezTo>
                    <a:pt x="3650" y="18603"/>
                    <a:pt x="9465" y="20265"/>
                    <a:pt x="14034" y="17357"/>
                  </a:cubicBezTo>
                  <a:cubicBezTo>
                    <a:pt x="18603" y="14865"/>
                    <a:pt x="20265" y="9050"/>
                    <a:pt x="17773" y="4896"/>
                  </a:cubicBezTo>
                  <a:cubicBezTo>
                    <a:pt x="14865" y="327"/>
                    <a:pt x="9465" y="-1335"/>
                    <a:pt x="4896" y="1157"/>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477" name="Freeform 18"/>
            <p:cNvSpPr/>
            <p:nvPr/>
          </p:nvSpPr>
          <p:spPr>
            <a:xfrm>
              <a:off x="1828734" y="524606"/>
              <a:ext cx="69790" cy="69323"/>
            </a:xfrm>
            <a:custGeom>
              <a:avLst/>
              <a:gdLst/>
              <a:ahLst/>
              <a:cxnLst>
                <a:cxn ang="0">
                  <a:pos x="wd2" y="hd2"/>
                </a:cxn>
                <a:cxn ang="5400000">
                  <a:pos x="wd2" y="hd2"/>
                </a:cxn>
                <a:cxn ang="10800000">
                  <a:pos x="wd2" y="hd2"/>
                </a:cxn>
                <a:cxn ang="16200000">
                  <a:pos x="wd2" y="hd2"/>
                </a:cxn>
              </a:cxnLst>
              <a:rect l="0" t="0" r="r" b="b"/>
              <a:pathLst>
                <a:path w="18931" h="18804" extrusionOk="0">
                  <a:moveTo>
                    <a:pt x="14034" y="17647"/>
                  </a:moveTo>
                  <a:cubicBezTo>
                    <a:pt x="18603" y="15154"/>
                    <a:pt x="20265" y="9339"/>
                    <a:pt x="17773" y="4770"/>
                  </a:cubicBezTo>
                  <a:cubicBezTo>
                    <a:pt x="15280" y="201"/>
                    <a:pt x="9465" y="-1461"/>
                    <a:pt x="4896" y="1447"/>
                  </a:cubicBezTo>
                  <a:cubicBezTo>
                    <a:pt x="327" y="3939"/>
                    <a:pt x="-1335" y="9754"/>
                    <a:pt x="1157" y="13908"/>
                  </a:cubicBezTo>
                  <a:cubicBezTo>
                    <a:pt x="4065" y="18477"/>
                    <a:pt x="9465" y="20139"/>
                    <a:pt x="14034" y="17647"/>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478" name="Freeform 19"/>
            <p:cNvSpPr/>
            <p:nvPr/>
          </p:nvSpPr>
          <p:spPr>
            <a:xfrm>
              <a:off x="528081" y="1820475"/>
              <a:ext cx="68452" cy="69372"/>
            </a:xfrm>
            <a:custGeom>
              <a:avLst/>
              <a:gdLst/>
              <a:ahLst/>
              <a:cxnLst>
                <a:cxn ang="0">
                  <a:pos x="wd2" y="hd2"/>
                </a:cxn>
                <a:cxn ang="5400000">
                  <a:pos x="wd2" y="hd2"/>
                </a:cxn>
                <a:cxn ang="10800000">
                  <a:pos x="wd2" y="hd2"/>
                </a:cxn>
                <a:cxn ang="16200000">
                  <a:pos x="wd2" y="hd2"/>
                </a:cxn>
              </a:cxnLst>
              <a:rect l="0" t="0" r="r" b="b"/>
              <a:pathLst>
                <a:path w="19091" h="18818" extrusionOk="0">
                  <a:moveTo>
                    <a:pt x="1287" y="4770"/>
                  </a:moveTo>
                  <a:cubicBezTo>
                    <a:pt x="-1254" y="8924"/>
                    <a:pt x="17" y="14739"/>
                    <a:pt x="4675" y="17647"/>
                  </a:cubicBezTo>
                  <a:cubicBezTo>
                    <a:pt x="9334" y="20139"/>
                    <a:pt x="14840" y="18477"/>
                    <a:pt x="17805" y="14324"/>
                  </a:cubicBezTo>
                  <a:cubicBezTo>
                    <a:pt x="20346" y="9754"/>
                    <a:pt x="19075" y="3939"/>
                    <a:pt x="14417" y="1447"/>
                  </a:cubicBezTo>
                  <a:cubicBezTo>
                    <a:pt x="9758" y="-1461"/>
                    <a:pt x="3828" y="201"/>
                    <a:pt x="1287" y="4770"/>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479" name="Freeform 20"/>
            <p:cNvSpPr/>
            <p:nvPr/>
          </p:nvSpPr>
          <p:spPr>
            <a:xfrm>
              <a:off x="1480348" y="177217"/>
              <a:ext cx="68452" cy="69372"/>
            </a:xfrm>
            <a:custGeom>
              <a:avLst/>
              <a:gdLst/>
              <a:ahLst/>
              <a:cxnLst>
                <a:cxn ang="0">
                  <a:pos x="wd2" y="hd2"/>
                </a:cxn>
                <a:cxn ang="5400000">
                  <a:pos x="wd2" y="hd2"/>
                </a:cxn>
                <a:cxn ang="10800000">
                  <a:pos x="wd2" y="hd2"/>
                </a:cxn>
                <a:cxn ang="16200000">
                  <a:pos x="wd2" y="hd2"/>
                </a:cxn>
              </a:cxnLst>
              <a:rect l="0" t="0" r="r" b="b"/>
              <a:pathLst>
                <a:path w="19091" h="18818" extrusionOk="0">
                  <a:moveTo>
                    <a:pt x="17805" y="14048"/>
                  </a:moveTo>
                  <a:cubicBezTo>
                    <a:pt x="20346" y="9894"/>
                    <a:pt x="19075" y="4079"/>
                    <a:pt x="14417" y="1171"/>
                  </a:cubicBezTo>
                  <a:cubicBezTo>
                    <a:pt x="9758" y="-1321"/>
                    <a:pt x="4252" y="341"/>
                    <a:pt x="1287" y="4494"/>
                  </a:cubicBezTo>
                  <a:cubicBezTo>
                    <a:pt x="-1254" y="9064"/>
                    <a:pt x="17" y="14879"/>
                    <a:pt x="4675" y="17371"/>
                  </a:cubicBezTo>
                  <a:cubicBezTo>
                    <a:pt x="9334" y="20279"/>
                    <a:pt x="15264" y="18617"/>
                    <a:pt x="17805" y="14048"/>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480" name="Freeform 21"/>
            <p:cNvSpPr/>
            <p:nvPr/>
          </p:nvSpPr>
          <p:spPr>
            <a:xfrm>
              <a:off x="757270" y="83151"/>
              <a:ext cx="69305" cy="69310"/>
            </a:xfrm>
            <a:custGeom>
              <a:avLst/>
              <a:gdLst/>
              <a:ahLst/>
              <a:cxnLst>
                <a:cxn ang="0">
                  <a:pos x="wd2" y="hd2"/>
                </a:cxn>
                <a:cxn ang="5400000">
                  <a:pos x="wd2" y="hd2"/>
                </a:cxn>
                <a:cxn ang="10800000">
                  <a:pos x="wd2" y="hd2"/>
                </a:cxn>
                <a:cxn ang="16200000">
                  <a:pos x="wd2" y="hd2"/>
                </a:cxn>
              </a:cxnLst>
              <a:rect l="0" t="0" r="r" b="b"/>
              <a:pathLst>
                <a:path w="19605" h="19607" extrusionOk="0">
                  <a:moveTo>
                    <a:pt x="19306" y="7211"/>
                  </a:moveTo>
                  <a:cubicBezTo>
                    <a:pt x="18010" y="2027"/>
                    <a:pt x="12826" y="-997"/>
                    <a:pt x="7642" y="299"/>
                  </a:cubicBezTo>
                  <a:cubicBezTo>
                    <a:pt x="2026" y="1595"/>
                    <a:pt x="-998" y="6779"/>
                    <a:pt x="298" y="12395"/>
                  </a:cubicBezTo>
                  <a:cubicBezTo>
                    <a:pt x="1594" y="17579"/>
                    <a:pt x="7210" y="20603"/>
                    <a:pt x="12394" y="19307"/>
                  </a:cubicBezTo>
                  <a:cubicBezTo>
                    <a:pt x="17578" y="18011"/>
                    <a:pt x="20602" y="12395"/>
                    <a:pt x="19306" y="7211"/>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sp>
          <p:nvSpPr>
            <p:cNvPr id="481" name="Freeform 22"/>
            <p:cNvSpPr/>
            <p:nvPr/>
          </p:nvSpPr>
          <p:spPr>
            <a:xfrm>
              <a:off x="1250305" y="1914602"/>
              <a:ext cx="69305" cy="69310"/>
            </a:xfrm>
            <a:custGeom>
              <a:avLst/>
              <a:gdLst/>
              <a:ahLst/>
              <a:cxnLst>
                <a:cxn ang="0">
                  <a:pos x="wd2" y="hd2"/>
                </a:cxn>
                <a:cxn ang="5400000">
                  <a:pos x="wd2" y="hd2"/>
                </a:cxn>
                <a:cxn ang="10800000">
                  <a:pos x="wd2" y="hd2"/>
                </a:cxn>
                <a:cxn ang="16200000">
                  <a:pos x="wd2" y="hd2"/>
                </a:cxn>
              </a:cxnLst>
              <a:rect l="0" t="0" r="r" b="b"/>
              <a:pathLst>
                <a:path w="19605" h="19607" extrusionOk="0">
                  <a:moveTo>
                    <a:pt x="299" y="12395"/>
                  </a:moveTo>
                  <a:cubicBezTo>
                    <a:pt x="1595" y="17579"/>
                    <a:pt x="6779" y="20603"/>
                    <a:pt x="11963" y="19307"/>
                  </a:cubicBezTo>
                  <a:cubicBezTo>
                    <a:pt x="17579" y="18011"/>
                    <a:pt x="20603" y="12827"/>
                    <a:pt x="19307" y="7211"/>
                  </a:cubicBezTo>
                  <a:cubicBezTo>
                    <a:pt x="18011" y="2027"/>
                    <a:pt x="12395" y="-997"/>
                    <a:pt x="7211" y="299"/>
                  </a:cubicBezTo>
                  <a:cubicBezTo>
                    <a:pt x="2027" y="1595"/>
                    <a:pt x="-997" y="7211"/>
                    <a:pt x="299" y="12395"/>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sp>
          <p:nvSpPr>
            <p:cNvPr id="482" name="Freeform 23"/>
            <p:cNvSpPr/>
            <p:nvPr/>
          </p:nvSpPr>
          <p:spPr>
            <a:xfrm>
              <a:off x="330675" y="328493"/>
              <a:ext cx="68921" cy="68921"/>
            </a:xfrm>
            <a:custGeom>
              <a:avLst/>
              <a:gdLst/>
              <a:ahLst/>
              <a:cxnLst>
                <a:cxn ang="0">
                  <a:pos x="wd2" y="hd2"/>
                </a:cxn>
                <a:cxn ang="5400000">
                  <a:pos x="wd2" y="hd2"/>
                </a:cxn>
                <a:cxn ang="10800000">
                  <a:pos x="wd2" y="hd2"/>
                </a:cxn>
                <a:cxn ang="16200000">
                  <a:pos x="wd2" y="hd2"/>
                </a:cxn>
              </a:cxnLst>
              <a:rect l="0" t="0" r="r" b="b"/>
              <a:pathLst>
                <a:path w="19496" h="19496" extrusionOk="0">
                  <a:moveTo>
                    <a:pt x="16740" y="2916"/>
                  </a:moveTo>
                  <a:cubicBezTo>
                    <a:pt x="12852" y="-972"/>
                    <a:pt x="6804" y="-972"/>
                    <a:pt x="2916" y="2916"/>
                  </a:cubicBezTo>
                  <a:cubicBezTo>
                    <a:pt x="-972" y="6372"/>
                    <a:pt x="-972" y="12852"/>
                    <a:pt x="2916" y="16740"/>
                  </a:cubicBezTo>
                  <a:cubicBezTo>
                    <a:pt x="6372" y="20196"/>
                    <a:pt x="12852" y="20628"/>
                    <a:pt x="16740" y="16740"/>
                  </a:cubicBezTo>
                  <a:cubicBezTo>
                    <a:pt x="20196" y="12852"/>
                    <a:pt x="20628" y="6804"/>
                    <a:pt x="16740" y="2916"/>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sp>
          <p:nvSpPr>
            <p:cNvPr id="483" name="Freeform 24"/>
            <p:cNvSpPr/>
            <p:nvPr/>
          </p:nvSpPr>
          <p:spPr>
            <a:xfrm>
              <a:off x="1677284" y="1669649"/>
              <a:ext cx="68921" cy="68920"/>
            </a:xfrm>
            <a:custGeom>
              <a:avLst/>
              <a:gdLst/>
              <a:ahLst/>
              <a:cxnLst>
                <a:cxn ang="0">
                  <a:pos x="wd2" y="hd2"/>
                </a:cxn>
                <a:cxn ang="5400000">
                  <a:pos x="wd2" y="hd2"/>
                </a:cxn>
                <a:cxn ang="10800000">
                  <a:pos x="wd2" y="hd2"/>
                </a:cxn>
                <a:cxn ang="16200000">
                  <a:pos x="wd2" y="hd2"/>
                </a:cxn>
              </a:cxnLst>
              <a:rect l="0" t="0" r="r" b="b"/>
              <a:pathLst>
                <a:path w="19496" h="19496" extrusionOk="0">
                  <a:moveTo>
                    <a:pt x="2756" y="16580"/>
                  </a:moveTo>
                  <a:cubicBezTo>
                    <a:pt x="6644" y="20468"/>
                    <a:pt x="12692" y="20468"/>
                    <a:pt x="16580" y="16580"/>
                  </a:cubicBezTo>
                  <a:cubicBezTo>
                    <a:pt x="20468" y="13124"/>
                    <a:pt x="20468" y="6644"/>
                    <a:pt x="16580" y="2756"/>
                  </a:cubicBezTo>
                  <a:cubicBezTo>
                    <a:pt x="13124" y="-700"/>
                    <a:pt x="6644" y="-1132"/>
                    <a:pt x="2756" y="2756"/>
                  </a:cubicBezTo>
                  <a:cubicBezTo>
                    <a:pt x="-700" y="6644"/>
                    <a:pt x="-1132" y="12692"/>
                    <a:pt x="2756" y="16580"/>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sp>
          <p:nvSpPr>
            <p:cNvPr id="484" name="Freeform 25"/>
            <p:cNvSpPr/>
            <p:nvPr/>
          </p:nvSpPr>
          <p:spPr>
            <a:xfrm>
              <a:off x="84242" y="752901"/>
              <a:ext cx="69310" cy="69310"/>
            </a:xfrm>
            <a:custGeom>
              <a:avLst/>
              <a:gdLst/>
              <a:ahLst/>
              <a:cxnLst>
                <a:cxn ang="0">
                  <a:pos x="wd2" y="hd2"/>
                </a:cxn>
                <a:cxn ang="5400000">
                  <a:pos x="wd2" y="hd2"/>
                </a:cxn>
                <a:cxn ang="10800000">
                  <a:pos x="wd2" y="hd2"/>
                </a:cxn>
                <a:cxn ang="16200000">
                  <a:pos x="wd2" y="hd2"/>
                </a:cxn>
              </a:cxnLst>
              <a:rect l="0" t="0" r="r" b="b"/>
              <a:pathLst>
                <a:path w="19607" h="19607" extrusionOk="0">
                  <a:moveTo>
                    <a:pt x="12395" y="299"/>
                  </a:moveTo>
                  <a:cubicBezTo>
                    <a:pt x="7211" y="-997"/>
                    <a:pt x="1595" y="2027"/>
                    <a:pt x="299" y="7211"/>
                  </a:cubicBezTo>
                  <a:cubicBezTo>
                    <a:pt x="-997" y="12395"/>
                    <a:pt x="2027" y="18011"/>
                    <a:pt x="7211" y="19307"/>
                  </a:cubicBezTo>
                  <a:cubicBezTo>
                    <a:pt x="12395" y="20603"/>
                    <a:pt x="17579" y="17579"/>
                    <a:pt x="19307" y="12395"/>
                  </a:cubicBezTo>
                  <a:cubicBezTo>
                    <a:pt x="20603" y="7211"/>
                    <a:pt x="17579" y="2027"/>
                    <a:pt x="12395" y="299"/>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sp>
          <p:nvSpPr>
            <p:cNvPr id="485" name="Freeform 26"/>
            <p:cNvSpPr/>
            <p:nvPr/>
          </p:nvSpPr>
          <p:spPr>
            <a:xfrm>
              <a:off x="1923328" y="1244851"/>
              <a:ext cx="69310" cy="69311"/>
            </a:xfrm>
            <a:custGeom>
              <a:avLst/>
              <a:gdLst/>
              <a:ahLst/>
              <a:cxnLst>
                <a:cxn ang="0">
                  <a:pos x="wd2" y="hd2"/>
                </a:cxn>
                <a:cxn ang="5400000">
                  <a:pos x="wd2" y="hd2"/>
                </a:cxn>
                <a:cxn ang="10800000">
                  <a:pos x="wd2" y="hd2"/>
                </a:cxn>
                <a:cxn ang="16200000">
                  <a:pos x="wd2" y="hd2"/>
                </a:cxn>
              </a:cxnLst>
              <a:rect l="0" t="0" r="r" b="b"/>
              <a:pathLst>
                <a:path w="19607" h="19607" extrusionOk="0">
                  <a:moveTo>
                    <a:pt x="7211" y="19307"/>
                  </a:moveTo>
                  <a:cubicBezTo>
                    <a:pt x="12395" y="20603"/>
                    <a:pt x="18011" y="17579"/>
                    <a:pt x="19307" y="12395"/>
                  </a:cubicBezTo>
                  <a:cubicBezTo>
                    <a:pt x="20603" y="7211"/>
                    <a:pt x="17579" y="1595"/>
                    <a:pt x="12395" y="299"/>
                  </a:cubicBezTo>
                  <a:cubicBezTo>
                    <a:pt x="7211" y="-997"/>
                    <a:pt x="2027" y="2027"/>
                    <a:pt x="299" y="7211"/>
                  </a:cubicBezTo>
                  <a:cubicBezTo>
                    <a:pt x="-997" y="12395"/>
                    <a:pt x="2027" y="17579"/>
                    <a:pt x="7211" y="19307"/>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sp>
          <p:nvSpPr>
            <p:cNvPr id="486" name="Freeform 27"/>
            <p:cNvSpPr/>
            <p:nvPr/>
          </p:nvSpPr>
          <p:spPr>
            <a:xfrm>
              <a:off x="84242" y="1244851"/>
              <a:ext cx="69310" cy="69305"/>
            </a:xfrm>
            <a:custGeom>
              <a:avLst/>
              <a:gdLst/>
              <a:ahLst/>
              <a:cxnLst>
                <a:cxn ang="0">
                  <a:pos x="wd2" y="hd2"/>
                </a:cxn>
                <a:cxn ang="5400000">
                  <a:pos x="wd2" y="hd2"/>
                </a:cxn>
                <a:cxn ang="10800000">
                  <a:pos x="wd2" y="hd2"/>
                </a:cxn>
                <a:cxn ang="16200000">
                  <a:pos x="wd2" y="hd2"/>
                </a:cxn>
              </a:cxnLst>
              <a:rect l="0" t="0" r="r" b="b"/>
              <a:pathLst>
                <a:path w="19607" h="19605" extrusionOk="0">
                  <a:moveTo>
                    <a:pt x="7211" y="299"/>
                  </a:moveTo>
                  <a:cubicBezTo>
                    <a:pt x="2027" y="1595"/>
                    <a:pt x="-997" y="6779"/>
                    <a:pt x="299" y="11963"/>
                  </a:cubicBezTo>
                  <a:cubicBezTo>
                    <a:pt x="1595" y="17579"/>
                    <a:pt x="6779" y="20603"/>
                    <a:pt x="12395" y="19307"/>
                  </a:cubicBezTo>
                  <a:cubicBezTo>
                    <a:pt x="17579" y="18011"/>
                    <a:pt x="20603" y="12395"/>
                    <a:pt x="19307" y="7211"/>
                  </a:cubicBezTo>
                  <a:cubicBezTo>
                    <a:pt x="18011" y="2027"/>
                    <a:pt x="12395" y="-997"/>
                    <a:pt x="7211" y="299"/>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sp>
          <p:nvSpPr>
            <p:cNvPr id="487" name="Freeform 28"/>
            <p:cNvSpPr/>
            <p:nvPr/>
          </p:nvSpPr>
          <p:spPr>
            <a:xfrm>
              <a:off x="1923328" y="752907"/>
              <a:ext cx="69310" cy="69304"/>
            </a:xfrm>
            <a:custGeom>
              <a:avLst/>
              <a:gdLst/>
              <a:ahLst/>
              <a:cxnLst>
                <a:cxn ang="0">
                  <a:pos x="wd2" y="hd2"/>
                </a:cxn>
                <a:cxn ang="5400000">
                  <a:pos x="wd2" y="hd2"/>
                </a:cxn>
                <a:cxn ang="10800000">
                  <a:pos x="wd2" y="hd2"/>
                </a:cxn>
                <a:cxn ang="16200000">
                  <a:pos x="wd2" y="hd2"/>
                </a:cxn>
              </a:cxnLst>
              <a:rect l="0" t="0" r="r" b="b"/>
              <a:pathLst>
                <a:path w="19607" h="19605" extrusionOk="0">
                  <a:moveTo>
                    <a:pt x="12395" y="19306"/>
                  </a:moveTo>
                  <a:cubicBezTo>
                    <a:pt x="17579" y="18010"/>
                    <a:pt x="20603" y="12826"/>
                    <a:pt x="19307" y="7642"/>
                  </a:cubicBezTo>
                  <a:cubicBezTo>
                    <a:pt x="18011" y="2026"/>
                    <a:pt x="12827" y="-998"/>
                    <a:pt x="7211" y="298"/>
                  </a:cubicBezTo>
                  <a:cubicBezTo>
                    <a:pt x="2027" y="1594"/>
                    <a:pt x="-997" y="7210"/>
                    <a:pt x="299" y="12394"/>
                  </a:cubicBezTo>
                  <a:cubicBezTo>
                    <a:pt x="1595" y="17578"/>
                    <a:pt x="7211" y="20602"/>
                    <a:pt x="12395" y="19306"/>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sp>
          <p:nvSpPr>
            <p:cNvPr id="488" name="Freeform 29"/>
            <p:cNvSpPr/>
            <p:nvPr/>
          </p:nvSpPr>
          <p:spPr>
            <a:xfrm>
              <a:off x="330675" y="1669649"/>
              <a:ext cx="68921" cy="68920"/>
            </a:xfrm>
            <a:custGeom>
              <a:avLst/>
              <a:gdLst/>
              <a:ahLst/>
              <a:cxnLst>
                <a:cxn ang="0">
                  <a:pos x="wd2" y="hd2"/>
                </a:cxn>
                <a:cxn ang="5400000">
                  <a:pos x="wd2" y="hd2"/>
                </a:cxn>
                <a:cxn ang="10800000">
                  <a:pos x="wd2" y="hd2"/>
                </a:cxn>
                <a:cxn ang="16200000">
                  <a:pos x="wd2" y="hd2"/>
                </a:cxn>
              </a:cxnLst>
              <a:rect l="0" t="0" r="r" b="b"/>
              <a:pathLst>
                <a:path w="19496" h="19496" extrusionOk="0">
                  <a:moveTo>
                    <a:pt x="2916" y="2756"/>
                  </a:moveTo>
                  <a:cubicBezTo>
                    <a:pt x="-972" y="6644"/>
                    <a:pt x="-972" y="12692"/>
                    <a:pt x="2916" y="16580"/>
                  </a:cubicBezTo>
                  <a:cubicBezTo>
                    <a:pt x="6372" y="20468"/>
                    <a:pt x="12852" y="20468"/>
                    <a:pt x="16740" y="16580"/>
                  </a:cubicBezTo>
                  <a:cubicBezTo>
                    <a:pt x="20196" y="13124"/>
                    <a:pt x="20628" y="6644"/>
                    <a:pt x="16740" y="2756"/>
                  </a:cubicBezTo>
                  <a:cubicBezTo>
                    <a:pt x="12852" y="-700"/>
                    <a:pt x="6804" y="-1132"/>
                    <a:pt x="2916" y="2756"/>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sp>
          <p:nvSpPr>
            <p:cNvPr id="489" name="Freeform 30"/>
            <p:cNvSpPr/>
            <p:nvPr/>
          </p:nvSpPr>
          <p:spPr>
            <a:xfrm>
              <a:off x="1677284" y="328493"/>
              <a:ext cx="68921" cy="68921"/>
            </a:xfrm>
            <a:custGeom>
              <a:avLst/>
              <a:gdLst/>
              <a:ahLst/>
              <a:cxnLst>
                <a:cxn ang="0">
                  <a:pos x="wd2" y="hd2"/>
                </a:cxn>
                <a:cxn ang="5400000">
                  <a:pos x="wd2" y="hd2"/>
                </a:cxn>
                <a:cxn ang="10800000">
                  <a:pos x="wd2" y="hd2"/>
                </a:cxn>
                <a:cxn ang="16200000">
                  <a:pos x="wd2" y="hd2"/>
                </a:cxn>
              </a:cxnLst>
              <a:rect l="0" t="0" r="r" b="b"/>
              <a:pathLst>
                <a:path w="19496" h="19496" extrusionOk="0">
                  <a:moveTo>
                    <a:pt x="16580" y="16740"/>
                  </a:moveTo>
                  <a:cubicBezTo>
                    <a:pt x="20468" y="12852"/>
                    <a:pt x="20468" y="6804"/>
                    <a:pt x="16580" y="2916"/>
                  </a:cubicBezTo>
                  <a:cubicBezTo>
                    <a:pt x="13124" y="-972"/>
                    <a:pt x="6644" y="-972"/>
                    <a:pt x="2756" y="2916"/>
                  </a:cubicBezTo>
                  <a:cubicBezTo>
                    <a:pt x="-700" y="6372"/>
                    <a:pt x="-1132" y="12852"/>
                    <a:pt x="2756" y="16740"/>
                  </a:cubicBezTo>
                  <a:cubicBezTo>
                    <a:pt x="6644" y="20196"/>
                    <a:pt x="12692" y="20628"/>
                    <a:pt x="16580" y="16740"/>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sp>
          <p:nvSpPr>
            <p:cNvPr id="490" name="Freeform 31"/>
            <p:cNvSpPr/>
            <p:nvPr/>
          </p:nvSpPr>
          <p:spPr>
            <a:xfrm>
              <a:off x="757265" y="1914602"/>
              <a:ext cx="69310" cy="69310"/>
            </a:xfrm>
            <a:custGeom>
              <a:avLst/>
              <a:gdLst/>
              <a:ahLst/>
              <a:cxnLst>
                <a:cxn ang="0">
                  <a:pos x="wd2" y="hd2"/>
                </a:cxn>
                <a:cxn ang="5400000">
                  <a:pos x="wd2" y="hd2"/>
                </a:cxn>
                <a:cxn ang="10800000">
                  <a:pos x="wd2" y="hd2"/>
                </a:cxn>
                <a:cxn ang="16200000">
                  <a:pos x="wd2" y="hd2"/>
                </a:cxn>
              </a:cxnLst>
              <a:rect l="0" t="0" r="r" b="b"/>
              <a:pathLst>
                <a:path w="19607" h="19607" extrusionOk="0">
                  <a:moveTo>
                    <a:pt x="299" y="7211"/>
                  </a:moveTo>
                  <a:cubicBezTo>
                    <a:pt x="-997" y="12395"/>
                    <a:pt x="2027" y="18011"/>
                    <a:pt x="7211" y="19307"/>
                  </a:cubicBezTo>
                  <a:cubicBezTo>
                    <a:pt x="12395" y="20603"/>
                    <a:pt x="18011" y="17579"/>
                    <a:pt x="19307" y="12395"/>
                  </a:cubicBezTo>
                  <a:cubicBezTo>
                    <a:pt x="20603" y="7211"/>
                    <a:pt x="17579" y="2027"/>
                    <a:pt x="12395" y="299"/>
                  </a:cubicBezTo>
                  <a:cubicBezTo>
                    <a:pt x="7211" y="-997"/>
                    <a:pt x="2027" y="2027"/>
                    <a:pt x="299" y="7211"/>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sp>
          <p:nvSpPr>
            <p:cNvPr id="491" name="Freeform 32"/>
            <p:cNvSpPr/>
            <p:nvPr/>
          </p:nvSpPr>
          <p:spPr>
            <a:xfrm>
              <a:off x="1250305" y="83151"/>
              <a:ext cx="69311" cy="69310"/>
            </a:xfrm>
            <a:custGeom>
              <a:avLst/>
              <a:gdLst/>
              <a:ahLst/>
              <a:cxnLst>
                <a:cxn ang="0">
                  <a:pos x="wd2" y="hd2"/>
                </a:cxn>
                <a:cxn ang="5400000">
                  <a:pos x="wd2" y="hd2"/>
                </a:cxn>
                <a:cxn ang="10800000">
                  <a:pos x="wd2" y="hd2"/>
                </a:cxn>
                <a:cxn ang="16200000">
                  <a:pos x="wd2" y="hd2"/>
                </a:cxn>
              </a:cxnLst>
              <a:rect l="0" t="0" r="r" b="b"/>
              <a:pathLst>
                <a:path w="19607" h="19607" extrusionOk="0">
                  <a:moveTo>
                    <a:pt x="19307" y="12395"/>
                  </a:moveTo>
                  <a:cubicBezTo>
                    <a:pt x="20603" y="7211"/>
                    <a:pt x="17579" y="1595"/>
                    <a:pt x="12395" y="299"/>
                  </a:cubicBezTo>
                  <a:cubicBezTo>
                    <a:pt x="7211" y="-997"/>
                    <a:pt x="1595" y="2027"/>
                    <a:pt x="299" y="7211"/>
                  </a:cubicBezTo>
                  <a:cubicBezTo>
                    <a:pt x="-997" y="12395"/>
                    <a:pt x="2027" y="17579"/>
                    <a:pt x="7211" y="19307"/>
                  </a:cubicBezTo>
                  <a:cubicBezTo>
                    <a:pt x="12395" y="20603"/>
                    <a:pt x="17579" y="17579"/>
                    <a:pt x="19307" y="12395"/>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grpSp>
      <p:sp>
        <p:nvSpPr>
          <p:cNvPr id="493" name="Body Level One…"/>
          <p:cNvSpPr txBox="1">
            <a:spLocks noGrp="1"/>
          </p:cNvSpPr>
          <p:nvPr>
            <p:ph type="body" sz="quarter" idx="1"/>
          </p:nvPr>
        </p:nvSpPr>
        <p:spPr>
          <a:xfrm>
            <a:off x="845533" y="3894521"/>
            <a:ext cx="2077973" cy="406049"/>
          </a:xfrm>
          <a:prstGeom prst="rect">
            <a:avLst/>
          </a:prstGeom>
        </p:spPr>
        <p:txBody>
          <a:bodyPr>
            <a:normAutofit/>
          </a:bodyPr>
          <a:lstStyle>
            <a:lvl1pPr marL="0" indent="0">
              <a:buSzTx/>
              <a:buFontTx/>
              <a:buNone/>
              <a:defRPr>
                <a:solidFill>
                  <a:srgbClr val="1C344D"/>
                </a:solidFill>
                <a:latin typeface="Gill Sans MT"/>
                <a:ea typeface="Gill Sans MT"/>
                <a:cs typeface="Gill Sans MT"/>
                <a:sym typeface="Gill Sans MT"/>
              </a:defRPr>
            </a:lvl1pPr>
            <a:lvl2pPr>
              <a:buFontTx/>
              <a:defRPr>
                <a:solidFill>
                  <a:srgbClr val="1C344D"/>
                </a:solidFill>
                <a:latin typeface="Gill Sans MT"/>
                <a:ea typeface="Gill Sans MT"/>
                <a:cs typeface="Gill Sans MT"/>
                <a:sym typeface="Gill Sans MT"/>
              </a:defRPr>
            </a:lvl2pPr>
            <a:lvl3pPr>
              <a:buFontTx/>
              <a:defRPr>
                <a:solidFill>
                  <a:srgbClr val="1C344D"/>
                </a:solidFill>
                <a:latin typeface="Gill Sans MT"/>
                <a:ea typeface="Gill Sans MT"/>
                <a:cs typeface="Gill Sans MT"/>
                <a:sym typeface="Gill Sans MT"/>
              </a:defRPr>
            </a:lvl3pPr>
            <a:lvl4pPr>
              <a:buFontTx/>
              <a:defRPr>
                <a:solidFill>
                  <a:srgbClr val="1C344D"/>
                </a:solidFill>
                <a:latin typeface="Gill Sans MT"/>
                <a:ea typeface="Gill Sans MT"/>
                <a:cs typeface="Gill Sans MT"/>
                <a:sym typeface="Gill Sans MT"/>
              </a:defRPr>
            </a:lvl4pPr>
            <a:lvl5pPr>
              <a:buFontTx/>
              <a:defRPr>
                <a:solidFill>
                  <a:srgbClr val="1C344D"/>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494" name="Text Placeholder 5"/>
          <p:cNvSpPr>
            <a:spLocks noGrp="1"/>
          </p:cNvSpPr>
          <p:nvPr>
            <p:ph type="body" sz="quarter" idx="21"/>
          </p:nvPr>
        </p:nvSpPr>
        <p:spPr>
          <a:xfrm>
            <a:off x="844986" y="4279841"/>
            <a:ext cx="2077973" cy="1568844"/>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495" name="Text Placeholder 5"/>
          <p:cNvSpPr>
            <a:spLocks noGrp="1"/>
          </p:cNvSpPr>
          <p:nvPr>
            <p:ph type="body" sz="quarter" idx="22"/>
          </p:nvPr>
        </p:nvSpPr>
        <p:spPr>
          <a:xfrm>
            <a:off x="3558349" y="3882656"/>
            <a:ext cx="2077973" cy="406049"/>
          </a:xfrm>
          <a:prstGeom prst="rect">
            <a:avLst/>
          </a:prstGeom>
        </p:spPr>
        <p:txBody>
          <a:bodyPr>
            <a:normAutofit/>
          </a:bodyPr>
          <a:lstStyle/>
          <a:p>
            <a:pPr marL="0" indent="0">
              <a:buSzTx/>
              <a:buFontTx/>
              <a:buNone/>
              <a:defRPr>
                <a:solidFill>
                  <a:srgbClr val="1C344D"/>
                </a:solidFill>
                <a:latin typeface="Gill Sans MT"/>
                <a:ea typeface="Gill Sans MT"/>
                <a:cs typeface="Gill Sans MT"/>
                <a:sym typeface="Gill Sans MT"/>
              </a:defRPr>
            </a:pPr>
            <a:endParaRPr/>
          </a:p>
        </p:txBody>
      </p:sp>
      <p:sp>
        <p:nvSpPr>
          <p:cNvPr id="496" name="Text Placeholder 5"/>
          <p:cNvSpPr>
            <a:spLocks noGrp="1"/>
          </p:cNvSpPr>
          <p:nvPr>
            <p:ph type="body" sz="quarter" idx="23"/>
          </p:nvPr>
        </p:nvSpPr>
        <p:spPr>
          <a:xfrm>
            <a:off x="3557801" y="4267975"/>
            <a:ext cx="2077973" cy="1568844"/>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497" name="Text Placeholder 5"/>
          <p:cNvSpPr>
            <a:spLocks noGrp="1"/>
          </p:cNvSpPr>
          <p:nvPr>
            <p:ph type="body" sz="quarter" idx="24"/>
          </p:nvPr>
        </p:nvSpPr>
        <p:spPr>
          <a:xfrm>
            <a:off x="6273057" y="3855522"/>
            <a:ext cx="2077973" cy="406049"/>
          </a:xfrm>
          <a:prstGeom prst="rect">
            <a:avLst/>
          </a:prstGeom>
        </p:spPr>
        <p:txBody>
          <a:bodyPr>
            <a:normAutofit/>
          </a:bodyPr>
          <a:lstStyle/>
          <a:p>
            <a:pPr marL="0" indent="0">
              <a:buSzTx/>
              <a:buFontTx/>
              <a:buNone/>
              <a:defRPr>
                <a:solidFill>
                  <a:srgbClr val="1C344D"/>
                </a:solidFill>
                <a:latin typeface="Gill Sans MT"/>
                <a:ea typeface="Gill Sans MT"/>
                <a:cs typeface="Gill Sans MT"/>
                <a:sym typeface="Gill Sans MT"/>
              </a:defRPr>
            </a:pPr>
            <a:endParaRPr/>
          </a:p>
        </p:txBody>
      </p:sp>
      <p:sp>
        <p:nvSpPr>
          <p:cNvPr id="498" name="Text Placeholder 5"/>
          <p:cNvSpPr>
            <a:spLocks noGrp="1"/>
          </p:cNvSpPr>
          <p:nvPr>
            <p:ph type="body" sz="quarter" idx="25"/>
          </p:nvPr>
        </p:nvSpPr>
        <p:spPr>
          <a:xfrm>
            <a:off x="6272510" y="4240841"/>
            <a:ext cx="2077973" cy="1568844"/>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499" name="Text Placeholder 3"/>
          <p:cNvSpPr>
            <a:spLocks noGrp="1"/>
          </p:cNvSpPr>
          <p:nvPr>
            <p:ph type="body" sz="quarter" idx="26"/>
          </p:nvPr>
        </p:nvSpPr>
        <p:spPr>
          <a:xfrm>
            <a:off x="347729" y="395397"/>
            <a:ext cx="5647525" cy="699268"/>
          </a:xfrm>
          <a:prstGeom prst="rect">
            <a:avLst/>
          </a:prstGeom>
        </p:spPr>
        <p:txBody>
          <a:bodyPr>
            <a:normAutofit/>
          </a:bodyPr>
          <a:lstStyle/>
          <a:p>
            <a:pPr marL="0" indent="0">
              <a:buSzTx/>
              <a:buFontTx/>
              <a:buNone/>
              <a:defRPr sz="3600" b="1">
                <a:solidFill>
                  <a:srgbClr val="1C344D"/>
                </a:solidFill>
                <a:latin typeface="Gill Sans MT"/>
                <a:ea typeface="Gill Sans MT"/>
                <a:cs typeface="Gill Sans MT"/>
                <a:sym typeface="Gill Sans MT"/>
              </a:defRPr>
            </a:pPr>
            <a:endParaRPr/>
          </a:p>
        </p:txBody>
      </p:sp>
      <p:sp>
        <p:nvSpPr>
          <p:cNvPr id="50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12">
    <p:spTree>
      <p:nvGrpSpPr>
        <p:cNvPr id="1" name=""/>
        <p:cNvGrpSpPr/>
        <p:nvPr/>
      </p:nvGrpSpPr>
      <p:grpSpPr>
        <a:xfrm>
          <a:off x="0" y="0"/>
          <a:ext cx="0" cy="0"/>
          <a:chOff x="0" y="0"/>
          <a:chExt cx="0" cy="0"/>
        </a:xfrm>
      </p:grpSpPr>
      <p:sp>
        <p:nvSpPr>
          <p:cNvPr id="507" name="Rectangle 9"/>
          <p:cNvSpPr/>
          <p:nvPr/>
        </p:nvSpPr>
        <p:spPr>
          <a:xfrm>
            <a:off x="0" y="6445611"/>
            <a:ext cx="9144000" cy="412389"/>
          </a:xfrm>
          <a:prstGeom prst="rect">
            <a:avLst/>
          </a:prstGeom>
          <a:solidFill>
            <a:srgbClr val="50A5AB"/>
          </a:solidFill>
          <a:ln w="12700">
            <a:miter lim="400000"/>
          </a:ln>
        </p:spPr>
        <p:txBody>
          <a:bodyPr lIns="45719" rIns="45719" anchor="ctr"/>
          <a:lstStyle/>
          <a:p>
            <a:pPr algn="ctr">
              <a:defRPr>
                <a:solidFill>
                  <a:srgbClr val="008C99"/>
                </a:solidFill>
              </a:defRPr>
            </a:pPr>
            <a:endParaRPr/>
          </a:p>
        </p:txBody>
      </p:sp>
      <p:pic>
        <p:nvPicPr>
          <p:cNvPr id="508" name="Picture 1" descr="Picture 1"/>
          <p:cNvPicPr>
            <a:picLocks noChangeAspect="1"/>
          </p:cNvPicPr>
          <p:nvPr/>
        </p:nvPicPr>
        <p:blipFill>
          <a:blip r:embed="rId2"/>
          <a:stretch>
            <a:fillRect/>
          </a:stretch>
        </p:blipFill>
        <p:spPr>
          <a:xfrm>
            <a:off x="1" y="0"/>
            <a:ext cx="9144001" cy="6445612"/>
          </a:xfrm>
          <a:prstGeom prst="rect">
            <a:avLst/>
          </a:prstGeom>
          <a:ln w="12700">
            <a:miter lim="400000"/>
          </a:ln>
        </p:spPr>
      </p:pic>
      <p:grpSp>
        <p:nvGrpSpPr>
          <p:cNvPr id="511" name="Group 10"/>
          <p:cNvGrpSpPr/>
          <p:nvPr/>
        </p:nvGrpSpPr>
        <p:grpSpPr>
          <a:xfrm>
            <a:off x="0" y="6504699"/>
            <a:ext cx="1076585" cy="294213"/>
            <a:chOff x="0" y="0"/>
            <a:chExt cx="1076584" cy="294212"/>
          </a:xfrm>
        </p:grpSpPr>
        <p:pic>
          <p:nvPicPr>
            <p:cNvPr id="509" name="Picture 12" descr="Picture 12"/>
            <p:cNvPicPr>
              <a:picLocks noChangeAspect="1"/>
            </p:cNvPicPr>
            <p:nvPr/>
          </p:nvPicPr>
          <p:blipFill>
            <a:blip r:embed="rId3"/>
            <a:stretch>
              <a:fillRect/>
            </a:stretch>
          </p:blipFill>
          <p:spPr>
            <a:xfrm>
              <a:off x="-1" y="0"/>
              <a:ext cx="740456" cy="294213"/>
            </a:xfrm>
            <a:prstGeom prst="rect">
              <a:avLst/>
            </a:prstGeom>
            <a:ln w="12700" cap="flat">
              <a:noFill/>
              <a:miter lim="400000"/>
            </a:ln>
            <a:effectLst/>
          </p:spPr>
        </p:pic>
        <p:pic>
          <p:nvPicPr>
            <p:cNvPr id="510" name="Picture 13" descr="Picture 13"/>
            <p:cNvPicPr>
              <a:picLocks noChangeAspect="1"/>
            </p:cNvPicPr>
            <p:nvPr/>
          </p:nvPicPr>
          <p:blipFill>
            <a:blip r:embed="rId4"/>
            <a:stretch>
              <a:fillRect/>
            </a:stretch>
          </p:blipFill>
          <p:spPr>
            <a:xfrm>
              <a:off x="740454" y="39063"/>
              <a:ext cx="336131" cy="216086"/>
            </a:xfrm>
            <a:prstGeom prst="rect">
              <a:avLst/>
            </a:prstGeom>
            <a:ln w="12700" cap="flat">
              <a:noFill/>
              <a:miter lim="400000"/>
            </a:ln>
            <a:effectLst/>
          </p:spPr>
        </p:pic>
      </p:grpSp>
      <p:pic>
        <p:nvPicPr>
          <p:cNvPr id="512" name="Picture 8" descr="Picture 8"/>
          <p:cNvPicPr>
            <a:picLocks noChangeAspect="1"/>
          </p:cNvPicPr>
          <p:nvPr/>
        </p:nvPicPr>
        <p:blipFill>
          <a:blip r:embed="rId5"/>
          <a:stretch>
            <a:fillRect/>
          </a:stretch>
        </p:blipFill>
        <p:spPr>
          <a:xfrm>
            <a:off x="8065230" y="6493411"/>
            <a:ext cx="1044903" cy="355897"/>
          </a:xfrm>
          <a:prstGeom prst="rect">
            <a:avLst/>
          </a:prstGeom>
          <a:ln w="12700">
            <a:miter lim="400000"/>
          </a:ln>
        </p:spPr>
      </p:pic>
      <p:grpSp>
        <p:nvGrpSpPr>
          <p:cNvPr id="538" name="Group 2"/>
          <p:cNvGrpSpPr/>
          <p:nvPr/>
        </p:nvGrpSpPr>
        <p:grpSpPr>
          <a:xfrm>
            <a:off x="626589" y="1706116"/>
            <a:ext cx="3031010" cy="3018280"/>
            <a:chOff x="0" y="0"/>
            <a:chExt cx="3031008" cy="3018279"/>
          </a:xfrm>
        </p:grpSpPr>
        <p:sp>
          <p:nvSpPr>
            <p:cNvPr id="513" name="Oval 6"/>
            <p:cNvSpPr/>
            <p:nvPr/>
          </p:nvSpPr>
          <p:spPr>
            <a:xfrm>
              <a:off x="-1" y="0"/>
              <a:ext cx="3031010" cy="3018280"/>
            </a:xfrm>
            <a:prstGeom prst="ellipse">
              <a:avLst/>
            </a:prstGeom>
            <a:solidFill>
              <a:srgbClr val="FFFFFF"/>
            </a:solidFill>
            <a:ln w="12700" cap="flat">
              <a:noFill/>
              <a:miter lim="400000"/>
            </a:ln>
            <a:effectLst>
              <a:outerShdw blurRad="50800" dist="38100" dir="2700000" rotWithShape="0">
                <a:srgbClr val="000000">
                  <a:alpha val="40000"/>
                </a:srgbClr>
              </a:outerShdw>
            </a:effectLst>
          </p:spPr>
          <p:txBody>
            <a:bodyPr wrap="square" lIns="45719" tIns="45719" rIns="45719" bIns="45719" numCol="1" anchor="t">
              <a:noAutofit/>
            </a:bodyPr>
            <a:lstStyle/>
            <a:p>
              <a:endParaRPr/>
            </a:p>
          </p:txBody>
        </p:sp>
        <p:sp>
          <p:nvSpPr>
            <p:cNvPr id="514" name="Freeform 9"/>
            <p:cNvSpPr/>
            <p:nvPr/>
          </p:nvSpPr>
          <p:spPr>
            <a:xfrm>
              <a:off x="1463793" y="73189"/>
              <a:ext cx="101830" cy="100240"/>
            </a:xfrm>
            <a:custGeom>
              <a:avLst/>
              <a:gdLst/>
              <a:ahLst/>
              <a:cxnLst>
                <a:cxn ang="0">
                  <a:pos x="wd2" y="hd2"/>
                </a:cxn>
                <a:cxn ang="5400000">
                  <a:pos x="wd2" y="hd2"/>
                </a:cxn>
                <a:cxn ang="10800000">
                  <a:pos x="wd2" y="hd2"/>
                </a:cxn>
                <a:cxn ang="16200000">
                  <a:pos x="wd2" y="hd2"/>
                </a:cxn>
              </a:cxnLst>
              <a:rect l="0" t="0" r="r" b="b"/>
              <a:pathLst>
                <a:path w="21600" h="21600" extrusionOk="0">
                  <a:moveTo>
                    <a:pt x="21600" y="11040"/>
                  </a:moveTo>
                  <a:cubicBezTo>
                    <a:pt x="21600" y="4800"/>
                    <a:pt x="16904" y="0"/>
                    <a:pt x="10800" y="0"/>
                  </a:cubicBezTo>
                  <a:cubicBezTo>
                    <a:pt x="5165" y="0"/>
                    <a:pt x="0" y="4800"/>
                    <a:pt x="0" y="10560"/>
                  </a:cubicBezTo>
                  <a:cubicBezTo>
                    <a:pt x="0" y="16800"/>
                    <a:pt x="4696" y="21600"/>
                    <a:pt x="10800" y="21600"/>
                  </a:cubicBezTo>
                  <a:cubicBezTo>
                    <a:pt x="16435" y="21600"/>
                    <a:pt x="21600" y="16800"/>
                    <a:pt x="21600" y="11040"/>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515" name="Freeform 10"/>
            <p:cNvSpPr/>
            <p:nvPr/>
          </p:nvSpPr>
          <p:spPr>
            <a:xfrm>
              <a:off x="1463793" y="2841668"/>
              <a:ext cx="101830" cy="100240"/>
            </a:xfrm>
            <a:custGeom>
              <a:avLst/>
              <a:gdLst/>
              <a:ahLst/>
              <a:cxnLst>
                <a:cxn ang="0">
                  <a:pos x="wd2" y="hd2"/>
                </a:cxn>
                <a:cxn ang="5400000">
                  <a:pos x="wd2" y="hd2"/>
                </a:cxn>
                <a:cxn ang="10800000">
                  <a:pos x="wd2" y="hd2"/>
                </a:cxn>
                <a:cxn ang="16200000">
                  <a:pos x="wd2" y="hd2"/>
                </a:cxn>
              </a:cxnLst>
              <a:rect l="0" t="0" r="r" b="b"/>
              <a:pathLst>
                <a:path w="21600" h="21600" extrusionOk="0">
                  <a:moveTo>
                    <a:pt x="0" y="10560"/>
                  </a:moveTo>
                  <a:cubicBezTo>
                    <a:pt x="0" y="16800"/>
                    <a:pt x="4696" y="21600"/>
                    <a:pt x="10800" y="21600"/>
                  </a:cubicBezTo>
                  <a:cubicBezTo>
                    <a:pt x="16435" y="21600"/>
                    <a:pt x="21600" y="16800"/>
                    <a:pt x="21600" y="11040"/>
                  </a:cubicBezTo>
                  <a:cubicBezTo>
                    <a:pt x="21600" y="4800"/>
                    <a:pt x="16904" y="0"/>
                    <a:pt x="10800" y="0"/>
                  </a:cubicBezTo>
                  <a:cubicBezTo>
                    <a:pt x="5165" y="0"/>
                    <a:pt x="0" y="4800"/>
                    <a:pt x="0" y="10560"/>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516" name="Freeform 11"/>
            <p:cNvSpPr/>
            <p:nvPr/>
          </p:nvSpPr>
          <p:spPr>
            <a:xfrm>
              <a:off x="768393" y="258567"/>
              <a:ext cx="101116" cy="101797"/>
            </a:xfrm>
            <a:custGeom>
              <a:avLst/>
              <a:gdLst/>
              <a:ahLst/>
              <a:cxnLst>
                <a:cxn ang="0">
                  <a:pos x="wd2" y="hd2"/>
                </a:cxn>
                <a:cxn ang="5400000">
                  <a:pos x="wd2" y="hd2"/>
                </a:cxn>
                <a:cxn ang="10800000">
                  <a:pos x="wd2" y="hd2"/>
                </a:cxn>
                <a:cxn ang="16200000">
                  <a:pos x="wd2" y="hd2"/>
                </a:cxn>
              </a:cxnLst>
              <a:rect l="0" t="0" r="r" b="b"/>
              <a:pathLst>
                <a:path w="18804" h="18931" extrusionOk="0">
                  <a:moveTo>
                    <a:pt x="17647" y="4896"/>
                  </a:moveTo>
                  <a:cubicBezTo>
                    <a:pt x="15154" y="327"/>
                    <a:pt x="9339" y="-1335"/>
                    <a:pt x="4770" y="1157"/>
                  </a:cubicBezTo>
                  <a:cubicBezTo>
                    <a:pt x="201" y="3650"/>
                    <a:pt x="-1461" y="9465"/>
                    <a:pt x="1447" y="14034"/>
                  </a:cubicBezTo>
                  <a:cubicBezTo>
                    <a:pt x="3939" y="18603"/>
                    <a:pt x="9754" y="20265"/>
                    <a:pt x="13908" y="17773"/>
                  </a:cubicBezTo>
                  <a:cubicBezTo>
                    <a:pt x="18477" y="14865"/>
                    <a:pt x="20139" y="9465"/>
                    <a:pt x="17647" y="4896"/>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517" name="Freeform 12"/>
            <p:cNvSpPr/>
            <p:nvPr/>
          </p:nvSpPr>
          <p:spPr>
            <a:xfrm>
              <a:off x="2159908" y="2654733"/>
              <a:ext cx="101117" cy="101797"/>
            </a:xfrm>
            <a:custGeom>
              <a:avLst/>
              <a:gdLst/>
              <a:ahLst/>
              <a:cxnLst>
                <a:cxn ang="0">
                  <a:pos x="wd2" y="hd2"/>
                </a:cxn>
                <a:cxn ang="5400000">
                  <a:pos x="wd2" y="hd2"/>
                </a:cxn>
                <a:cxn ang="10800000">
                  <a:pos x="wd2" y="hd2"/>
                </a:cxn>
                <a:cxn ang="16200000">
                  <a:pos x="wd2" y="hd2"/>
                </a:cxn>
              </a:cxnLst>
              <a:rect l="0" t="0" r="r" b="b"/>
              <a:pathLst>
                <a:path w="18804" h="18931" extrusionOk="0">
                  <a:moveTo>
                    <a:pt x="1157" y="14034"/>
                  </a:moveTo>
                  <a:cubicBezTo>
                    <a:pt x="3650" y="18603"/>
                    <a:pt x="9465" y="20265"/>
                    <a:pt x="14034" y="17773"/>
                  </a:cubicBezTo>
                  <a:cubicBezTo>
                    <a:pt x="18603" y="15280"/>
                    <a:pt x="20265" y="9465"/>
                    <a:pt x="17357" y="4896"/>
                  </a:cubicBezTo>
                  <a:cubicBezTo>
                    <a:pt x="14865" y="327"/>
                    <a:pt x="9050" y="-1335"/>
                    <a:pt x="4896" y="1157"/>
                  </a:cubicBezTo>
                  <a:cubicBezTo>
                    <a:pt x="327" y="4065"/>
                    <a:pt x="-1335" y="9465"/>
                    <a:pt x="1157" y="14034"/>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518" name="Freeform 13"/>
            <p:cNvSpPr/>
            <p:nvPr/>
          </p:nvSpPr>
          <p:spPr>
            <a:xfrm>
              <a:off x="260087" y="765597"/>
              <a:ext cx="101188" cy="101253"/>
            </a:xfrm>
            <a:custGeom>
              <a:avLst/>
              <a:gdLst/>
              <a:ahLst/>
              <a:cxnLst>
                <a:cxn ang="0">
                  <a:pos x="wd2" y="hd2"/>
                </a:cxn>
                <a:cxn ang="5400000">
                  <a:pos x="wd2" y="hd2"/>
                </a:cxn>
                <a:cxn ang="10800000">
                  <a:pos x="wd2" y="hd2"/>
                </a:cxn>
                <a:cxn ang="16200000">
                  <a:pos x="wd2" y="hd2"/>
                </a:cxn>
              </a:cxnLst>
              <a:rect l="0" t="0" r="r" b="b"/>
              <a:pathLst>
                <a:path w="18818" h="19091" extrusionOk="0">
                  <a:moveTo>
                    <a:pt x="14048" y="1287"/>
                  </a:moveTo>
                  <a:cubicBezTo>
                    <a:pt x="9894" y="-1254"/>
                    <a:pt x="4079" y="17"/>
                    <a:pt x="1171" y="4675"/>
                  </a:cubicBezTo>
                  <a:cubicBezTo>
                    <a:pt x="-1321" y="9334"/>
                    <a:pt x="341" y="14840"/>
                    <a:pt x="4494" y="17805"/>
                  </a:cubicBezTo>
                  <a:cubicBezTo>
                    <a:pt x="9064" y="20346"/>
                    <a:pt x="14879" y="19075"/>
                    <a:pt x="17371" y="14417"/>
                  </a:cubicBezTo>
                  <a:cubicBezTo>
                    <a:pt x="20279" y="9758"/>
                    <a:pt x="18617" y="3828"/>
                    <a:pt x="14048" y="1287"/>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519" name="Freeform 14"/>
            <p:cNvSpPr/>
            <p:nvPr/>
          </p:nvSpPr>
          <p:spPr>
            <a:xfrm>
              <a:off x="2668142" y="2148246"/>
              <a:ext cx="101189" cy="101253"/>
            </a:xfrm>
            <a:custGeom>
              <a:avLst/>
              <a:gdLst/>
              <a:ahLst/>
              <a:cxnLst>
                <a:cxn ang="0">
                  <a:pos x="wd2" y="hd2"/>
                </a:cxn>
                <a:cxn ang="5400000">
                  <a:pos x="wd2" y="hd2"/>
                </a:cxn>
                <a:cxn ang="10800000">
                  <a:pos x="wd2" y="hd2"/>
                </a:cxn>
                <a:cxn ang="16200000">
                  <a:pos x="wd2" y="hd2"/>
                </a:cxn>
              </a:cxnLst>
              <a:rect l="0" t="0" r="r" b="b"/>
              <a:pathLst>
                <a:path w="18818" h="19091" extrusionOk="0">
                  <a:moveTo>
                    <a:pt x="4770" y="17805"/>
                  </a:moveTo>
                  <a:cubicBezTo>
                    <a:pt x="8924" y="20346"/>
                    <a:pt x="14739" y="19075"/>
                    <a:pt x="17647" y="14417"/>
                  </a:cubicBezTo>
                  <a:cubicBezTo>
                    <a:pt x="20139" y="9758"/>
                    <a:pt x="18477" y="4252"/>
                    <a:pt x="14324" y="1287"/>
                  </a:cubicBezTo>
                  <a:cubicBezTo>
                    <a:pt x="9754" y="-1254"/>
                    <a:pt x="3939" y="17"/>
                    <a:pt x="1447" y="4675"/>
                  </a:cubicBezTo>
                  <a:cubicBezTo>
                    <a:pt x="-1461" y="9334"/>
                    <a:pt x="201" y="15264"/>
                    <a:pt x="4770" y="17805"/>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520" name="Freeform 15"/>
            <p:cNvSpPr/>
            <p:nvPr/>
          </p:nvSpPr>
          <p:spPr>
            <a:xfrm>
              <a:off x="74781" y="1455837"/>
              <a:ext cx="100239" cy="103422"/>
            </a:xfrm>
            <a:custGeom>
              <a:avLst/>
              <a:gdLst/>
              <a:ahLst/>
              <a:cxnLst>
                <a:cxn ang="0">
                  <a:pos x="wd2" y="hd2"/>
                </a:cxn>
                <a:cxn ang="5400000">
                  <a:pos x="wd2" y="hd2"/>
                </a:cxn>
                <a:cxn ang="10800000">
                  <a:pos x="wd2" y="hd2"/>
                </a:cxn>
                <a:cxn ang="16200000">
                  <a:pos x="wd2" y="hd2"/>
                </a:cxn>
              </a:cxnLst>
              <a:rect l="0" t="0" r="r" b="b"/>
              <a:pathLst>
                <a:path w="21600" h="21600" extrusionOk="0">
                  <a:moveTo>
                    <a:pt x="11040" y="0"/>
                  </a:moveTo>
                  <a:cubicBezTo>
                    <a:pt x="4800" y="0"/>
                    <a:pt x="0" y="4696"/>
                    <a:pt x="0" y="10800"/>
                  </a:cubicBezTo>
                  <a:cubicBezTo>
                    <a:pt x="0" y="16435"/>
                    <a:pt x="4800" y="21600"/>
                    <a:pt x="10560" y="21600"/>
                  </a:cubicBezTo>
                  <a:cubicBezTo>
                    <a:pt x="16800" y="21600"/>
                    <a:pt x="21600" y="16904"/>
                    <a:pt x="21600" y="10800"/>
                  </a:cubicBezTo>
                  <a:cubicBezTo>
                    <a:pt x="21600" y="5165"/>
                    <a:pt x="16800" y="0"/>
                    <a:pt x="11040" y="0"/>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521" name="Freeform 16"/>
            <p:cNvSpPr/>
            <p:nvPr/>
          </p:nvSpPr>
          <p:spPr>
            <a:xfrm>
              <a:off x="2854397" y="1455837"/>
              <a:ext cx="100240" cy="103422"/>
            </a:xfrm>
            <a:custGeom>
              <a:avLst/>
              <a:gdLst/>
              <a:ahLst/>
              <a:cxnLst>
                <a:cxn ang="0">
                  <a:pos x="wd2" y="hd2"/>
                </a:cxn>
                <a:cxn ang="5400000">
                  <a:pos x="wd2" y="hd2"/>
                </a:cxn>
                <a:cxn ang="10800000">
                  <a:pos x="wd2" y="hd2"/>
                </a:cxn>
                <a:cxn ang="16200000">
                  <a:pos x="wd2" y="hd2"/>
                </a:cxn>
              </a:cxnLst>
              <a:rect l="0" t="0" r="r" b="b"/>
              <a:pathLst>
                <a:path w="21600" h="21600" extrusionOk="0">
                  <a:moveTo>
                    <a:pt x="10560" y="21600"/>
                  </a:moveTo>
                  <a:cubicBezTo>
                    <a:pt x="16800" y="21600"/>
                    <a:pt x="21600" y="16904"/>
                    <a:pt x="21600" y="10800"/>
                  </a:cubicBezTo>
                  <a:cubicBezTo>
                    <a:pt x="21600" y="5165"/>
                    <a:pt x="16800" y="0"/>
                    <a:pt x="11040" y="0"/>
                  </a:cubicBezTo>
                  <a:cubicBezTo>
                    <a:pt x="4800" y="0"/>
                    <a:pt x="0" y="4696"/>
                    <a:pt x="0" y="10800"/>
                  </a:cubicBezTo>
                  <a:cubicBezTo>
                    <a:pt x="0" y="16435"/>
                    <a:pt x="4800" y="21600"/>
                    <a:pt x="10560" y="21600"/>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522" name="Freeform 17"/>
            <p:cNvSpPr/>
            <p:nvPr/>
          </p:nvSpPr>
          <p:spPr>
            <a:xfrm>
              <a:off x="260158" y="2148770"/>
              <a:ext cx="101797" cy="101116"/>
            </a:xfrm>
            <a:custGeom>
              <a:avLst/>
              <a:gdLst/>
              <a:ahLst/>
              <a:cxnLst>
                <a:cxn ang="0">
                  <a:pos x="wd2" y="hd2"/>
                </a:cxn>
                <a:cxn ang="5400000">
                  <a:pos x="wd2" y="hd2"/>
                </a:cxn>
                <a:cxn ang="10800000">
                  <a:pos x="wd2" y="hd2"/>
                </a:cxn>
                <a:cxn ang="16200000">
                  <a:pos x="wd2" y="hd2"/>
                </a:cxn>
              </a:cxnLst>
              <a:rect l="0" t="0" r="r" b="b"/>
              <a:pathLst>
                <a:path w="18931" h="18804" extrusionOk="0">
                  <a:moveTo>
                    <a:pt x="4896" y="1157"/>
                  </a:moveTo>
                  <a:cubicBezTo>
                    <a:pt x="327" y="3650"/>
                    <a:pt x="-1335" y="9465"/>
                    <a:pt x="1157" y="14034"/>
                  </a:cubicBezTo>
                  <a:cubicBezTo>
                    <a:pt x="3650" y="18603"/>
                    <a:pt x="9465" y="20265"/>
                    <a:pt x="14034" y="17357"/>
                  </a:cubicBezTo>
                  <a:cubicBezTo>
                    <a:pt x="18603" y="14865"/>
                    <a:pt x="20265" y="9050"/>
                    <a:pt x="17773" y="4896"/>
                  </a:cubicBezTo>
                  <a:cubicBezTo>
                    <a:pt x="14865" y="327"/>
                    <a:pt x="9465" y="-1335"/>
                    <a:pt x="4896" y="1157"/>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523" name="Freeform 18"/>
            <p:cNvSpPr/>
            <p:nvPr/>
          </p:nvSpPr>
          <p:spPr>
            <a:xfrm>
              <a:off x="2667462" y="765210"/>
              <a:ext cx="101797" cy="101117"/>
            </a:xfrm>
            <a:custGeom>
              <a:avLst/>
              <a:gdLst/>
              <a:ahLst/>
              <a:cxnLst>
                <a:cxn ang="0">
                  <a:pos x="wd2" y="hd2"/>
                </a:cxn>
                <a:cxn ang="5400000">
                  <a:pos x="wd2" y="hd2"/>
                </a:cxn>
                <a:cxn ang="10800000">
                  <a:pos x="wd2" y="hd2"/>
                </a:cxn>
                <a:cxn ang="16200000">
                  <a:pos x="wd2" y="hd2"/>
                </a:cxn>
              </a:cxnLst>
              <a:rect l="0" t="0" r="r" b="b"/>
              <a:pathLst>
                <a:path w="18931" h="18804" extrusionOk="0">
                  <a:moveTo>
                    <a:pt x="14034" y="17647"/>
                  </a:moveTo>
                  <a:cubicBezTo>
                    <a:pt x="18603" y="15154"/>
                    <a:pt x="20265" y="9339"/>
                    <a:pt x="17773" y="4770"/>
                  </a:cubicBezTo>
                  <a:cubicBezTo>
                    <a:pt x="15280" y="201"/>
                    <a:pt x="9465" y="-1461"/>
                    <a:pt x="4896" y="1447"/>
                  </a:cubicBezTo>
                  <a:cubicBezTo>
                    <a:pt x="327" y="3939"/>
                    <a:pt x="-1335" y="9754"/>
                    <a:pt x="1157" y="13908"/>
                  </a:cubicBezTo>
                  <a:cubicBezTo>
                    <a:pt x="4065" y="18477"/>
                    <a:pt x="9465" y="20139"/>
                    <a:pt x="14034" y="17647"/>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524" name="Freeform 19"/>
            <p:cNvSpPr/>
            <p:nvPr/>
          </p:nvSpPr>
          <p:spPr>
            <a:xfrm>
              <a:off x="770279" y="2655413"/>
              <a:ext cx="99846" cy="101189"/>
            </a:xfrm>
            <a:custGeom>
              <a:avLst/>
              <a:gdLst/>
              <a:ahLst/>
              <a:cxnLst>
                <a:cxn ang="0">
                  <a:pos x="wd2" y="hd2"/>
                </a:cxn>
                <a:cxn ang="5400000">
                  <a:pos x="wd2" y="hd2"/>
                </a:cxn>
                <a:cxn ang="10800000">
                  <a:pos x="wd2" y="hd2"/>
                </a:cxn>
                <a:cxn ang="16200000">
                  <a:pos x="wd2" y="hd2"/>
                </a:cxn>
              </a:cxnLst>
              <a:rect l="0" t="0" r="r" b="b"/>
              <a:pathLst>
                <a:path w="19091" h="18818" extrusionOk="0">
                  <a:moveTo>
                    <a:pt x="1287" y="4770"/>
                  </a:moveTo>
                  <a:cubicBezTo>
                    <a:pt x="-1254" y="8924"/>
                    <a:pt x="17" y="14739"/>
                    <a:pt x="4675" y="17647"/>
                  </a:cubicBezTo>
                  <a:cubicBezTo>
                    <a:pt x="9334" y="20139"/>
                    <a:pt x="14840" y="18477"/>
                    <a:pt x="17805" y="14324"/>
                  </a:cubicBezTo>
                  <a:cubicBezTo>
                    <a:pt x="20346" y="9754"/>
                    <a:pt x="19075" y="3939"/>
                    <a:pt x="14417" y="1447"/>
                  </a:cubicBezTo>
                  <a:cubicBezTo>
                    <a:pt x="9758" y="-1461"/>
                    <a:pt x="3828" y="201"/>
                    <a:pt x="1287" y="4770"/>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525" name="Freeform 20"/>
            <p:cNvSpPr/>
            <p:nvPr/>
          </p:nvSpPr>
          <p:spPr>
            <a:xfrm>
              <a:off x="2159292" y="258495"/>
              <a:ext cx="99847" cy="101188"/>
            </a:xfrm>
            <a:custGeom>
              <a:avLst/>
              <a:gdLst/>
              <a:ahLst/>
              <a:cxnLst>
                <a:cxn ang="0">
                  <a:pos x="wd2" y="hd2"/>
                </a:cxn>
                <a:cxn ang="5400000">
                  <a:pos x="wd2" y="hd2"/>
                </a:cxn>
                <a:cxn ang="10800000">
                  <a:pos x="wd2" y="hd2"/>
                </a:cxn>
                <a:cxn ang="16200000">
                  <a:pos x="wd2" y="hd2"/>
                </a:cxn>
              </a:cxnLst>
              <a:rect l="0" t="0" r="r" b="b"/>
              <a:pathLst>
                <a:path w="19091" h="18818" extrusionOk="0">
                  <a:moveTo>
                    <a:pt x="17805" y="14048"/>
                  </a:moveTo>
                  <a:cubicBezTo>
                    <a:pt x="20346" y="9894"/>
                    <a:pt x="19075" y="4079"/>
                    <a:pt x="14417" y="1171"/>
                  </a:cubicBezTo>
                  <a:cubicBezTo>
                    <a:pt x="9758" y="-1321"/>
                    <a:pt x="4252" y="341"/>
                    <a:pt x="1287" y="4494"/>
                  </a:cubicBezTo>
                  <a:cubicBezTo>
                    <a:pt x="-1254" y="9064"/>
                    <a:pt x="17" y="14879"/>
                    <a:pt x="4675" y="17371"/>
                  </a:cubicBezTo>
                  <a:cubicBezTo>
                    <a:pt x="9334" y="20279"/>
                    <a:pt x="15264" y="18617"/>
                    <a:pt x="17805" y="14048"/>
                  </a:cubicBezTo>
                  <a:close/>
                </a:path>
              </a:pathLst>
            </a:custGeom>
            <a:solidFill>
              <a:srgbClr val="CCCCCC"/>
            </a:solidFill>
            <a:ln w="12700" cap="flat">
              <a:noFill/>
              <a:miter lim="400000"/>
            </a:ln>
            <a:effectLst/>
          </p:spPr>
          <p:txBody>
            <a:bodyPr wrap="square" lIns="45719" tIns="45719" rIns="45719" bIns="45719" numCol="1" anchor="t">
              <a:noAutofit/>
            </a:bodyPr>
            <a:lstStyle/>
            <a:p>
              <a:endParaRPr/>
            </a:p>
          </p:txBody>
        </p:sp>
        <p:sp>
          <p:nvSpPr>
            <p:cNvPr id="526" name="Freeform 21"/>
            <p:cNvSpPr/>
            <p:nvPr/>
          </p:nvSpPr>
          <p:spPr>
            <a:xfrm>
              <a:off x="1104584" y="121287"/>
              <a:ext cx="101090" cy="101098"/>
            </a:xfrm>
            <a:custGeom>
              <a:avLst/>
              <a:gdLst/>
              <a:ahLst/>
              <a:cxnLst>
                <a:cxn ang="0">
                  <a:pos x="wd2" y="hd2"/>
                </a:cxn>
                <a:cxn ang="5400000">
                  <a:pos x="wd2" y="hd2"/>
                </a:cxn>
                <a:cxn ang="10800000">
                  <a:pos x="wd2" y="hd2"/>
                </a:cxn>
                <a:cxn ang="16200000">
                  <a:pos x="wd2" y="hd2"/>
                </a:cxn>
              </a:cxnLst>
              <a:rect l="0" t="0" r="r" b="b"/>
              <a:pathLst>
                <a:path w="19605" h="19607" extrusionOk="0">
                  <a:moveTo>
                    <a:pt x="19306" y="7211"/>
                  </a:moveTo>
                  <a:cubicBezTo>
                    <a:pt x="18010" y="2027"/>
                    <a:pt x="12826" y="-997"/>
                    <a:pt x="7642" y="299"/>
                  </a:cubicBezTo>
                  <a:cubicBezTo>
                    <a:pt x="2026" y="1595"/>
                    <a:pt x="-998" y="6779"/>
                    <a:pt x="298" y="12395"/>
                  </a:cubicBezTo>
                  <a:cubicBezTo>
                    <a:pt x="1594" y="17579"/>
                    <a:pt x="7210" y="20603"/>
                    <a:pt x="12394" y="19307"/>
                  </a:cubicBezTo>
                  <a:cubicBezTo>
                    <a:pt x="17578" y="18011"/>
                    <a:pt x="20602" y="12395"/>
                    <a:pt x="19306" y="7211"/>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sp>
          <p:nvSpPr>
            <p:cNvPr id="527" name="Freeform 22"/>
            <p:cNvSpPr/>
            <p:nvPr/>
          </p:nvSpPr>
          <p:spPr>
            <a:xfrm>
              <a:off x="1823744" y="2792710"/>
              <a:ext cx="101090" cy="101099"/>
            </a:xfrm>
            <a:custGeom>
              <a:avLst/>
              <a:gdLst/>
              <a:ahLst/>
              <a:cxnLst>
                <a:cxn ang="0">
                  <a:pos x="wd2" y="hd2"/>
                </a:cxn>
                <a:cxn ang="5400000">
                  <a:pos x="wd2" y="hd2"/>
                </a:cxn>
                <a:cxn ang="10800000">
                  <a:pos x="wd2" y="hd2"/>
                </a:cxn>
                <a:cxn ang="16200000">
                  <a:pos x="wd2" y="hd2"/>
                </a:cxn>
              </a:cxnLst>
              <a:rect l="0" t="0" r="r" b="b"/>
              <a:pathLst>
                <a:path w="19605" h="19607" extrusionOk="0">
                  <a:moveTo>
                    <a:pt x="299" y="12395"/>
                  </a:moveTo>
                  <a:cubicBezTo>
                    <a:pt x="1595" y="17579"/>
                    <a:pt x="6779" y="20603"/>
                    <a:pt x="11963" y="19307"/>
                  </a:cubicBezTo>
                  <a:cubicBezTo>
                    <a:pt x="17579" y="18011"/>
                    <a:pt x="20603" y="12827"/>
                    <a:pt x="19307" y="7211"/>
                  </a:cubicBezTo>
                  <a:cubicBezTo>
                    <a:pt x="18011" y="2027"/>
                    <a:pt x="12395" y="-997"/>
                    <a:pt x="7211" y="299"/>
                  </a:cubicBezTo>
                  <a:cubicBezTo>
                    <a:pt x="2027" y="1595"/>
                    <a:pt x="-997" y="7211"/>
                    <a:pt x="299" y="12395"/>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sp>
          <p:nvSpPr>
            <p:cNvPr id="528" name="Freeform 23"/>
            <p:cNvSpPr/>
            <p:nvPr/>
          </p:nvSpPr>
          <p:spPr>
            <a:xfrm>
              <a:off x="482335" y="479153"/>
              <a:ext cx="100530" cy="100530"/>
            </a:xfrm>
            <a:custGeom>
              <a:avLst/>
              <a:gdLst/>
              <a:ahLst/>
              <a:cxnLst>
                <a:cxn ang="0">
                  <a:pos x="wd2" y="hd2"/>
                </a:cxn>
                <a:cxn ang="5400000">
                  <a:pos x="wd2" y="hd2"/>
                </a:cxn>
                <a:cxn ang="10800000">
                  <a:pos x="wd2" y="hd2"/>
                </a:cxn>
                <a:cxn ang="16200000">
                  <a:pos x="wd2" y="hd2"/>
                </a:cxn>
              </a:cxnLst>
              <a:rect l="0" t="0" r="r" b="b"/>
              <a:pathLst>
                <a:path w="19496" h="19496" extrusionOk="0">
                  <a:moveTo>
                    <a:pt x="16740" y="2916"/>
                  </a:moveTo>
                  <a:cubicBezTo>
                    <a:pt x="12852" y="-972"/>
                    <a:pt x="6804" y="-972"/>
                    <a:pt x="2916" y="2916"/>
                  </a:cubicBezTo>
                  <a:cubicBezTo>
                    <a:pt x="-972" y="6372"/>
                    <a:pt x="-972" y="12852"/>
                    <a:pt x="2916" y="16740"/>
                  </a:cubicBezTo>
                  <a:cubicBezTo>
                    <a:pt x="6372" y="20196"/>
                    <a:pt x="12852" y="20628"/>
                    <a:pt x="16740" y="16740"/>
                  </a:cubicBezTo>
                  <a:cubicBezTo>
                    <a:pt x="20196" y="12852"/>
                    <a:pt x="20628" y="6804"/>
                    <a:pt x="16740" y="2916"/>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sp>
          <p:nvSpPr>
            <p:cNvPr id="529" name="Freeform 24"/>
            <p:cNvSpPr/>
            <p:nvPr/>
          </p:nvSpPr>
          <p:spPr>
            <a:xfrm>
              <a:off x="2446551" y="2435413"/>
              <a:ext cx="100530" cy="100530"/>
            </a:xfrm>
            <a:custGeom>
              <a:avLst/>
              <a:gdLst/>
              <a:ahLst/>
              <a:cxnLst>
                <a:cxn ang="0">
                  <a:pos x="wd2" y="hd2"/>
                </a:cxn>
                <a:cxn ang="5400000">
                  <a:pos x="wd2" y="hd2"/>
                </a:cxn>
                <a:cxn ang="10800000">
                  <a:pos x="wd2" y="hd2"/>
                </a:cxn>
                <a:cxn ang="16200000">
                  <a:pos x="wd2" y="hd2"/>
                </a:cxn>
              </a:cxnLst>
              <a:rect l="0" t="0" r="r" b="b"/>
              <a:pathLst>
                <a:path w="19496" h="19496" extrusionOk="0">
                  <a:moveTo>
                    <a:pt x="2756" y="16580"/>
                  </a:moveTo>
                  <a:cubicBezTo>
                    <a:pt x="6644" y="20468"/>
                    <a:pt x="12692" y="20468"/>
                    <a:pt x="16580" y="16580"/>
                  </a:cubicBezTo>
                  <a:cubicBezTo>
                    <a:pt x="20468" y="13124"/>
                    <a:pt x="20468" y="6644"/>
                    <a:pt x="16580" y="2756"/>
                  </a:cubicBezTo>
                  <a:cubicBezTo>
                    <a:pt x="13124" y="-700"/>
                    <a:pt x="6644" y="-1132"/>
                    <a:pt x="2756" y="2756"/>
                  </a:cubicBezTo>
                  <a:cubicBezTo>
                    <a:pt x="-700" y="6644"/>
                    <a:pt x="-1132" y="12692"/>
                    <a:pt x="2756" y="16580"/>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sp>
          <p:nvSpPr>
            <p:cNvPr id="530" name="Freeform 25"/>
            <p:cNvSpPr/>
            <p:nvPr/>
          </p:nvSpPr>
          <p:spPr>
            <a:xfrm>
              <a:off x="122879" y="1098210"/>
              <a:ext cx="101098" cy="101098"/>
            </a:xfrm>
            <a:custGeom>
              <a:avLst/>
              <a:gdLst/>
              <a:ahLst/>
              <a:cxnLst>
                <a:cxn ang="0">
                  <a:pos x="wd2" y="hd2"/>
                </a:cxn>
                <a:cxn ang="5400000">
                  <a:pos x="wd2" y="hd2"/>
                </a:cxn>
                <a:cxn ang="10800000">
                  <a:pos x="wd2" y="hd2"/>
                </a:cxn>
                <a:cxn ang="16200000">
                  <a:pos x="wd2" y="hd2"/>
                </a:cxn>
              </a:cxnLst>
              <a:rect l="0" t="0" r="r" b="b"/>
              <a:pathLst>
                <a:path w="19607" h="19607" extrusionOk="0">
                  <a:moveTo>
                    <a:pt x="12395" y="299"/>
                  </a:moveTo>
                  <a:cubicBezTo>
                    <a:pt x="7211" y="-997"/>
                    <a:pt x="1595" y="2027"/>
                    <a:pt x="299" y="7211"/>
                  </a:cubicBezTo>
                  <a:cubicBezTo>
                    <a:pt x="-997" y="12395"/>
                    <a:pt x="2027" y="18011"/>
                    <a:pt x="7211" y="19307"/>
                  </a:cubicBezTo>
                  <a:cubicBezTo>
                    <a:pt x="12395" y="20603"/>
                    <a:pt x="17579" y="17579"/>
                    <a:pt x="19307" y="12395"/>
                  </a:cubicBezTo>
                  <a:cubicBezTo>
                    <a:pt x="20603" y="7211"/>
                    <a:pt x="17579" y="2027"/>
                    <a:pt x="12395" y="299"/>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sp>
          <p:nvSpPr>
            <p:cNvPr id="531" name="Freeform 26"/>
            <p:cNvSpPr/>
            <p:nvPr/>
          </p:nvSpPr>
          <p:spPr>
            <a:xfrm>
              <a:off x="2805439" y="1815788"/>
              <a:ext cx="101099" cy="101098"/>
            </a:xfrm>
            <a:custGeom>
              <a:avLst/>
              <a:gdLst/>
              <a:ahLst/>
              <a:cxnLst>
                <a:cxn ang="0">
                  <a:pos x="wd2" y="hd2"/>
                </a:cxn>
                <a:cxn ang="5400000">
                  <a:pos x="wd2" y="hd2"/>
                </a:cxn>
                <a:cxn ang="10800000">
                  <a:pos x="wd2" y="hd2"/>
                </a:cxn>
                <a:cxn ang="16200000">
                  <a:pos x="wd2" y="hd2"/>
                </a:cxn>
              </a:cxnLst>
              <a:rect l="0" t="0" r="r" b="b"/>
              <a:pathLst>
                <a:path w="19607" h="19607" extrusionOk="0">
                  <a:moveTo>
                    <a:pt x="7211" y="19307"/>
                  </a:moveTo>
                  <a:cubicBezTo>
                    <a:pt x="12395" y="20603"/>
                    <a:pt x="18011" y="17579"/>
                    <a:pt x="19307" y="12395"/>
                  </a:cubicBezTo>
                  <a:cubicBezTo>
                    <a:pt x="20603" y="7211"/>
                    <a:pt x="17579" y="1595"/>
                    <a:pt x="12395" y="299"/>
                  </a:cubicBezTo>
                  <a:cubicBezTo>
                    <a:pt x="7211" y="-997"/>
                    <a:pt x="2027" y="2027"/>
                    <a:pt x="299" y="7211"/>
                  </a:cubicBezTo>
                  <a:cubicBezTo>
                    <a:pt x="-997" y="12395"/>
                    <a:pt x="2027" y="17579"/>
                    <a:pt x="7211" y="19307"/>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sp>
          <p:nvSpPr>
            <p:cNvPr id="532" name="Freeform 27"/>
            <p:cNvSpPr/>
            <p:nvPr/>
          </p:nvSpPr>
          <p:spPr>
            <a:xfrm>
              <a:off x="122879" y="1815788"/>
              <a:ext cx="101098" cy="101090"/>
            </a:xfrm>
            <a:custGeom>
              <a:avLst/>
              <a:gdLst/>
              <a:ahLst/>
              <a:cxnLst>
                <a:cxn ang="0">
                  <a:pos x="wd2" y="hd2"/>
                </a:cxn>
                <a:cxn ang="5400000">
                  <a:pos x="wd2" y="hd2"/>
                </a:cxn>
                <a:cxn ang="10800000">
                  <a:pos x="wd2" y="hd2"/>
                </a:cxn>
                <a:cxn ang="16200000">
                  <a:pos x="wd2" y="hd2"/>
                </a:cxn>
              </a:cxnLst>
              <a:rect l="0" t="0" r="r" b="b"/>
              <a:pathLst>
                <a:path w="19607" h="19605" extrusionOk="0">
                  <a:moveTo>
                    <a:pt x="7211" y="299"/>
                  </a:moveTo>
                  <a:cubicBezTo>
                    <a:pt x="2027" y="1595"/>
                    <a:pt x="-997" y="6779"/>
                    <a:pt x="299" y="11963"/>
                  </a:cubicBezTo>
                  <a:cubicBezTo>
                    <a:pt x="1595" y="17579"/>
                    <a:pt x="6779" y="20603"/>
                    <a:pt x="12395" y="19307"/>
                  </a:cubicBezTo>
                  <a:cubicBezTo>
                    <a:pt x="17579" y="18011"/>
                    <a:pt x="20603" y="12395"/>
                    <a:pt x="19307" y="7211"/>
                  </a:cubicBezTo>
                  <a:cubicBezTo>
                    <a:pt x="18011" y="2027"/>
                    <a:pt x="12395" y="-997"/>
                    <a:pt x="7211" y="299"/>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sp>
          <p:nvSpPr>
            <p:cNvPr id="533" name="Freeform 28"/>
            <p:cNvSpPr/>
            <p:nvPr/>
          </p:nvSpPr>
          <p:spPr>
            <a:xfrm>
              <a:off x="2805439" y="1098218"/>
              <a:ext cx="101099" cy="101090"/>
            </a:xfrm>
            <a:custGeom>
              <a:avLst/>
              <a:gdLst/>
              <a:ahLst/>
              <a:cxnLst>
                <a:cxn ang="0">
                  <a:pos x="wd2" y="hd2"/>
                </a:cxn>
                <a:cxn ang="5400000">
                  <a:pos x="wd2" y="hd2"/>
                </a:cxn>
                <a:cxn ang="10800000">
                  <a:pos x="wd2" y="hd2"/>
                </a:cxn>
                <a:cxn ang="16200000">
                  <a:pos x="wd2" y="hd2"/>
                </a:cxn>
              </a:cxnLst>
              <a:rect l="0" t="0" r="r" b="b"/>
              <a:pathLst>
                <a:path w="19607" h="19605" extrusionOk="0">
                  <a:moveTo>
                    <a:pt x="12395" y="19306"/>
                  </a:moveTo>
                  <a:cubicBezTo>
                    <a:pt x="17579" y="18010"/>
                    <a:pt x="20603" y="12826"/>
                    <a:pt x="19307" y="7642"/>
                  </a:cubicBezTo>
                  <a:cubicBezTo>
                    <a:pt x="18011" y="2026"/>
                    <a:pt x="12827" y="-998"/>
                    <a:pt x="7211" y="298"/>
                  </a:cubicBezTo>
                  <a:cubicBezTo>
                    <a:pt x="2027" y="1594"/>
                    <a:pt x="-997" y="7210"/>
                    <a:pt x="299" y="12394"/>
                  </a:cubicBezTo>
                  <a:cubicBezTo>
                    <a:pt x="1595" y="17578"/>
                    <a:pt x="7211" y="20602"/>
                    <a:pt x="12395" y="19306"/>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sp>
          <p:nvSpPr>
            <p:cNvPr id="534" name="Freeform 29"/>
            <p:cNvSpPr/>
            <p:nvPr/>
          </p:nvSpPr>
          <p:spPr>
            <a:xfrm>
              <a:off x="482335" y="2435413"/>
              <a:ext cx="100530" cy="100530"/>
            </a:xfrm>
            <a:custGeom>
              <a:avLst/>
              <a:gdLst/>
              <a:ahLst/>
              <a:cxnLst>
                <a:cxn ang="0">
                  <a:pos x="wd2" y="hd2"/>
                </a:cxn>
                <a:cxn ang="5400000">
                  <a:pos x="wd2" y="hd2"/>
                </a:cxn>
                <a:cxn ang="10800000">
                  <a:pos x="wd2" y="hd2"/>
                </a:cxn>
                <a:cxn ang="16200000">
                  <a:pos x="wd2" y="hd2"/>
                </a:cxn>
              </a:cxnLst>
              <a:rect l="0" t="0" r="r" b="b"/>
              <a:pathLst>
                <a:path w="19496" h="19496" extrusionOk="0">
                  <a:moveTo>
                    <a:pt x="2916" y="2756"/>
                  </a:moveTo>
                  <a:cubicBezTo>
                    <a:pt x="-972" y="6644"/>
                    <a:pt x="-972" y="12692"/>
                    <a:pt x="2916" y="16580"/>
                  </a:cubicBezTo>
                  <a:cubicBezTo>
                    <a:pt x="6372" y="20468"/>
                    <a:pt x="12852" y="20468"/>
                    <a:pt x="16740" y="16580"/>
                  </a:cubicBezTo>
                  <a:cubicBezTo>
                    <a:pt x="20196" y="13124"/>
                    <a:pt x="20628" y="6644"/>
                    <a:pt x="16740" y="2756"/>
                  </a:cubicBezTo>
                  <a:cubicBezTo>
                    <a:pt x="12852" y="-700"/>
                    <a:pt x="6804" y="-1132"/>
                    <a:pt x="2916" y="2756"/>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sp>
          <p:nvSpPr>
            <p:cNvPr id="535" name="Freeform 30"/>
            <p:cNvSpPr/>
            <p:nvPr/>
          </p:nvSpPr>
          <p:spPr>
            <a:xfrm>
              <a:off x="2446551" y="479153"/>
              <a:ext cx="100530" cy="100530"/>
            </a:xfrm>
            <a:custGeom>
              <a:avLst/>
              <a:gdLst/>
              <a:ahLst/>
              <a:cxnLst>
                <a:cxn ang="0">
                  <a:pos x="wd2" y="hd2"/>
                </a:cxn>
                <a:cxn ang="5400000">
                  <a:pos x="wd2" y="hd2"/>
                </a:cxn>
                <a:cxn ang="10800000">
                  <a:pos x="wd2" y="hd2"/>
                </a:cxn>
                <a:cxn ang="16200000">
                  <a:pos x="wd2" y="hd2"/>
                </a:cxn>
              </a:cxnLst>
              <a:rect l="0" t="0" r="r" b="b"/>
              <a:pathLst>
                <a:path w="19496" h="19496" extrusionOk="0">
                  <a:moveTo>
                    <a:pt x="16580" y="16740"/>
                  </a:moveTo>
                  <a:cubicBezTo>
                    <a:pt x="20468" y="12852"/>
                    <a:pt x="20468" y="6804"/>
                    <a:pt x="16580" y="2916"/>
                  </a:cubicBezTo>
                  <a:cubicBezTo>
                    <a:pt x="13124" y="-972"/>
                    <a:pt x="6644" y="-972"/>
                    <a:pt x="2756" y="2916"/>
                  </a:cubicBezTo>
                  <a:cubicBezTo>
                    <a:pt x="-700" y="6372"/>
                    <a:pt x="-1132" y="12852"/>
                    <a:pt x="2756" y="16740"/>
                  </a:cubicBezTo>
                  <a:cubicBezTo>
                    <a:pt x="6644" y="20196"/>
                    <a:pt x="12692" y="20628"/>
                    <a:pt x="16580" y="16740"/>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sp>
          <p:nvSpPr>
            <p:cNvPr id="536" name="Freeform 31"/>
            <p:cNvSpPr/>
            <p:nvPr/>
          </p:nvSpPr>
          <p:spPr>
            <a:xfrm>
              <a:off x="1104575" y="2792710"/>
              <a:ext cx="101099" cy="101099"/>
            </a:xfrm>
            <a:custGeom>
              <a:avLst/>
              <a:gdLst/>
              <a:ahLst/>
              <a:cxnLst>
                <a:cxn ang="0">
                  <a:pos x="wd2" y="hd2"/>
                </a:cxn>
                <a:cxn ang="5400000">
                  <a:pos x="wd2" y="hd2"/>
                </a:cxn>
                <a:cxn ang="10800000">
                  <a:pos x="wd2" y="hd2"/>
                </a:cxn>
                <a:cxn ang="16200000">
                  <a:pos x="wd2" y="hd2"/>
                </a:cxn>
              </a:cxnLst>
              <a:rect l="0" t="0" r="r" b="b"/>
              <a:pathLst>
                <a:path w="19607" h="19607" extrusionOk="0">
                  <a:moveTo>
                    <a:pt x="299" y="7211"/>
                  </a:moveTo>
                  <a:cubicBezTo>
                    <a:pt x="-997" y="12395"/>
                    <a:pt x="2027" y="18011"/>
                    <a:pt x="7211" y="19307"/>
                  </a:cubicBezTo>
                  <a:cubicBezTo>
                    <a:pt x="12395" y="20603"/>
                    <a:pt x="18011" y="17579"/>
                    <a:pt x="19307" y="12395"/>
                  </a:cubicBezTo>
                  <a:cubicBezTo>
                    <a:pt x="20603" y="7211"/>
                    <a:pt x="17579" y="2027"/>
                    <a:pt x="12395" y="299"/>
                  </a:cubicBezTo>
                  <a:cubicBezTo>
                    <a:pt x="7211" y="-997"/>
                    <a:pt x="2027" y="2027"/>
                    <a:pt x="299" y="7211"/>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sp>
          <p:nvSpPr>
            <p:cNvPr id="537" name="Freeform 32"/>
            <p:cNvSpPr/>
            <p:nvPr/>
          </p:nvSpPr>
          <p:spPr>
            <a:xfrm>
              <a:off x="1823744" y="121287"/>
              <a:ext cx="101098" cy="101098"/>
            </a:xfrm>
            <a:custGeom>
              <a:avLst/>
              <a:gdLst/>
              <a:ahLst/>
              <a:cxnLst>
                <a:cxn ang="0">
                  <a:pos x="wd2" y="hd2"/>
                </a:cxn>
                <a:cxn ang="5400000">
                  <a:pos x="wd2" y="hd2"/>
                </a:cxn>
                <a:cxn ang="10800000">
                  <a:pos x="wd2" y="hd2"/>
                </a:cxn>
                <a:cxn ang="16200000">
                  <a:pos x="wd2" y="hd2"/>
                </a:cxn>
              </a:cxnLst>
              <a:rect l="0" t="0" r="r" b="b"/>
              <a:pathLst>
                <a:path w="19607" h="19607" extrusionOk="0">
                  <a:moveTo>
                    <a:pt x="19307" y="12395"/>
                  </a:moveTo>
                  <a:cubicBezTo>
                    <a:pt x="20603" y="7211"/>
                    <a:pt x="17579" y="1595"/>
                    <a:pt x="12395" y="299"/>
                  </a:cubicBezTo>
                  <a:cubicBezTo>
                    <a:pt x="7211" y="-997"/>
                    <a:pt x="1595" y="2027"/>
                    <a:pt x="299" y="7211"/>
                  </a:cubicBezTo>
                  <a:cubicBezTo>
                    <a:pt x="-997" y="12395"/>
                    <a:pt x="2027" y="17579"/>
                    <a:pt x="7211" y="19307"/>
                  </a:cubicBezTo>
                  <a:cubicBezTo>
                    <a:pt x="12395" y="20603"/>
                    <a:pt x="17579" y="17579"/>
                    <a:pt x="19307" y="12395"/>
                  </a:cubicBezTo>
                  <a:close/>
                </a:path>
              </a:pathLst>
            </a:custGeom>
            <a:solidFill>
              <a:srgbClr val="F2F2F2"/>
            </a:solidFill>
            <a:ln w="12700" cap="flat">
              <a:noFill/>
              <a:miter lim="400000"/>
            </a:ln>
            <a:effectLst/>
          </p:spPr>
          <p:txBody>
            <a:bodyPr wrap="square" lIns="45719" tIns="45719" rIns="45719" bIns="45719" numCol="1" anchor="t">
              <a:noAutofit/>
            </a:bodyPr>
            <a:lstStyle/>
            <a:p>
              <a:endParaRPr/>
            </a:p>
          </p:txBody>
        </p:sp>
      </p:grpSp>
      <p:sp>
        <p:nvSpPr>
          <p:cNvPr id="539" name="Body Level One…"/>
          <p:cNvSpPr txBox="1">
            <a:spLocks noGrp="1"/>
          </p:cNvSpPr>
          <p:nvPr>
            <p:ph type="body" sz="quarter" idx="1"/>
          </p:nvPr>
        </p:nvSpPr>
        <p:spPr>
          <a:xfrm>
            <a:off x="3775336" y="2629677"/>
            <a:ext cx="5149720" cy="635699"/>
          </a:xfrm>
          <a:prstGeom prst="rect">
            <a:avLst/>
          </a:prstGeom>
        </p:spPr>
        <p:txBody>
          <a:bodyPr>
            <a:normAutofit/>
          </a:bodyPr>
          <a:lstStyle>
            <a:lvl1pPr marL="0" indent="0">
              <a:buSzTx/>
              <a:buFontTx/>
              <a:buNone/>
              <a:defRPr sz="3600" b="1">
                <a:solidFill>
                  <a:srgbClr val="1C344D"/>
                </a:solidFill>
                <a:latin typeface="Gill Sans MT"/>
                <a:ea typeface="Gill Sans MT"/>
                <a:cs typeface="Gill Sans MT"/>
                <a:sym typeface="Gill Sans MT"/>
              </a:defRPr>
            </a:lvl1pPr>
            <a:lvl2pPr marL="800100" indent="-342900">
              <a:buFontTx/>
              <a:defRPr sz="3600" b="1">
                <a:solidFill>
                  <a:srgbClr val="1C344D"/>
                </a:solidFill>
                <a:latin typeface="Gill Sans MT"/>
                <a:ea typeface="Gill Sans MT"/>
                <a:cs typeface="Gill Sans MT"/>
                <a:sym typeface="Gill Sans MT"/>
              </a:defRPr>
            </a:lvl2pPr>
            <a:lvl3pPr marL="1325879" indent="-411479">
              <a:buFontTx/>
              <a:defRPr sz="3600" b="1">
                <a:solidFill>
                  <a:srgbClr val="1C344D"/>
                </a:solidFill>
                <a:latin typeface="Gill Sans MT"/>
                <a:ea typeface="Gill Sans MT"/>
                <a:cs typeface="Gill Sans MT"/>
                <a:sym typeface="Gill Sans MT"/>
              </a:defRPr>
            </a:lvl3pPr>
            <a:lvl4pPr marL="1828800" indent="-457200">
              <a:buFontTx/>
              <a:defRPr sz="3600" b="1">
                <a:solidFill>
                  <a:srgbClr val="1C344D"/>
                </a:solidFill>
                <a:latin typeface="Gill Sans MT"/>
                <a:ea typeface="Gill Sans MT"/>
                <a:cs typeface="Gill Sans MT"/>
                <a:sym typeface="Gill Sans MT"/>
              </a:defRPr>
            </a:lvl4pPr>
            <a:lvl5pPr marL="2286000" indent="-457200">
              <a:buFontTx/>
              <a:defRPr sz="3600" b="1">
                <a:solidFill>
                  <a:srgbClr val="1C344D"/>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540" name="Text Placeholder 5"/>
          <p:cNvSpPr>
            <a:spLocks noGrp="1"/>
          </p:cNvSpPr>
          <p:nvPr>
            <p:ph type="body" sz="quarter" idx="21"/>
          </p:nvPr>
        </p:nvSpPr>
        <p:spPr>
          <a:xfrm>
            <a:off x="3775336" y="3265375"/>
            <a:ext cx="5149720" cy="714198"/>
          </a:xfrm>
          <a:prstGeom prst="rect">
            <a:avLst/>
          </a:prstGeom>
        </p:spPr>
        <p:txBody>
          <a:bodyPr>
            <a:normAutofit/>
          </a:bodyPr>
          <a:lstStyle/>
          <a:p>
            <a:pPr marL="0" indent="0">
              <a:buSzTx/>
              <a:buFontTx/>
              <a:buNone/>
              <a:defRPr>
                <a:solidFill>
                  <a:srgbClr val="1C344D"/>
                </a:solidFill>
                <a:latin typeface="Gill Sans MT"/>
                <a:ea typeface="Gill Sans MT"/>
                <a:cs typeface="Gill Sans MT"/>
                <a:sym typeface="Gill Sans MT"/>
              </a:defRPr>
            </a:pPr>
            <a:endParaRPr/>
          </a:p>
        </p:txBody>
      </p:sp>
      <p:sp>
        <p:nvSpPr>
          <p:cNvPr id="5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1">
    <p:bg>
      <p:bgPr>
        <a:solidFill>
          <a:srgbClr val="EDEDED"/>
        </a:solidFill>
        <a:effectLst/>
      </p:bgPr>
    </p:bg>
    <p:spTree>
      <p:nvGrpSpPr>
        <p:cNvPr id="1" name=""/>
        <p:cNvGrpSpPr/>
        <p:nvPr/>
      </p:nvGrpSpPr>
      <p:grpSpPr>
        <a:xfrm>
          <a:off x="0" y="0"/>
          <a:ext cx="0" cy="0"/>
          <a:chOff x="0" y="0"/>
          <a:chExt cx="0" cy="0"/>
        </a:xfrm>
      </p:grpSpPr>
      <p:sp>
        <p:nvSpPr>
          <p:cNvPr id="548" name="Rectangle 6"/>
          <p:cNvSpPr/>
          <p:nvPr/>
        </p:nvSpPr>
        <p:spPr>
          <a:xfrm>
            <a:off x="0" y="6323526"/>
            <a:ext cx="9144000" cy="534474"/>
          </a:xfrm>
          <a:prstGeom prst="rect">
            <a:avLst/>
          </a:prstGeom>
          <a:solidFill>
            <a:srgbClr val="1C344D"/>
          </a:solidFill>
          <a:ln w="12700">
            <a:miter lim="400000"/>
          </a:ln>
        </p:spPr>
        <p:txBody>
          <a:bodyPr lIns="45719" rIns="45719" anchor="ctr"/>
          <a:lstStyle/>
          <a:p>
            <a:pPr algn="ctr">
              <a:defRPr>
                <a:solidFill>
                  <a:srgbClr val="FFFFFF"/>
                </a:solidFill>
              </a:defRPr>
            </a:pPr>
            <a:endParaRPr/>
          </a:p>
        </p:txBody>
      </p:sp>
      <p:grpSp>
        <p:nvGrpSpPr>
          <p:cNvPr id="551" name="Group 7"/>
          <p:cNvGrpSpPr/>
          <p:nvPr/>
        </p:nvGrpSpPr>
        <p:grpSpPr>
          <a:xfrm>
            <a:off x="111397" y="6445611"/>
            <a:ext cx="1215124" cy="302919"/>
            <a:chOff x="0" y="0"/>
            <a:chExt cx="1215123" cy="302917"/>
          </a:xfrm>
        </p:grpSpPr>
        <p:pic>
          <p:nvPicPr>
            <p:cNvPr id="549" name="Picture 8" descr="Picture 8"/>
            <p:cNvPicPr>
              <a:picLocks noChangeAspect="1"/>
            </p:cNvPicPr>
            <p:nvPr/>
          </p:nvPicPr>
          <p:blipFill>
            <a:blip r:embed="rId2"/>
            <a:stretch>
              <a:fillRect/>
            </a:stretch>
          </p:blipFill>
          <p:spPr>
            <a:xfrm>
              <a:off x="0" y="0"/>
              <a:ext cx="545252" cy="302918"/>
            </a:xfrm>
            <a:prstGeom prst="rect">
              <a:avLst/>
            </a:prstGeom>
            <a:ln w="12700" cap="flat">
              <a:noFill/>
              <a:miter lim="400000"/>
            </a:ln>
            <a:effectLst/>
          </p:spPr>
        </p:pic>
        <p:pic>
          <p:nvPicPr>
            <p:cNvPr id="550" name="Picture 9" descr="Picture 9"/>
            <p:cNvPicPr>
              <a:picLocks noChangeAspect="1"/>
            </p:cNvPicPr>
            <p:nvPr/>
          </p:nvPicPr>
          <p:blipFill>
            <a:blip r:embed="rId3"/>
            <a:stretch>
              <a:fillRect/>
            </a:stretch>
          </p:blipFill>
          <p:spPr>
            <a:xfrm>
              <a:off x="639235" y="0"/>
              <a:ext cx="575889" cy="302918"/>
            </a:xfrm>
            <a:prstGeom prst="rect">
              <a:avLst/>
            </a:prstGeom>
            <a:ln w="12700" cap="flat">
              <a:noFill/>
              <a:miter lim="400000"/>
            </a:ln>
            <a:effectLst/>
          </p:spPr>
        </p:pic>
      </p:grpSp>
      <p:sp>
        <p:nvSpPr>
          <p:cNvPr id="552" name="Body Level One…"/>
          <p:cNvSpPr txBox="1">
            <a:spLocks noGrp="1"/>
          </p:cNvSpPr>
          <p:nvPr>
            <p:ph type="body" sz="quarter" idx="1"/>
          </p:nvPr>
        </p:nvSpPr>
        <p:spPr>
          <a:xfrm>
            <a:off x="347730" y="395396"/>
            <a:ext cx="5647524" cy="699269"/>
          </a:xfrm>
          <a:prstGeom prst="rect">
            <a:avLst/>
          </a:prstGeom>
        </p:spPr>
        <p:txBody>
          <a:bodyPr>
            <a:normAutofit/>
          </a:bodyPr>
          <a:lstStyle>
            <a:lvl1pPr marL="0" indent="0">
              <a:buSzTx/>
              <a:buFontTx/>
              <a:buNone/>
              <a:defRPr sz="3600" b="1">
                <a:solidFill>
                  <a:srgbClr val="1C344D"/>
                </a:solidFill>
                <a:latin typeface="Gill Sans MT"/>
                <a:ea typeface="Gill Sans MT"/>
                <a:cs typeface="Gill Sans MT"/>
                <a:sym typeface="Gill Sans MT"/>
              </a:defRPr>
            </a:lvl1pPr>
            <a:lvl2pPr marL="800100" indent="-342900">
              <a:buFontTx/>
              <a:defRPr sz="3600" b="1">
                <a:solidFill>
                  <a:srgbClr val="1C344D"/>
                </a:solidFill>
                <a:latin typeface="Gill Sans MT"/>
                <a:ea typeface="Gill Sans MT"/>
                <a:cs typeface="Gill Sans MT"/>
                <a:sym typeface="Gill Sans MT"/>
              </a:defRPr>
            </a:lvl2pPr>
            <a:lvl3pPr marL="1325879" indent="-411479">
              <a:buFontTx/>
              <a:defRPr sz="3600" b="1">
                <a:solidFill>
                  <a:srgbClr val="1C344D"/>
                </a:solidFill>
                <a:latin typeface="Gill Sans MT"/>
                <a:ea typeface="Gill Sans MT"/>
                <a:cs typeface="Gill Sans MT"/>
                <a:sym typeface="Gill Sans MT"/>
              </a:defRPr>
            </a:lvl3pPr>
            <a:lvl4pPr marL="1828800" indent="-457200">
              <a:buFontTx/>
              <a:defRPr sz="3600" b="1">
                <a:solidFill>
                  <a:srgbClr val="1C344D"/>
                </a:solidFill>
                <a:latin typeface="Gill Sans MT"/>
                <a:ea typeface="Gill Sans MT"/>
                <a:cs typeface="Gill Sans MT"/>
                <a:sym typeface="Gill Sans MT"/>
              </a:defRPr>
            </a:lvl4pPr>
            <a:lvl5pPr marL="2286000" indent="-457200">
              <a:buFontTx/>
              <a:defRPr sz="3600" b="1">
                <a:solidFill>
                  <a:srgbClr val="1C344D"/>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553" name="Text Placeholder 5"/>
          <p:cNvSpPr>
            <a:spLocks noGrp="1"/>
          </p:cNvSpPr>
          <p:nvPr>
            <p:ph type="body" sz="quarter" idx="21"/>
          </p:nvPr>
        </p:nvSpPr>
        <p:spPr>
          <a:xfrm>
            <a:off x="7228098" y="1772810"/>
            <a:ext cx="1849920" cy="406049"/>
          </a:xfrm>
          <a:prstGeom prst="rect">
            <a:avLst/>
          </a:prstGeom>
        </p:spPr>
        <p:txBody>
          <a:bodyPr>
            <a:normAutofit/>
          </a:bodyPr>
          <a:lstStyle/>
          <a:p>
            <a:pPr marL="0" indent="0">
              <a:buSzTx/>
              <a:buFontTx/>
              <a:buNone/>
              <a:defRPr>
                <a:solidFill>
                  <a:srgbClr val="1C344D"/>
                </a:solidFill>
                <a:latin typeface="Gill Sans MT"/>
                <a:ea typeface="Gill Sans MT"/>
                <a:cs typeface="Gill Sans MT"/>
                <a:sym typeface="Gill Sans MT"/>
              </a:defRPr>
            </a:pPr>
            <a:endParaRPr/>
          </a:p>
        </p:txBody>
      </p:sp>
      <p:sp>
        <p:nvSpPr>
          <p:cNvPr id="554" name="Text Placeholder 5"/>
          <p:cNvSpPr>
            <a:spLocks noGrp="1"/>
          </p:cNvSpPr>
          <p:nvPr>
            <p:ph type="body" sz="quarter" idx="22"/>
          </p:nvPr>
        </p:nvSpPr>
        <p:spPr>
          <a:xfrm>
            <a:off x="7227551" y="2158131"/>
            <a:ext cx="1849920" cy="1118044"/>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555" name="Text Placeholder 5"/>
          <p:cNvSpPr>
            <a:spLocks noGrp="1"/>
          </p:cNvSpPr>
          <p:nvPr>
            <p:ph type="body" sz="quarter" idx="23"/>
          </p:nvPr>
        </p:nvSpPr>
        <p:spPr>
          <a:xfrm>
            <a:off x="7227551" y="3299986"/>
            <a:ext cx="1849920" cy="406049"/>
          </a:xfrm>
          <a:prstGeom prst="rect">
            <a:avLst/>
          </a:prstGeom>
        </p:spPr>
        <p:txBody>
          <a:bodyPr>
            <a:normAutofit/>
          </a:bodyPr>
          <a:lstStyle/>
          <a:p>
            <a:pPr marL="0" indent="0">
              <a:buSzTx/>
              <a:buFontTx/>
              <a:buNone/>
              <a:defRPr>
                <a:solidFill>
                  <a:srgbClr val="1C344D"/>
                </a:solidFill>
                <a:latin typeface="Gill Sans MT"/>
                <a:ea typeface="Gill Sans MT"/>
                <a:cs typeface="Gill Sans MT"/>
                <a:sym typeface="Gill Sans MT"/>
              </a:defRPr>
            </a:pPr>
            <a:endParaRPr/>
          </a:p>
        </p:txBody>
      </p:sp>
      <p:sp>
        <p:nvSpPr>
          <p:cNvPr id="556" name="Text Placeholder 5"/>
          <p:cNvSpPr>
            <a:spLocks noGrp="1"/>
          </p:cNvSpPr>
          <p:nvPr>
            <p:ph type="body" sz="quarter" idx="24"/>
          </p:nvPr>
        </p:nvSpPr>
        <p:spPr>
          <a:xfrm>
            <a:off x="7227003" y="3685306"/>
            <a:ext cx="1849920" cy="1118044"/>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557" name="Text Placeholder 5"/>
          <p:cNvSpPr>
            <a:spLocks noGrp="1"/>
          </p:cNvSpPr>
          <p:nvPr>
            <p:ph type="body" sz="quarter" idx="25"/>
          </p:nvPr>
        </p:nvSpPr>
        <p:spPr>
          <a:xfrm>
            <a:off x="7226457" y="4777949"/>
            <a:ext cx="1849920" cy="406049"/>
          </a:xfrm>
          <a:prstGeom prst="rect">
            <a:avLst/>
          </a:prstGeom>
        </p:spPr>
        <p:txBody>
          <a:bodyPr>
            <a:normAutofit/>
          </a:bodyPr>
          <a:lstStyle/>
          <a:p>
            <a:pPr marL="0" indent="0">
              <a:buSzTx/>
              <a:buFontTx/>
              <a:buNone/>
              <a:defRPr>
                <a:solidFill>
                  <a:srgbClr val="1C344D"/>
                </a:solidFill>
                <a:latin typeface="Gill Sans MT"/>
                <a:ea typeface="Gill Sans MT"/>
                <a:cs typeface="Gill Sans MT"/>
                <a:sym typeface="Gill Sans MT"/>
              </a:defRPr>
            </a:pPr>
            <a:endParaRPr/>
          </a:p>
        </p:txBody>
      </p:sp>
      <p:sp>
        <p:nvSpPr>
          <p:cNvPr id="558" name="Text Placeholder 5"/>
          <p:cNvSpPr>
            <a:spLocks noGrp="1"/>
          </p:cNvSpPr>
          <p:nvPr>
            <p:ph type="body" sz="quarter" idx="26"/>
          </p:nvPr>
        </p:nvSpPr>
        <p:spPr>
          <a:xfrm>
            <a:off x="7225910" y="5163268"/>
            <a:ext cx="1849920" cy="1118044"/>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559" name="Text Placeholder 5"/>
          <p:cNvSpPr>
            <a:spLocks noGrp="1"/>
          </p:cNvSpPr>
          <p:nvPr>
            <p:ph type="body" sz="quarter" idx="27"/>
          </p:nvPr>
        </p:nvSpPr>
        <p:spPr>
          <a:xfrm>
            <a:off x="7225910" y="266363"/>
            <a:ext cx="1849920" cy="406050"/>
          </a:xfrm>
          <a:prstGeom prst="rect">
            <a:avLst/>
          </a:prstGeom>
        </p:spPr>
        <p:txBody>
          <a:bodyPr>
            <a:normAutofit/>
          </a:bodyPr>
          <a:lstStyle/>
          <a:p>
            <a:pPr marL="0" indent="0">
              <a:buSzTx/>
              <a:buFontTx/>
              <a:buNone/>
              <a:defRPr>
                <a:solidFill>
                  <a:srgbClr val="1C344D"/>
                </a:solidFill>
                <a:latin typeface="Gill Sans MT"/>
                <a:ea typeface="Gill Sans MT"/>
                <a:cs typeface="Gill Sans MT"/>
                <a:sym typeface="Gill Sans MT"/>
              </a:defRPr>
            </a:pPr>
            <a:endParaRPr/>
          </a:p>
        </p:txBody>
      </p:sp>
      <p:sp>
        <p:nvSpPr>
          <p:cNvPr id="560" name="Text Placeholder 5"/>
          <p:cNvSpPr>
            <a:spLocks noGrp="1"/>
          </p:cNvSpPr>
          <p:nvPr>
            <p:ph type="body" sz="quarter" idx="28"/>
          </p:nvPr>
        </p:nvSpPr>
        <p:spPr>
          <a:xfrm>
            <a:off x="7225362" y="651684"/>
            <a:ext cx="1849920" cy="1118044"/>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56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2">
    <p:bg>
      <p:bgPr>
        <a:solidFill>
          <a:srgbClr val="EDEDED"/>
        </a:solidFill>
        <a:effectLst/>
      </p:bgPr>
    </p:bg>
    <p:spTree>
      <p:nvGrpSpPr>
        <p:cNvPr id="1" name=""/>
        <p:cNvGrpSpPr/>
        <p:nvPr/>
      </p:nvGrpSpPr>
      <p:grpSpPr>
        <a:xfrm>
          <a:off x="0" y="0"/>
          <a:ext cx="0" cy="0"/>
          <a:chOff x="0" y="0"/>
          <a:chExt cx="0" cy="0"/>
        </a:xfrm>
      </p:grpSpPr>
      <p:sp>
        <p:nvSpPr>
          <p:cNvPr id="568" name="Rectangle 6"/>
          <p:cNvSpPr/>
          <p:nvPr/>
        </p:nvSpPr>
        <p:spPr>
          <a:xfrm>
            <a:off x="0" y="6323526"/>
            <a:ext cx="9144000" cy="534474"/>
          </a:xfrm>
          <a:prstGeom prst="rect">
            <a:avLst/>
          </a:prstGeom>
          <a:solidFill>
            <a:srgbClr val="1C344D"/>
          </a:solidFill>
          <a:ln w="12700">
            <a:miter lim="400000"/>
          </a:ln>
        </p:spPr>
        <p:txBody>
          <a:bodyPr lIns="45719" rIns="45719" anchor="ctr"/>
          <a:lstStyle/>
          <a:p>
            <a:pPr algn="ctr">
              <a:defRPr>
                <a:solidFill>
                  <a:srgbClr val="FFFFFF"/>
                </a:solidFill>
              </a:defRPr>
            </a:pPr>
            <a:endParaRPr/>
          </a:p>
        </p:txBody>
      </p:sp>
      <p:grpSp>
        <p:nvGrpSpPr>
          <p:cNvPr id="571" name="Group 7"/>
          <p:cNvGrpSpPr/>
          <p:nvPr/>
        </p:nvGrpSpPr>
        <p:grpSpPr>
          <a:xfrm>
            <a:off x="111397" y="6445611"/>
            <a:ext cx="1215124" cy="302919"/>
            <a:chOff x="0" y="0"/>
            <a:chExt cx="1215123" cy="302917"/>
          </a:xfrm>
        </p:grpSpPr>
        <p:pic>
          <p:nvPicPr>
            <p:cNvPr id="569" name="Picture 8" descr="Picture 8"/>
            <p:cNvPicPr>
              <a:picLocks noChangeAspect="1"/>
            </p:cNvPicPr>
            <p:nvPr/>
          </p:nvPicPr>
          <p:blipFill>
            <a:blip r:embed="rId2"/>
            <a:stretch>
              <a:fillRect/>
            </a:stretch>
          </p:blipFill>
          <p:spPr>
            <a:xfrm>
              <a:off x="0" y="0"/>
              <a:ext cx="545252" cy="302918"/>
            </a:xfrm>
            <a:prstGeom prst="rect">
              <a:avLst/>
            </a:prstGeom>
            <a:ln w="12700" cap="flat">
              <a:noFill/>
              <a:miter lim="400000"/>
            </a:ln>
            <a:effectLst/>
          </p:spPr>
        </p:pic>
        <p:pic>
          <p:nvPicPr>
            <p:cNvPr id="570" name="Picture 9" descr="Picture 9"/>
            <p:cNvPicPr>
              <a:picLocks noChangeAspect="1"/>
            </p:cNvPicPr>
            <p:nvPr/>
          </p:nvPicPr>
          <p:blipFill>
            <a:blip r:embed="rId3"/>
            <a:stretch>
              <a:fillRect/>
            </a:stretch>
          </p:blipFill>
          <p:spPr>
            <a:xfrm>
              <a:off x="639235" y="0"/>
              <a:ext cx="575889" cy="302918"/>
            </a:xfrm>
            <a:prstGeom prst="rect">
              <a:avLst/>
            </a:prstGeom>
            <a:ln w="12700" cap="flat">
              <a:noFill/>
              <a:miter lim="400000"/>
            </a:ln>
            <a:effectLst/>
          </p:spPr>
        </p:pic>
      </p:grpSp>
      <p:sp>
        <p:nvSpPr>
          <p:cNvPr id="572" name="Body Level One…"/>
          <p:cNvSpPr txBox="1">
            <a:spLocks noGrp="1"/>
          </p:cNvSpPr>
          <p:nvPr>
            <p:ph type="body" sz="quarter" idx="1"/>
          </p:nvPr>
        </p:nvSpPr>
        <p:spPr>
          <a:xfrm>
            <a:off x="347730" y="395396"/>
            <a:ext cx="5647524" cy="699269"/>
          </a:xfrm>
          <a:prstGeom prst="rect">
            <a:avLst/>
          </a:prstGeom>
        </p:spPr>
        <p:txBody>
          <a:bodyPr>
            <a:normAutofit/>
          </a:bodyPr>
          <a:lstStyle>
            <a:lvl1pPr marL="0" indent="0">
              <a:buSzTx/>
              <a:buFontTx/>
              <a:buNone/>
              <a:defRPr sz="3600" b="1">
                <a:solidFill>
                  <a:srgbClr val="1C344D"/>
                </a:solidFill>
                <a:latin typeface="Gill Sans MT"/>
                <a:ea typeface="Gill Sans MT"/>
                <a:cs typeface="Gill Sans MT"/>
                <a:sym typeface="Gill Sans MT"/>
              </a:defRPr>
            </a:lvl1pPr>
            <a:lvl2pPr marL="800100" indent="-342900">
              <a:buFontTx/>
              <a:defRPr sz="3600" b="1">
                <a:solidFill>
                  <a:srgbClr val="1C344D"/>
                </a:solidFill>
                <a:latin typeface="Gill Sans MT"/>
                <a:ea typeface="Gill Sans MT"/>
                <a:cs typeface="Gill Sans MT"/>
                <a:sym typeface="Gill Sans MT"/>
              </a:defRPr>
            </a:lvl2pPr>
            <a:lvl3pPr marL="1325879" indent="-411479">
              <a:buFontTx/>
              <a:defRPr sz="3600" b="1">
                <a:solidFill>
                  <a:srgbClr val="1C344D"/>
                </a:solidFill>
                <a:latin typeface="Gill Sans MT"/>
                <a:ea typeface="Gill Sans MT"/>
                <a:cs typeface="Gill Sans MT"/>
                <a:sym typeface="Gill Sans MT"/>
              </a:defRPr>
            </a:lvl3pPr>
            <a:lvl4pPr marL="1828800" indent="-457200">
              <a:buFontTx/>
              <a:defRPr sz="3600" b="1">
                <a:solidFill>
                  <a:srgbClr val="1C344D"/>
                </a:solidFill>
                <a:latin typeface="Gill Sans MT"/>
                <a:ea typeface="Gill Sans MT"/>
                <a:cs typeface="Gill Sans MT"/>
                <a:sym typeface="Gill Sans MT"/>
              </a:defRPr>
            </a:lvl4pPr>
            <a:lvl5pPr marL="2286000" indent="-457200">
              <a:buFontTx/>
              <a:defRPr sz="3600" b="1">
                <a:solidFill>
                  <a:srgbClr val="1C344D"/>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573" name="Text Placeholder 5"/>
          <p:cNvSpPr>
            <a:spLocks noGrp="1"/>
          </p:cNvSpPr>
          <p:nvPr>
            <p:ph type="body" sz="quarter" idx="21"/>
          </p:nvPr>
        </p:nvSpPr>
        <p:spPr>
          <a:xfrm>
            <a:off x="51606" y="3914804"/>
            <a:ext cx="1701515" cy="406050"/>
          </a:xfrm>
          <a:prstGeom prst="rect">
            <a:avLst/>
          </a:prstGeom>
        </p:spPr>
        <p:txBody>
          <a:bodyPr>
            <a:normAutofit/>
          </a:bodyPr>
          <a:lstStyle/>
          <a:p>
            <a:pPr marL="0" indent="0">
              <a:buSzTx/>
              <a:buFontTx/>
              <a:buNone/>
              <a:defRPr>
                <a:solidFill>
                  <a:srgbClr val="1C344D"/>
                </a:solidFill>
                <a:latin typeface="Gill Sans MT"/>
                <a:ea typeface="Gill Sans MT"/>
                <a:cs typeface="Gill Sans MT"/>
                <a:sym typeface="Gill Sans MT"/>
              </a:defRPr>
            </a:pPr>
            <a:endParaRPr/>
          </a:p>
        </p:txBody>
      </p:sp>
      <p:sp>
        <p:nvSpPr>
          <p:cNvPr id="574" name="Text Placeholder 5"/>
          <p:cNvSpPr>
            <a:spLocks noGrp="1"/>
          </p:cNvSpPr>
          <p:nvPr>
            <p:ph type="body" sz="quarter" idx="22"/>
          </p:nvPr>
        </p:nvSpPr>
        <p:spPr>
          <a:xfrm>
            <a:off x="51059" y="4300123"/>
            <a:ext cx="1701515" cy="1118044"/>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575" name="Text Placeholder 5"/>
          <p:cNvSpPr>
            <a:spLocks noGrp="1"/>
          </p:cNvSpPr>
          <p:nvPr>
            <p:ph type="body" sz="quarter" idx="23"/>
          </p:nvPr>
        </p:nvSpPr>
        <p:spPr>
          <a:xfrm>
            <a:off x="7377661" y="3911451"/>
            <a:ext cx="1701516" cy="406050"/>
          </a:xfrm>
          <a:prstGeom prst="rect">
            <a:avLst/>
          </a:prstGeom>
        </p:spPr>
        <p:txBody>
          <a:bodyPr>
            <a:normAutofit/>
          </a:bodyPr>
          <a:lstStyle/>
          <a:p>
            <a:pPr marL="0" indent="0">
              <a:buSzTx/>
              <a:buFontTx/>
              <a:buNone/>
              <a:defRPr>
                <a:solidFill>
                  <a:srgbClr val="1C344D"/>
                </a:solidFill>
                <a:latin typeface="Gill Sans MT"/>
                <a:ea typeface="Gill Sans MT"/>
                <a:cs typeface="Gill Sans MT"/>
                <a:sym typeface="Gill Sans MT"/>
              </a:defRPr>
            </a:pPr>
            <a:endParaRPr/>
          </a:p>
        </p:txBody>
      </p:sp>
      <p:sp>
        <p:nvSpPr>
          <p:cNvPr id="576" name="Text Placeholder 5"/>
          <p:cNvSpPr>
            <a:spLocks noGrp="1"/>
          </p:cNvSpPr>
          <p:nvPr>
            <p:ph type="body" sz="quarter" idx="24"/>
          </p:nvPr>
        </p:nvSpPr>
        <p:spPr>
          <a:xfrm>
            <a:off x="7377114" y="4296771"/>
            <a:ext cx="1701515" cy="1118044"/>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577" name="Text Placeholder 5"/>
          <p:cNvSpPr>
            <a:spLocks noGrp="1"/>
          </p:cNvSpPr>
          <p:nvPr>
            <p:ph type="body" sz="quarter" idx="25"/>
          </p:nvPr>
        </p:nvSpPr>
        <p:spPr>
          <a:xfrm>
            <a:off x="350793" y="1264792"/>
            <a:ext cx="8471235" cy="1118044"/>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57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3">
    <p:bg>
      <p:bgPr>
        <a:solidFill>
          <a:srgbClr val="EDEDED"/>
        </a:solidFill>
        <a:effectLst/>
      </p:bgPr>
    </p:bg>
    <p:spTree>
      <p:nvGrpSpPr>
        <p:cNvPr id="1" name=""/>
        <p:cNvGrpSpPr/>
        <p:nvPr/>
      </p:nvGrpSpPr>
      <p:grpSpPr>
        <a:xfrm>
          <a:off x="0" y="0"/>
          <a:ext cx="0" cy="0"/>
          <a:chOff x="0" y="0"/>
          <a:chExt cx="0" cy="0"/>
        </a:xfrm>
      </p:grpSpPr>
      <p:sp>
        <p:nvSpPr>
          <p:cNvPr id="585" name="Rectangle 6"/>
          <p:cNvSpPr/>
          <p:nvPr/>
        </p:nvSpPr>
        <p:spPr>
          <a:xfrm>
            <a:off x="0" y="6323526"/>
            <a:ext cx="9144000" cy="534474"/>
          </a:xfrm>
          <a:prstGeom prst="rect">
            <a:avLst/>
          </a:prstGeom>
          <a:solidFill>
            <a:srgbClr val="1C344D"/>
          </a:solidFill>
          <a:ln w="12700">
            <a:miter lim="400000"/>
          </a:ln>
        </p:spPr>
        <p:txBody>
          <a:bodyPr lIns="45719" rIns="45719" anchor="ctr"/>
          <a:lstStyle/>
          <a:p>
            <a:pPr algn="ctr">
              <a:defRPr>
                <a:solidFill>
                  <a:srgbClr val="FFFFFF"/>
                </a:solidFill>
              </a:defRPr>
            </a:pPr>
            <a:endParaRPr/>
          </a:p>
        </p:txBody>
      </p:sp>
      <p:grpSp>
        <p:nvGrpSpPr>
          <p:cNvPr id="588" name="Group 7"/>
          <p:cNvGrpSpPr/>
          <p:nvPr/>
        </p:nvGrpSpPr>
        <p:grpSpPr>
          <a:xfrm>
            <a:off x="111397" y="6445611"/>
            <a:ext cx="1215124" cy="302919"/>
            <a:chOff x="0" y="0"/>
            <a:chExt cx="1215123" cy="302917"/>
          </a:xfrm>
        </p:grpSpPr>
        <p:pic>
          <p:nvPicPr>
            <p:cNvPr id="586" name="Picture 8" descr="Picture 8"/>
            <p:cNvPicPr>
              <a:picLocks noChangeAspect="1"/>
            </p:cNvPicPr>
            <p:nvPr/>
          </p:nvPicPr>
          <p:blipFill>
            <a:blip r:embed="rId2"/>
            <a:stretch>
              <a:fillRect/>
            </a:stretch>
          </p:blipFill>
          <p:spPr>
            <a:xfrm>
              <a:off x="0" y="0"/>
              <a:ext cx="545252" cy="302918"/>
            </a:xfrm>
            <a:prstGeom prst="rect">
              <a:avLst/>
            </a:prstGeom>
            <a:ln w="12700" cap="flat">
              <a:noFill/>
              <a:miter lim="400000"/>
            </a:ln>
            <a:effectLst/>
          </p:spPr>
        </p:pic>
        <p:pic>
          <p:nvPicPr>
            <p:cNvPr id="587" name="Picture 9" descr="Picture 9"/>
            <p:cNvPicPr>
              <a:picLocks noChangeAspect="1"/>
            </p:cNvPicPr>
            <p:nvPr/>
          </p:nvPicPr>
          <p:blipFill>
            <a:blip r:embed="rId3"/>
            <a:stretch>
              <a:fillRect/>
            </a:stretch>
          </p:blipFill>
          <p:spPr>
            <a:xfrm>
              <a:off x="639235" y="0"/>
              <a:ext cx="575889" cy="302918"/>
            </a:xfrm>
            <a:prstGeom prst="rect">
              <a:avLst/>
            </a:prstGeom>
            <a:ln w="12700" cap="flat">
              <a:noFill/>
              <a:miter lim="400000"/>
            </a:ln>
            <a:effectLst/>
          </p:spPr>
        </p:pic>
      </p:grpSp>
      <p:sp>
        <p:nvSpPr>
          <p:cNvPr id="589" name="Body Level One…"/>
          <p:cNvSpPr txBox="1">
            <a:spLocks noGrp="1"/>
          </p:cNvSpPr>
          <p:nvPr>
            <p:ph type="body" sz="quarter" idx="1"/>
          </p:nvPr>
        </p:nvSpPr>
        <p:spPr>
          <a:xfrm>
            <a:off x="347730" y="395396"/>
            <a:ext cx="5647524" cy="699269"/>
          </a:xfrm>
          <a:prstGeom prst="rect">
            <a:avLst/>
          </a:prstGeom>
        </p:spPr>
        <p:txBody>
          <a:bodyPr>
            <a:normAutofit/>
          </a:bodyPr>
          <a:lstStyle>
            <a:lvl1pPr marL="0" indent="0">
              <a:buSzTx/>
              <a:buFontTx/>
              <a:buNone/>
              <a:defRPr sz="3600" b="1">
                <a:solidFill>
                  <a:srgbClr val="1C344D"/>
                </a:solidFill>
                <a:latin typeface="Gill Sans MT"/>
                <a:ea typeface="Gill Sans MT"/>
                <a:cs typeface="Gill Sans MT"/>
                <a:sym typeface="Gill Sans MT"/>
              </a:defRPr>
            </a:lvl1pPr>
            <a:lvl2pPr marL="800100" indent="-342900">
              <a:buFontTx/>
              <a:defRPr sz="3600" b="1">
                <a:solidFill>
                  <a:srgbClr val="1C344D"/>
                </a:solidFill>
                <a:latin typeface="Gill Sans MT"/>
                <a:ea typeface="Gill Sans MT"/>
                <a:cs typeface="Gill Sans MT"/>
                <a:sym typeface="Gill Sans MT"/>
              </a:defRPr>
            </a:lvl2pPr>
            <a:lvl3pPr marL="1325879" indent="-411479">
              <a:buFontTx/>
              <a:defRPr sz="3600" b="1">
                <a:solidFill>
                  <a:srgbClr val="1C344D"/>
                </a:solidFill>
                <a:latin typeface="Gill Sans MT"/>
                <a:ea typeface="Gill Sans MT"/>
                <a:cs typeface="Gill Sans MT"/>
                <a:sym typeface="Gill Sans MT"/>
              </a:defRPr>
            </a:lvl3pPr>
            <a:lvl4pPr marL="1828800" indent="-457200">
              <a:buFontTx/>
              <a:defRPr sz="3600" b="1">
                <a:solidFill>
                  <a:srgbClr val="1C344D"/>
                </a:solidFill>
                <a:latin typeface="Gill Sans MT"/>
                <a:ea typeface="Gill Sans MT"/>
                <a:cs typeface="Gill Sans MT"/>
                <a:sym typeface="Gill Sans MT"/>
              </a:defRPr>
            </a:lvl4pPr>
            <a:lvl5pPr marL="2286000" indent="-457200">
              <a:buFontTx/>
              <a:defRPr sz="3600" b="1">
                <a:solidFill>
                  <a:srgbClr val="1C344D"/>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590" name="Text Placeholder 5"/>
          <p:cNvSpPr>
            <a:spLocks noGrp="1"/>
          </p:cNvSpPr>
          <p:nvPr>
            <p:ph type="body" sz="quarter" idx="21"/>
          </p:nvPr>
        </p:nvSpPr>
        <p:spPr>
          <a:xfrm>
            <a:off x="1258797" y="2518822"/>
            <a:ext cx="1701516" cy="406051"/>
          </a:xfrm>
          <a:prstGeom prst="rect">
            <a:avLst/>
          </a:prstGeom>
        </p:spPr>
        <p:txBody>
          <a:bodyPr>
            <a:normAutofit/>
          </a:bodyPr>
          <a:lstStyle/>
          <a:p>
            <a:pPr marL="0" indent="0">
              <a:buSzTx/>
              <a:buFontTx/>
              <a:buNone/>
              <a:defRPr>
                <a:solidFill>
                  <a:srgbClr val="1C344D"/>
                </a:solidFill>
                <a:latin typeface="Gill Sans MT"/>
                <a:ea typeface="Gill Sans MT"/>
                <a:cs typeface="Gill Sans MT"/>
                <a:sym typeface="Gill Sans MT"/>
              </a:defRPr>
            </a:pPr>
            <a:endParaRPr/>
          </a:p>
        </p:txBody>
      </p:sp>
      <p:sp>
        <p:nvSpPr>
          <p:cNvPr id="591" name="Text Placeholder 5"/>
          <p:cNvSpPr>
            <a:spLocks noGrp="1"/>
          </p:cNvSpPr>
          <p:nvPr>
            <p:ph type="body" sz="quarter" idx="22"/>
          </p:nvPr>
        </p:nvSpPr>
        <p:spPr>
          <a:xfrm>
            <a:off x="1258251" y="2904143"/>
            <a:ext cx="1701515" cy="1118044"/>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592" name="Text Placeholder 5"/>
          <p:cNvSpPr>
            <a:spLocks noGrp="1"/>
          </p:cNvSpPr>
          <p:nvPr>
            <p:ph type="body" sz="quarter" idx="23"/>
          </p:nvPr>
        </p:nvSpPr>
        <p:spPr>
          <a:xfrm>
            <a:off x="4202526" y="2518822"/>
            <a:ext cx="1701515" cy="406051"/>
          </a:xfrm>
          <a:prstGeom prst="rect">
            <a:avLst/>
          </a:prstGeom>
        </p:spPr>
        <p:txBody>
          <a:bodyPr>
            <a:normAutofit/>
          </a:bodyPr>
          <a:lstStyle/>
          <a:p>
            <a:pPr marL="0" indent="0">
              <a:buSzTx/>
              <a:buFontTx/>
              <a:buNone/>
              <a:defRPr>
                <a:solidFill>
                  <a:srgbClr val="1C344D"/>
                </a:solidFill>
                <a:latin typeface="Gill Sans MT"/>
                <a:ea typeface="Gill Sans MT"/>
                <a:cs typeface="Gill Sans MT"/>
                <a:sym typeface="Gill Sans MT"/>
              </a:defRPr>
            </a:pPr>
            <a:endParaRPr/>
          </a:p>
        </p:txBody>
      </p:sp>
      <p:sp>
        <p:nvSpPr>
          <p:cNvPr id="593" name="Text Placeholder 5"/>
          <p:cNvSpPr>
            <a:spLocks noGrp="1"/>
          </p:cNvSpPr>
          <p:nvPr>
            <p:ph type="body" sz="quarter" idx="24"/>
          </p:nvPr>
        </p:nvSpPr>
        <p:spPr>
          <a:xfrm>
            <a:off x="4201979" y="2904143"/>
            <a:ext cx="1701516" cy="1118044"/>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594" name="Text Placeholder 5"/>
          <p:cNvSpPr>
            <a:spLocks noGrp="1"/>
          </p:cNvSpPr>
          <p:nvPr>
            <p:ph type="body" sz="quarter" idx="25"/>
          </p:nvPr>
        </p:nvSpPr>
        <p:spPr>
          <a:xfrm>
            <a:off x="7061073" y="2518822"/>
            <a:ext cx="1701516" cy="406051"/>
          </a:xfrm>
          <a:prstGeom prst="rect">
            <a:avLst/>
          </a:prstGeom>
        </p:spPr>
        <p:txBody>
          <a:bodyPr>
            <a:normAutofit/>
          </a:bodyPr>
          <a:lstStyle/>
          <a:p>
            <a:pPr marL="0" indent="0">
              <a:buSzTx/>
              <a:buFontTx/>
              <a:buNone/>
              <a:defRPr>
                <a:solidFill>
                  <a:srgbClr val="1C344D"/>
                </a:solidFill>
                <a:latin typeface="Gill Sans MT"/>
                <a:ea typeface="Gill Sans MT"/>
                <a:cs typeface="Gill Sans MT"/>
                <a:sym typeface="Gill Sans MT"/>
              </a:defRPr>
            </a:pPr>
            <a:endParaRPr/>
          </a:p>
        </p:txBody>
      </p:sp>
      <p:sp>
        <p:nvSpPr>
          <p:cNvPr id="595" name="Text Placeholder 5"/>
          <p:cNvSpPr>
            <a:spLocks noGrp="1"/>
          </p:cNvSpPr>
          <p:nvPr>
            <p:ph type="body" sz="quarter" idx="26"/>
          </p:nvPr>
        </p:nvSpPr>
        <p:spPr>
          <a:xfrm>
            <a:off x="7060527" y="2904143"/>
            <a:ext cx="1701516" cy="1118044"/>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596" name="Text Placeholder 5"/>
          <p:cNvSpPr>
            <a:spLocks noGrp="1"/>
          </p:cNvSpPr>
          <p:nvPr>
            <p:ph type="body" sz="quarter" idx="27"/>
          </p:nvPr>
        </p:nvSpPr>
        <p:spPr>
          <a:xfrm>
            <a:off x="1258797" y="4603803"/>
            <a:ext cx="1701516" cy="406050"/>
          </a:xfrm>
          <a:prstGeom prst="rect">
            <a:avLst/>
          </a:prstGeom>
        </p:spPr>
        <p:txBody>
          <a:bodyPr>
            <a:normAutofit/>
          </a:bodyPr>
          <a:lstStyle/>
          <a:p>
            <a:pPr marL="0" indent="0">
              <a:buSzTx/>
              <a:buFontTx/>
              <a:buNone/>
              <a:defRPr>
                <a:solidFill>
                  <a:srgbClr val="1C344D"/>
                </a:solidFill>
                <a:latin typeface="Gill Sans MT"/>
                <a:ea typeface="Gill Sans MT"/>
                <a:cs typeface="Gill Sans MT"/>
                <a:sym typeface="Gill Sans MT"/>
              </a:defRPr>
            </a:pPr>
            <a:endParaRPr/>
          </a:p>
        </p:txBody>
      </p:sp>
      <p:sp>
        <p:nvSpPr>
          <p:cNvPr id="597" name="Text Placeholder 5"/>
          <p:cNvSpPr>
            <a:spLocks noGrp="1"/>
          </p:cNvSpPr>
          <p:nvPr>
            <p:ph type="body" sz="quarter" idx="28"/>
          </p:nvPr>
        </p:nvSpPr>
        <p:spPr>
          <a:xfrm>
            <a:off x="1258251" y="4989122"/>
            <a:ext cx="1701515" cy="1118044"/>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598" name="Text Placeholder 5"/>
          <p:cNvSpPr>
            <a:spLocks noGrp="1"/>
          </p:cNvSpPr>
          <p:nvPr>
            <p:ph type="body" sz="quarter" idx="29"/>
          </p:nvPr>
        </p:nvSpPr>
        <p:spPr>
          <a:xfrm>
            <a:off x="4202526" y="4603803"/>
            <a:ext cx="1701515" cy="406050"/>
          </a:xfrm>
          <a:prstGeom prst="rect">
            <a:avLst/>
          </a:prstGeom>
        </p:spPr>
        <p:txBody>
          <a:bodyPr>
            <a:normAutofit/>
          </a:bodyPr>
          <a:lstStyle/>
          <a:p>
            <a:pPr marL="0" indent="0">
              <a:buSzTx/>
              <a:buFontTx/>
              <a:buNone/>
              <a:defRPr>
                <a:solidFill>
                  <a:srgbClr val="1C344D"/>
                </a:solidFill>
                <a:latin typeface="Gill Sans MT"/>
                <a:ea typeface="Gill Sans MT"/>
                <a:cs typeface="Gill Sans MT"/>
                <a:sym typeface="Gill Sans MT"/>
              </a:defRPr>
            </a:pPr>
            <a:endParaRPr/>
          </a:p>
        </p:txBody>
      </p:sp>
      <p:sp>
        <p:nvSpPr>
          <p:cNvPr id="599" name="Text Placeholder 5"/>
          <p:cNvSpPr>
            <a:spLocks noGrp="1"/>
          </p:cNvSpPr>
          <p:nvPr>
            <p:ph type="body" sz="quarter" idx="30"/>
          </p:nvPr>
        </p:nvSpPr>
        <p:spPr>
          <a:xfrm>
            <a:off x="4201979" y="4989122"/>
            <a:ext cx="1701516" cy="1118044"/>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600" name="Text Placeholder 5"/>
          <p:cNvSpPr>
            <a:spLocks noGrp="1"/>
          </p:cNvSpPr>
          <p:nvPr>
            <p:ph type="body" sz="quarter" idx="31"/>
          </p:nvPr>
        </p:nvSpPr>
        <p:spPr>
          <a:xfrm>
            <a:off x="7061073" y="4603803"/>
            <a:ext cx="1701516" cy="406050"/>
          </a:xfrm>
          <a:prstGeom prst="rect">
            <a:avLst/>
          </a:prstGeom>
        </p:spPr>
        <p:txBody>
          <a:bodyPr>
            <a:normAutofit/>
          </a:bodyPr>
          <a:lstStyle/>
          <a:p>
            <a:pPr marL="0" indent="0">
              <a:buSzTx/>
              <a:buFontTx/>
              <a:buNone/>
              <a:defRPr>
                <a:solidFill>
                  <a:srgbClr val="1C344D"/>
                </a:solidFill>
                <a:latin typeface="Gill Sans MT"/>
                <a:ea typeface="Gill Sans MT"/>
                <a:cs typeface="Gill Sans MT"/>
                <a:sym typeface="Gill Sans MT"/>
              </a:defRPr>
            </a:pPr>
            <a:endParaRPr/>
          </a:p>
        </p:txBody>
      </p:sp>
      <p:sp>
        <p:nvSpPr>
          <p:cNvPr id="601" name="Text Placeholder 5"/>
          <p:cNvSpPr>
            <a:spLocks noGrp="1"/>
          </p:cNvSpPr>
          <p:nvPr>
            <p:ph type="body" sz="quarter" idx="32"/>
          </p:nvPr>
        </p:nvSpPr>
        <p:spPr>
          <a:xfrm>
            <a:off x="7060527" y="4989122"/>
            <a:ext cx="1701516" cy="1118044"/>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602" name="Text Placeholder 5"/>
          <p:cNvSpPr>
            <a:spLocks noGrp="1"/>
          </p:cNvSpPr>
          <p:nvPr>
            <p:ph type="body" sz="quarter" idx="33"/>
          </p:nvPr>
        </p:nvSpPr>
        <p:spPr>
          <a:xfrm>
            <a:off x="347730" y="1217655"/>
            <a:ext cx="8414312" cy="1118044"/>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6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4">
    <p:bg>
      <p:bgPr>
        <a:solidFill>
          <a:srgbClr val="EDEDED"/>
        </a:solidFill>
        <a:effectLst/>
      </p:bgPr>
    </p:bg>
    <p:spTree>
      <p:nvGrpSpPr>
        <p:cNvPr id="1" name=""/>
        <p:cNvGrpSpPr/>
        <p:nvPr/>
      </p:nvGrpSpPr>
      <p:grpSpPr>
        <a:xfrm>
          <a:off x="0" y="0"/>
          <a:ext cx="0" cy="0"/>
          <a:chOff x="0" y="0"/>
          <a:chExt cx="0" cy="0"/>
        </a:xfrm>
      </p:grpSpPr>
      <p:sp>
        <p:nvSpPr>
          <p:cNvPr id="610" name="Rectangle 6"/>
          <p:cNvSpPr/>
          <p:nvPr/>
        </p:nvSpPr>
        <p:spPr>
          <a:xfrm>
            <a:off x="0" y="6323526"/>
            <a:ext cx="9144000" cy="534474"/>
          </a:xfrm>
          <a:prstGeom prst="rect">
            <a:avLst/>
          </a:prstGeom>
          <a:solidFill>
            <a:srgbClr val="1C344D"/>
          </a:solidFill>
          <a:ln w="12700">
            <a:miter lim="400000"/>
          </a:ln>
        </p:spPr>
        <p:txBody>
          <a:bodyPr lIns="45719" rIns="45719" anchor="ctr"/>
          <a:lstStyle/>
          <a:p>
            <a:pPr algn="ctr">
              <a:defRPr>
                <a:solidFill>
                  <a:srgbClr val="FFFFFF"/>
                </a:solidFill>
              </a:defRPr>
            </a:pPr>
            <a:endParaRPr/>
          </a:p>
        </p:txBody>
      </p:sp>
      <p:grpSp>
        <p:nvGrpSpPr>
          <p:cNvPr id="613" name="Group 7"/>
          <p:cNvGrpSpPr/>
          <p:nvPr/>
        </p:nvGrpSpPr>
        <p:grpSpPr>
          <a:xfrm>
            <a:off x="111397" y="6445611"/>
            <a:ext cx="1215124" cy="302919"/>
            <a:chOff x="0" y="0"/>
            <a:chExt cx="1215123" cy="302917"/>
          </a:xfrm>
        </p:grpSpPr>
        <p:pic>
          <p:nvPicPr>
            <p:cNvPr id="611" name="Picture 8" descr="Picture 8"/>
            <p:cNvPicPr>
              <a:picLocks noChangeAspect="1"/>
            </p:cNvPicPr>
            <p:nvPr/>
          </p:nvPicPr>
          <p:blipFill>
            <a:blip r:embed="rId2"/>
            <a:stretch>
              <a:fillRect/>
            </a:stretch>
          </p:blipFill>
          <p:spPr>
            <a:xfrm>
              <a:off x="0" y="0"/>
              <a:ext cx="545252" cy="302918"/>
            </a:xfrm>
            <a:prstGeom prst="rect">
              <a:avLst/>
            </a:prstGeom>
            <a:ln w="12700" cap="flat">
              <a:noFill/>
              <a:miter lim="400000"/>
            </a:ln>
            <a:effectLst/>
          </p:spPr>
        </p:pic>
        <p:pic>
          <p:nvPicPr>
            <p:cNvPr id="612" name="Picture 9" descr="Picture 9"/>
            <p:cNvPicPr>
              <a:picLocks noChangeAspect="1"/>
            </p:cNvPicPr>
            <p:nvPr/>
          </p:nvPicPr>
          <p:blipFill>
            <a:blip r:embed="rId3"/>
            <a:stretch>
              <a:fillRect/>
            </a:stretch>
          </p:blipFill>
          <p:spPr>
            <a:xfrm>
              <a:off x="639235" y="0"/>
              <a:ext cx="575889" cy="302918"/>
            </a:xfrm>
            <a:prstGeom prst="rect">
              <a:avLst/>
            </a:prstGeom>
            <a:ln w="12700" cap="flat">
              <a:noFill/>
              <a:miter lim="400000"/>
            </a:ln>
            <a:effectLst/>
          </p:spPr>
        </p:pic>
      </p:grpSp>
      <p:sp>
        <p:nvSpPr>
          <p:cNvPr id="614" name="Body Level One…"/>
          <p:cNvSpPr txBox="1">
            <a:spLocks noGrp="1"/>
          </p:cNvSpPr>
          <p:nvPr>
            <p:ph type="body" sz="quarter" idx="1"/>
          </p:nvPr>
        </p:nvSpPr>
        <p:spPr>
          <a:xfrm>
            <a:off x="347730" y="395396"/>
            <a:ext cx="5647524" cy="699269"/>
          </a:xfrm>
          <a:prstGeom prst="rect">
            <a:avLst/>
          </a:prstGeom>
        </p:spPr>
        <p:txBody>
          <a:bodyPr>
            <a:normAutofit/>
          </a:bodyPr>
          <a:lstStyle>
            <a:lvl1pPr marL="0" indent="0">
              <a:buSzTx/>
              <a:buFontTx/>
              <a:buNone/>
              <a:defRPr sz="3600" b="1">
                <a:solidFill>
                  <a:srgbClr val="1C344D"/>
                </a:solidFill>
                <a:latin typeface="Gill Sans MT"/>
                <a:ea typeface="Gill Sans MT"/>
                <a:cs typeface="Gill Sans MT"/>
                <a:sym typeface="Gill Sans MT"/>
              </a:defRPr>
            </a:lvl1pPr>
            <a:lvl2pPr marL="800100" indent="-342900">
              <a:buFontTx/>
              <a:defRPr sz="3600" b="1">
                <a:solidFill>
                  <a:srgbClr val="1C344D"/>
                </a:solidFill>
                <a:latin typeface="Gill Sans MT"/>
                <a:ea typeface="Gill Sans MT"/>
                <a:cs typeface="Gill Sans MT"/>
                <a:sym typeface="Gill Sans MT"/>
              </a:defRPr>
            </a:lvl2pPr>
            <a:lvl3pPr marL="1325879" indent="-411479">
              <a:buFontTx/>
              <a:defRPr sz="3600" b="1">
                <a:solidFill>
                  <a:srgbClr val="1C344D"/>
                </a:solidFill>
                <a:latin typeface="Gill Sans MT"/>
                <a:ea typeface="Gill Sans MT"/>
                <a:cs typeface="Gill Sans MT"/>
                <a:sym typeface="Gill Sans MT"/>
              </a:defRPr>
            </a:lvl3pPr>
            <a:lvl4pPr marL="1828800" indent="-457200">
              <a:buFontTx/>
              <a:defRPr sz="3600" b="1">
                <a:solidFill>
                  <a:srgbClr val="1C344D"/>
                </a:solidFill>
                <a:latin typeface="Gill Sans MT"/>
                <a:ea typeface="Gill Sans MT"/>
                <a:cs typeface="Gill Sans MT"/>
                <a:sym typeface="Gill Sans MT"/>
              </a:defRPr>
            </a:lvl4pPr>
            <a:lvl5pPr marL="2286000" indent="-457200">
              <a:buFontTx/>
              <a:defRPr sz="3600" b="1">
                <a:solidFill>
                  <a:srgbClr val="1C344D"/>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615" name="Text Placeholder 5"/>
          <p:cNvSpPr>
            <a:spLocks noGrp="1"/>
          </p:cNvSpPr>
          <p:nvPr>
            <p:ph type="body" sz="quarter" idx="21"/>
          </p:nvPr>
        </p:nvSpPr>
        <p:spPr>
          <a:xfrm>
            <a:off x="447429" y="3461172"/>
            <a:ext cx="1701515" cy="406050"/>
          </a:xfrm>
          <a:prstGeom prst="rect">
            <a:avLst/>
          </a:prstGeom>
        </p:spPr>
        <p:txBody>
          <a:bodyPr>
            <a:normAutofit/>
          </a:bodyPr>
          <a:lstStyle/>
          <a:p>
            <a:pPr marL="0" indent="0">
              <a:buSzTx/>
              <a:buFontTx/>
              <a:buNone/>
              <a:defRPr>
                <a:solidFill>
                  <a:srgbClr val="1C344D"/>
                </a:solidFill>
                <a:latin typeface="Gill Sans MT"/>
                <a:ea typeface="Gill Sans MT"/>
                <a:cs typeface="Gill Sans MT"/>
                <a:sym typeface="Gill Sans MT"/>
              </a:defRPr>
            </a:pPr>
            <a:endParaRPr/>
          </a:p>
        </p:txBody>
      </p:sp>
      <p:sp>
        <p:nvSpPr>
          <p:cNvPr id="616" name="Text Placeholder 5"/>
          <p:cNvSpPr>
            <a:spLocks noGrp="1"/>
          </p:cNvSpPr>
          <p:nvPr>
            <p:ph type="body" sz="quarter" idx="22"/>
          </p:nvPr>
        </p:nvSpPr>
        <p:spPr>
          <a:xfrm>
            <a:off x="446882" y="3846491"/>
            <a:ext cx="1701515" cy="2193701"/>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617" name="Text Placeholder 5"/>
          <p:cNvSpPr>
            <a:spLocks noGrp="1"/>
          </p:cNvSpPr>
          <p:nvPr>
            <p:ph type="body" sz="quarter" idx="23"/>
          </p:nvPr>
        </p:nvSpPr>
        <p:spPr>
          <a:xfrm>
            <a:off x="3649229" y="3459634"/>
            <a:ext cx="1701516" cy="406050"/>
          </a:xfrm>
          <a:prstGeom prst="rect">
            <a:avLst/>
          </a:prstGeom>
        </p:spPr>
        <p:txBody>
          <a:bodyPr>
            <a:normAutofit/>
          </a:bodyPr>
          <a:lstStyle/>
          <a:p>
            <a:pPr marL="0" indent="0">
              <a:buSzTx/>
              <a:buFontTx/>
              <a:buNone/>
              <a:defRPr>
                <a:solidFill>
                  <a:srgbClr val="1C344D"/>
                </a:solidFill>
                <a:latin typeface="Gill Sans MT"/>
                <a:ea typeface="Gill Sans MT"/>
                <a:cs typeface="Gill Sans MT"/>
                <a:sym typeface="Gill Sans MT"/>
              </a:defRPr>
            </a:pPr>
            <a:endParaRPr/>
          </a:p>
        </p:txBody>
      </p:sp>
      <p:sp>
        <p:nvSpPr>
          <p:cNvPr id="618" name="Text Placeholder 5"/>
          <p:cNvSpPr>
            <a:spLocks noGrp="1"/>
          </p:cNvSpPr>
          <p:nvPr>
            <p:ph type="body" sz="quarter" idx="24"/>
          </p:nvPr>
        </p:nvSpPr>
        <p:spPr>
          <a:xfrm>
            <a:off x="3648683" y="3844954"/>
            <a:ext cx="1701516" cy="2195238"/>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619" name="Text Placeholder 5"/>
          <p:cNvSpPr>
            <a:spLocks noGrp="1"/>
          </p:cNvSpPr>
          <p:nvPr>
            <p:ph type="body" sz="quarter" idx="25"/>
          </p:nvPr>
        </p:nvSpPr>
        <p:spPr>
          <a:xfrm>
            <a:off x="6905438" y="3487794"/>
            <a:ext cx="1701516" cy="406050"/>
          </a:xfrm>
          <a:prstGeom prst="rect">
            <a:avLst/>
          </a:prstGeom>
        </p:spPr>
        <p:txBody>
          <a:bodyPr>
            <a:normAutofit/>
          </a:bodyPr>
          <a:lstStyle/>
          <a:p>
            <a:pPr marL="0" indent="0">
              <a:buSzTx/>
              <a:buFontTx/>
              <a:buNone/>
              <a:defRPr>
                <a:solidFill>
                  <a:srgbClr val="1C344D"/>
                </a:solidFill>
                <a:latin typeface="Gill Sans MT"/>
                <a:ea typeface="Gill Sans MT"/>
                <a:cs typeface="Gill Sans MT"/>
                <a:sym typeface="Gill Sans MT"/>
              </a:defRPr>
            </a:pPr>
            <a:endParaRPr/>
          </a:p>
        </p:txBody>
      </p:sp>
      <p:sp>
        <p:nvSpPr>
          <p:cNvPr id="620" name="Text Placeholder 5"/>
          <p:cNvSpPr>
            <a:spLocks noGrp="1"/>
          </p:cNvSpPr>
          <p:nvPr>
            <p:ph type="body" sz="quarter" idx="26"/>
          </p:nvPr>
        </p:nvSpPr>
        <p:spPr>
          <a:xfrm>
            <a:off x="6904890" y="3873115"/>
            <a:ext cx="1701516" cy="2167078"/>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62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Custom Layout">
    <p:spTree>
      <p:nvGrpSpPr>
        <p:cNvPr id="1" name=""/>
        <p:cNvGrpSpPr/>
        <p:nvPr/>
      </p:nvGrpSpPr>
      <p:grpSpPr>
        <a:xfrm>
          <a:off x="0" y="0"/>
          <a:ext cx="0" cy="0"/>
          <a:chOff x="0" y="0"/>
          <a:chExt cx="0" cy="0"/>
        </a:xfrm>
      </p:grpSpPr>
      <p:sp>
        <p:nvSpPr>
          <p:cNvPr id="27" name="Title Text"/>
          <p:cNvSpPr txBox="1">
            <a:spLocks noGrp="1"/>
          </p:cNvSpPr>
          <p:nvPr>
            <p:ph type="title"/>
          </p:nvPr>
        </p:nvSpPr>
        <p:spPr>
          <a:prstGeom prst="rect">
            <a:avLst/>
          </a:prstGeom>
        </p:spPr>
        <p:txBody>
          <a:bodyPr/>
          <a:lstStyle/>
          <a:p>
            <a:r>
              <a:t>Title Text</a:t>
            </a:r>
          </a:p>
        </p:txBody>
      </p:sp>
      <p:sp>
        <p:nvSpPr>
          <p:cNvPr id="2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cSld name="5">
    <p:bg>
      <p:bgPr>
        <a:solidFill>
          <a:srgbClr val="EDEDED"/>
        </a:solidFill>
        <a:effectLst/>
      </p:bgPr>
    </p:bg>
    <p:spTree>
      <p:nvGrpSpPr>
        <p:cNvPr id="1" name=""/>
        <p:cNvGrpSpPr/>
        <p:nvPr/>
      </p:nvGrpSpPr>
      <p:grpSpPr>
        <a:xfrm>
          <a:off x="0" y="0"/>
          <a:ext cx="0" cy="0"/>
          <a:chOff x="0" y="0"/>
          <a:chExt cx="0" cy="0"/>
        </a:xfrm>
      </p:grpSpPr>
      <p:sp>
        <p:nvSpPr>
          <p:cNvPr id="628" name="Rectangle 6"/>
          <p:cNvSpPr/>
          <p:nvPr/>
        </p:nvSpPr>
        <p:spPr>
          <a:xfrm>
            <a:off x="0" y="6323526"/>
            <a:ext cx="9144000" cy="534474"/>
          </a:xfrm>
          <a:prstGeom prst="rect">
            <a:avLst/>
          </a:prstGeom>
          <a:solidFill>
            <a:srgbClr val="1C344D"/>
          </a:solidFill>
          <a:ln w="12700">
            <a:miter lim="400000"/>
          </a:ln>
        </p:spPr>
        <p:txBody>
          <a:bodyPr lIns="45719" rIns="45719" anchor="ctr"/>
          <a:lstStyle/>
          <a:p>
            <a:pPr algn="ctr">
              <a:defRPr>
                <a:solidFill>
                  <a:srgbClr val="FFFFFF"/>
                </a:solidFill>
              </a:defRPr>
            </a:pPr>
            <a:endParaRPr/>
          </a:p>
        </p:txBody>
      </p:sp>
      <p:grpSp>
        <p:nvGrpSpPr>
          <p:cNvPr id="631" name="Group 7"/>
          <p:cNvGrpSpPr/>
          <p:nvPr/>
        </p:nvGrpSpPr>
        <p:grpSpPr>
          <a:xfrm>
            <a:off x="111397" y="6445611"/>
            <a:ext cx="1215124" cy="302919"/>
            <a:chOff x="0" y="0"/>
            <a:chExt cx="1215123" cy="302917"/>
          </a:xfrm>
        </p:grpSpPr>
        <p:pic>
          <p:nvPicPr>
            <p:cNvPr id="629" name="Picture 8" descr="Picture 8"/>
            <p:cNvPicPr>
              <a:picLocks noChangeAspect="1"/>
            </p:cNvPicPr>
            <p:nvPr/>
          </p:nvPicPr>
          <p:blipFill>
            <a:blip r:embed="rId2"/>
            <a:stretch>
              <a:fillRect/>
            </a:stretch>
          </p:blipFill>
          <p:spPr>
            <a:xfrm>
              <a:off x="0" y="0"/>
              <a:ext cx="545252" cy="302918"/>
            </a:xfrm>
            <a:prstGeom prst="rect">
              <a:avLst/>
            </a:prstGeom>
            <a:ln w="12700" cap="flat">
              <a:noFill/>
              <a:miter lim="400000"/>
            </a:ln>
            <a:effectLst/>
          </p:spPr>
        </p:pic>
        <p:pic>
          <p:nvPicPr>
            <p:cNvPr id="630" name="Picture 9" descr="Picture 9"/>
            <p:cNvPicPr>
              <a:picLocks noChangeAspect="1"/>
            </p:cNvPicPr>
            <p:nvPr/>
          </p:nvPicPr>
          <p:blipFill>
            <a:blip r:embed="rId3"/>
            <a:stretch>
              <a:fillRect/>
            </a:stretch>
          </p:blipFill>
          <p:spPr>
            <a:xfrm>
              <a:off x="639235" y="0"/>
              <a:ext cx="575889" cy="302918"/>
            </a:xfrm>
            <a:prstGeom prst="rect">
              <a:avLst/>
            </a:prstGeom>
            <a:ln w="12700" cap="flat">
              <a:noFill/>
              <a:miter lim="400000"/>
            </a:ln>
            <a:effectLst/>
          </p:spPr>
        </p:pic>
      </p:grpSp>
      <p:sp>
        <p:nvSpPr>
          <p:cNvPr id="632" name="Body Level One…"/>
          <p:cNvSpPr txBox="1">
            <a:spLocks noGrp="1"/>
          </p:cNvSpPr>
          <p:nvPr>
            <p:ph type="body" sz="quarter" idx="1"/>
          </p:nvPr>
        </p:nvSpPr>
        <p:spPr>
          <a:xfrm>
            <a:off x="3829918" y="5031647"/>
            <a:ext cx="1701516" cy="1118044"/>
          </a:xfrm>
          <a:prstGeom prst="rect">
            <a:avLst/>
          </a:prstGeom>
        </p:spPr>
        <p:txBody>
          <a:bodyPr>
            <a:normAutofit/>
          </a:bodyPr>
          <a:lstStyle>
            <a:lvl1pPr marL="0" indent="0" algn="ctr">
              <a:lnSpc>
                <a:spcPct val="100000"/>
              </a:lnSpc>
              <a:spcBef>
                <a:spcPts val="0"/>
              </a:spcBef>
              <a:buSzTx/>
              <a:buFontTx/>
              <a:buNone/>
              <a:defRPr sz="2000">
                <a:solidFill>
                  <a:srgbClr val="1C344D"/>
                </a:solidFill>
                <a:latin typeface="Gill Sans MT"/>
                <a:ea typeface="Gill Sans MT"/>
                <a:cs typeface="Gill Sans MT"/>
                <a:sym typeface="Gill Sans MT"/>
              </a:defRPr>
            </a:lvl1pPr>
            <a:lvl2pPr marL="647700" indent="-190500" algn="ctr">
              <a:lnSpc>
                <a:spcPct val="100000"/>
              </a:lnSpc>
              <a:spcBef>
                <a:spcPts val="0"/>
              </a:spcBef>
              <a:buFontTx/>
              <a:defRPr sz="2000">
                <a:solidFill>
                  <a:srgbClr val="1C344D"/>
                </a:solidFill>
                <a:latin typeface="Gill Sans MT"/>
                <a:ea typeface="Gill Sans MT"/>
                <a:cs typeface="Gill Sans MT"/>
                <a:sym typeface="Gill Sans MT"/>
              </a:defRPr>
            </a:lvl2pPr>
            <a:lvl3pPr marL="1143000" indent="-228600" algn="ctr">
              <a:lnSpc>
                <a:spcPct val="100000"/>
              </a:lnSpc>
              <a:spcBef>
                <a:spcPts val="0"/>
              </a:spcBef>
              <a:buFontTx/>
              <a:defRPr sz="2000">
                <a:solidFill>
                  <a:srgbClr val="1C344D"/>
                </a:solidFill>
                <a:latin typeface="Gill Sans MT"/>
                <a:ea typeface="Gill Sans MT"/>
                <a:cs typeface="Gill Sans MT"/>
                <a:sym typeface="Gill Sans MT"/>
              </a:defRPr>
            </a:lvl3pPr>
            <a:lvl4pPr marL="1625600" indent="-254000" algn="ctr">
              <a:lnSpc>
                <a:spcPct val="100000"/>
              </a:lnSpc>
              <a:spcBef>
                <a:spcPts val="0"/>
              </a:spcBef>
              <a:buFontTx/>
              <a:defRPr sz="2000">
                <a:solidFill>
                  <a:srgbClr val="1C344D"/>
                </a:solidFill>
                <a:latin typeface="Gill Sans MT"/>
                <a:ea typeface="Gill Sans MT"/>
                <a:cs typeface="Gill Sans MT"/>
                <a:sym typeface="Gill Sans MT"/>
              </a:defRPr>
            </a:lvl4pPr>
            <a:lvl5pPr marL="2082800" indent="-254000" algn="ctr">
              <a:lnSpc>
                <a:spcPct val="100000"/>
              </a:lnSpc>
              <a:spcBef>
                <a:spcPts val="0"/>
              </a:spcBef>
              <a:buFontTx/>
              <a:defRPr sz="2000">
                <a:solidFill>
                  <a:srgbClr val="1C344D"/>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633" name="Text Placeholder 5"/>
          <p:cNvSpPr>
            <a:spLocks noGrp="1"/>
          </p:cNvSpPr>
          <p:nvPr>
            <p:ph type="body" sz="quarter" idx="21"/>
          </p:nvPr>
        </p:nvSpPr>
        <p:spPr>
          <a:xfrm>
            <a:off x="5538211" y="5027443"/>
            <a:ext cx="1701516" cy="1118044"/>
          </a:xfrm>
          <a:prstGeom prst="rect">
            <a:avLst/>
          </a:prstGeom>
        </p:spPr>
        <p:txBody>
          <a:bodyPr>
            <a:normAutofit/>
          </a:bodyPr>
          <a:lstStyle/>
          <a:p>
            <a:pPr marL="0" indent="0" algn="ctr">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634" name="Text Placeholder 5"/>
          <p:cNvSpPr>
            <a:spLocks noGrp="1"/>
          </p:cNvSpPr>
          <p:nvPr>
            <p:ph type="body" sz="quarter" idx="22"/>
          </p:nvPr>
        </p:nvSpPr>
        <p:spPr>
          <a:xfrm>
            <a:off x="7235390" y="5038614"/>
            <a:ext cx="1701516" cy="1118044"/>
          </a:xfrm>
          <a:prstGeom prst="rect">
            <a:avLst/>
          </a:prstGeom>
        </p:spPr>
        <p:txBody>
          <a:bodyPr>
            <a:normAutofit/>
          </a:bodyPr>
          <a:lstStyle/>
          <a:p>
            <a:pPr marL="0" indent="0" algn="ctr">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635" name="Text Placeholder 5"/>
          <p:cNvSpPr>
            <a:spLocks noGrp="1"/>
          </p:cNvSpPr>
          <p:nvPr>
            <p:ph type="body" sz="quarter" idx="23"/>
          </p:nvPr>
        </p:nvSpPr>
        <p:spPr>
          <a:xfrm>
            <a:off x="5033797" y="1392509"/>
            <a:ext cx="2696752" cy="2462535"/>
          </a:xfrm>
          <a:prstGeom prst="rect">
            <a:avLst/>
          </a:prstGeom>
        </p:spPr>
        <p:txBody>
          <a:bodyPr>
            <a:normAutofit/>
          </a:bodyPr>
          <a:lstStyle/>
          <a:p>
            <a:pPr marL="0" indent="0" algn="ctr">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636" name="Text Placeholder 3"/>
          <p:cNvSpPr>
            <a:spLocks noGrp="1"/>
          </p:cNvSpPr>
          <p:nvPr>
            <p:ph type="body" sz="quarter" idx="24"/>
          </p:nvPr>
        </p:nvSpPr>
        <p:spPr>
          <a:xfrm>
            <a:off x="347729" y="395397"/>
            <a:ext cx="5647525" cy="699268"/>
          </a:xfrm>
          <a:prstGeom prst="rect">
            <a:avLst/>
          </a:prstGeom>
        </p:spPr>
        <p:txBody>
          <a:bodyPr>
            <a:normAutofit/>
          </a:bodyPr>
          <a:lstStyle/>
          <a:p>
            <a:pPr marL="0" indent="0">
              <a:buSzTx/>
              <a:buFontTx/>
              <a:buNone/>
              <a:defRPr sz="3600" b="1">
                <a:solidFill>
                  <a:srgbClr val="1C344D"/>
                </a:solidFill>
                <a:latin typeface="Gill Sans MT"/>
                <a:ea typeface="Gill Sans MT"/>
                <a:cs typeface="Gill Sans MT"/>
                <a:sym typeface="Gill Sans MT"/>
              </a:defRPr>
            </a:pPr>
            <a:endParaRPr/>
          </a:p>
        </p:txBody>
      </p:sp>
      <p:sp>
        <p:nvSpPr>
          <p:cNvPr id="63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cSld name="6">
    <p:bg>
      <p:bgPr>
        <a:solidFill>
          <a:srgbClr val="EDEDED"/>
        </a:solidFill>
        <a:effectLst/>
      </p:bgPr>
    </p:bg>
    <p:spTree>
      <p:nvGrpSpPr>
        <p:cNvPr id="1" name=""/>
        <p:cNvGrpSpPr/>
        <p:nvPr/>
      </p:nvGrpSpPr>
      <p:grpSpPr>
        <a:xfrm>
          <a:off x="0" y="0"/>
          <a:ext cx="0" cy="0"/>
          <a:chOff x="0" y="0"/>
          <a:chExt cx="0" cy="0"/>
        </a:xfrm>
      </p:grpSpPr>
      <p:sp>
        <p:nvSpPr>
          <p:cNvPr id="644" name="Rectangle 6"/>
          <p:cNvSpPr/>
          <p:nvPr/>
        </p:nvSpPr>
        <p:spPr>
          <a:xfrm>
            <a:off x="0" y="6323526"/>
            <a:ext cx="9144000" cy="534474"/>
          </a:xfrm>
          <a:prstGeom prst="rect">
            <a:avLst/>
          </a:prstGeom>
          <a:solidFill>
            <a:srgbClr val="1C344D"/>
          </a:solidFill>
          <a:ln w="12700">
            <a:miter lim="400000"/>
          </a:ln>
        </p:spPr>
        <p:txBody>
          <a:bodyPr lIns="45719" rIns="45719" anchor="ctr"/>
          <a:lstStyle/>
          <a:p>
            <a:pPr algn="ctr">
              <a:defRPr>
                <a:solidFill>
                  <a:srgbClr val="FFFFFF"/>
                </a:solidFill>
              </a:defRPr>
            </a:pPr>
            <a:endParaRPr/>
          </a:p>
        </p:txBody>
      </p:sp>
      <p:grpSp>
        <p:nvGrpSpPr>
          <p:cNvPr id="647" name="Group 7"/>
          <p:cNvGrpSpPr/>
          <p:nvPr/>
        </p:nvGrpSpPr>
        <p:grpSpPr>
          <a:xfrm>
            <a:off x="111397" y="6445611"/>
            <a:ext cx="1215124" cy="302919"/>
            <a:chOff x="0" y="0"/>
            <a:chExt cx="1215123" cy="302917"/>
          </a:xfrm>
        </p:grpSpPr>
        <p:pic>
          <p:nvPicPr>
            <p:cNvPr id="645" name="Picture 8" descr="Picture 8"/>
            <p:cNvPicPr>
              <a:picLocks noChangeAspect="1"/>
            </p:cNvPicPr>
            <p:nvPr/>
          </p:nvPicPr>
          <p:blipFill>
            <a:blip r:embed="rId2"/>
            <a:stretch>
              <a:fillRect/>
            </a:stretch>
          </p:blipFill>
          <p:spPr>
            <a:xfrm>
              <a:off x="0" y="0"/>
              <a:ext cx="545252" cy="302918"/>
            </a:xfrm>
            <a:prstGeom prst="rect">
              <a:avLst/>
            </a:prstGeom>
            <a:ln w="12700" cap="flat">
              <a:noFill/>
              <a:miter lim="400000"/>
            </a:ln>
            <a:effectLst/>
          </p:spPr>
        </p:pic>
        <p:pic>
          <p:nvPicPr>
            <p:cNvPr id="646" name="Picture 9" descr="Picture 9"/>
            <p:cNvPicPr>
              <a:picLocks noChangeAspect="1"/>
            </p:cNvPicPr>
            <p:nvPr/>
          </p:nvPicPr>
          <p:blipFill>
            <a:blip r:embed="rId3"/>
            <a:stretch>
              <a:fillRect/>
            </a:stretch>
          </p:blipFill>
          <p:spPr>
            <a:xfrm>
              <a:off x="639235" y="0"/>
              <a:ext cx="575889" cy="302918"/>
            </a:xfrm>
            <a:prstGeom prst="rect">
              <a:avLst/>
            </a:prstGeom>
            <a:ln w="12700" cap="flat">
              <a:noFill/>
              <a:miter lim="400000"/>
            </a:ln>
            <a:effectLst/>
          </p:spPr>
        </p:pic>
      </p:grpSp>
      <p:sp>
        <p:nvSpPr>
          <p:cNvPr id="648" name="Body Level One…"/>
          <p:cNvSpPr txBox="1">
            <a:spLocks noGrp="1"/>
          </p:cNvSpPr>
          <p:nvPr>
            <p:ph type="body" sz="quarter" idx="1"/>
          </p:nvPr>
        </p:nvSpPr>
        <p:spPr>
          <a:xfrm>
            <a:off x="347730" y="5031647"/>
            <a:ext cx="1701515" cy="1118044"/>
          </a:xfrm>
          <a:prstGeom prst="rect">
            <a:avLst/>
          </a:prstGeom>
        </p:spPr>
        <p:txBody>
          <a:bodyPr>
            <a:normAutofit/>
          </a:bodyPr>
          <a:lstStyle>
            <a:lvl1pPr marL="0" indent="0" algn="ctr">
              <a:lnSpc>
                <a:spcPct val="100000"/>
              </a:lnSpc>
              <a:spcBef>
                <a:spcPts val="0"/>
              </a:spcBef>
              <a:buSzTx/>
              <a:buFontTx/>
              <a:buNone/>
              <a:defRPr sz="2000">
                <a:solidFill>
                  <a:srgbClr val="1C344D"/>
                </a:solidFill>
                <a:latin typeface="Gill Sans MT"/>
                <a:ea typeface="Gill Sans MT"/>
                <a:cs typeface="Gill Sans MT"/>
                <a:sym typeface="Gill Sans MT"/>
              </a:defRPr>
            </a:lvl1pPr>
            <a:lvl2pPr marL="647700" indent="-190500" algn="ctr">
              <a:lnSpc>
                <a:spcPct val="100000"/>
              </a:lnSpc>
              <a:spcBef>
                <a:spcPts val="0"/>
              </a:spcBef>
              <a:buFontTx/>
              <a:defRPr sz="2000">
                <a:solidFill>
                  <a:srgbClr val="1C344D"/>
                </a:solidFill>
                <a:latin typeface="Gill Sans MT"/>
                <a:ea typeface="Gill Sans MT"/>
                <a:cs typeface="Gill Sans MT"/>
                <a:sym typeface="Gill Sans MT"/>
              </a:defRPr>
            </a:lvl2pPr>
            <a:lvl3pPr marL="1143000" indent="-228600" algn="ctr">
              <a:lnSpc>
                <a:spcPct val="100000"/>
              </a:lnSpc>
              <a:spcBef>
                <a:spcPts val="0"/>
              </a:spcBef>
              <a:buFontTx/>
              <a:defRPr sz="2000">
                <a:solidFill>
                  <a:srgbClr val="1C344D"/>
                </a:solidFill>
                <a:latin typeface="Gill Sans MT"/>
                <a:ea typeface="Gill Sans MT"/>
                <a:cs typeface="Gill Sans MT"/>
                <a:sym typeface="Gill Sans MT"/>
              </a:defRPr>
            </a:lvl3pPr>
            <a:lvl4pPr marL="1625600" indent="-254000" algn="ctr">
              <a:lnSpc>
                <a:spcPct val="100000"/>
              </a:lnSpc>
              <a:spcBef>
                <a:spcPts val="0"/>
              </a:spcBef>
              <a:buFontTx/>
              <a:defRPr sz="2000">
                <a:solidFill>
                  <a:srgbClr val="1C344D"/>
                </a:solidFill>
                <a:latin typeface="Gill Sans MT"/>
                <a:ea typeface="Gill Sans MT"/>
                <a:cs typeface="Gill Sans MT"/>
                <a:sym typeface="Gill Sans MT"/>
              </a:defRPr>
            </a:lvl4pPr>
            <a:lvl5pPr marL="2082800" indent="-254000" algn="ctr">
              <a:lnSpc>
                <a:spcPct val="100000"/>
              </a:lnSpc>
              <a:spcBef>
                <a:spcPts val="0"/>
              </a:spcBef>
              <a:buFontTx/>
              <a:defRPr sz="2000">
                <a:solidFill>
                  <a:srgbClr val="1C344D"/>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649" name="Text Placeholder 5"/>
          <p:cNvSpPr>
            <a:spLocks noGrp="1"/>
          </p:cNvSpPr>
          <p:nvPr>
            <p:ph type="body" sz="quarter" idx="21"/>
          </p:nvPr>
        </p:nvSpPr>
        <p:spPr>
          <a:xfrm>
            <a:off x="2056022" y="5027443"/>
            <a:ext cx="1701516" cy="1118044"/>
          </a:xfrm>
          <a:prstGeom prst="rect">
            <a:avLst/>
          </a:prstGeom>
        </p:spPr>
        <p:txBody>
          <a:bodyPr>
            <a:normAutofit/>
          </a:bodyPr>
          <a:lstStyle/>
          <a:p>
            <a:pPr marL="0" indent="0" algn="ctr">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650" name="Text Placeholder 5"/>
          <p:cNvSpPr>
            <a:spLocks noGrp="1"/>
          </p:cNvSpPr>
          <p:nvPr>
            <p:ph type="body" sz="quarter" idx="22"/>
          </p:nvPr>
        </p:nvSpPr>
        <p:spPr>
          <a:xfrm>
            <a:off x="3753203" y="5038614"/>
            <a:ext cx="1701516" cy="1118044"/>
          </a:xfrm>
          <a:prstGeom prst="rect">
            <a:avLst/>
          </a:prstGeom>
        </p:spPr>
        <p:txBody>
          <a:bodyPr>
            <a:normAutofit/>
          </a:bodyPr>
          <a:lstStyle/>
          <a:p>
            <a:pPr marL="0" indent="0" algn="ctr">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651" name="Text Placeholder 5"/>
          <p:cNvSpPr>
            <a:spLocks noGrp="1"/>
          </p:cNvSpPr>
          <p:nvPr>
            <p:ph type="body" sz="quarter" idx="23"/>
          </p:nvPr>
        </p:nvSpPr>
        <p:spPr>
          <a:xfrm>
            <a:off x="1551608" y="1392509"/>
            <a:ext cx="2696753" cy="2462535"/>
          </a:xfrm>
          <a:prstGeom prst="rect">
            <a:avLst/>
          </a:prstGeom>
        </p:spPr>
        <p:txBody>
          <a:bodyPr>
            <a:normAutofit/>
          </a:bodyPr>
          <a:lstStyle/>
          <a:p>
            <a:pPr marL="0" indent="0" algn="ctr">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652" name="Text Placeholder 3"/>
          <p:cNvSpPr>
            <a:spLocks noGrp="1"/>
          </p:cNvSpPr>
          <p:nvPr>
            <p:ph type="body" sz="quarter" idx="24"/>
          </p:nvPr>
        </p:nvSpPr>
        <p:spPr>
          <a:xfrm>
            <a:off x="347729" y="395397"/>
            <a:ext cx="5647525" cy="699268"/>
          </a:xfrm>
          <a:prstGeom prst="rect">
            <a:avLst/>
          </a:prstGeom>
        </p:spPr>
        <p:txBody>
          <a:bodyPr>
            <a:normAutofit/>
          </a:bodyPr>
          <a:lstStyle/>
          <a:p>
            <a:pPr marL="0" indent="0">
              <a:buSzTx/>
              <a:buFontTx/>
              <a:buNone/>
              <a:defRPr sz="3600" b="1">
                <a:solidFill>
                  <a:srgbClr val="1C344D"/>
                </a:solidFill>
                <a:latin typeface="Gill Sans MT"/>
                <a:ea typeface="Gill Sans MT"/>
                <a:cs typeface="Gill Sans MT"/>
                <a:sym typeface="Gill Sans MT"/>
              </a:defRPr>
            </a:pPr>
            <a:endParaRPr/>
          </a:p>
        </p:txBody>
      </p:sp>
      <p:sp>
        <p:nvSpPr>
          <p:cNvPr id="65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x">
  <p:cSld name="7">
    <p:bg>
      <p:bgPr>
        <a:solidFill>
          <a:srgbClr val="EDEDED"/>
        </a:solidFill>
        <a:effectLst/>
      </p:bgPr>
    </p:bg>
    <p:spTree>
      <p:nvGrpSpPr>
        <p:cNvPr id="1" name=""/>
        <p:cNvGrpSpPr/>
        <p:nvPr/>
      </p:nvGrpSpPr>
      <p:grpSpPr>
        <a:xfrm>
          <a:off x="0" y="0"/>
          <a:ext cx="0" cy="0"/>
          <a:chOff x="0" y="0"/>
          <a:chExt cx="0" cy="0"/>
        </a:xfrm>
      </p:grpSpPr>
      <p:sp>
        <p:nvSpPr>
          <p:cNvPr id="660" name="Rectangle 6"/>
          <p:cNvSpPr/>
          <p:nvPr/>
        </p:nvSpPr>
        <p:spPr>
          <a:xfrm>
            <a:off x="0" y="6323526"/>
            <a:ext cx="9144000" cy="534474"/>
          </a:xfrm>
          <a:prstGeom prst="rect">
            <a:avLst/>
          </a:prstGeom>
          <a:solidFill>
            <a:srgbClr val="1C344D"/>
          </a:solidFill>
          <a:ln w="12700">
            <a:miter lim="400000"/>
          </a:ln>
        </p:spPr>
        <p:txBody>
          <a:bodyPr lIns="45719" rIns="45719" anchor="ctr"/>
          <a:lstStyle/>
          <a:p>
            <a:pPr algn="ctr">
              <a:defRPr>
                <a:solidFill>
                  <a:srgbClr val="FFFFFF"/>
                </a:solidFill>
              </a:defRPr>
            </a:pPr>
            <a:endParaRPr/>
          </a:p>
        </p:txBody>
      </p:sp>
      <p:grpSp>
        <p:nvGrpSpPr>
          <p:cNvPr id="663" name="Group 7"/>
          <p:cNvGrpSpPr/>
          <p:nvPr/>
        </p:nvGrpSpPr>
        <p:grpSpPr>
          <a:xfrm>
            <a:off x="111397" y="6445611"/>
            <a:ext cx="1215124" cy="302919"/>
            <a:chOff x="0" y="0"/>
            <a:chExt cx="1215123" cy="302917"/>
          </a:xfrm>
        </p:grpSpPr>
        <p:pic>
          <p:nvPicPr>
            <p:cNvPr id="661" name="Picture 8" descr="Picture 8"/>
            <p:cNvPicPr>
              <a:picLocks noChangeAspect="1"/>
            </p:cNvPicPr>
            <p:nvPr/>
          </p:nvPicPr>
          <p:blipFill>
            <a:blip r:embed="rId2"/>
            <a:stretch>
              <a:fillRect/>
            </a:stretch>
          </p:blipFill>
          <p:spPr>
            <a:xfrm>
              <a:off x="0" y="0"/>
              <a:ext cx="545252" cy="302918"/>
            </a:xfrm>
            <a:prstGeom prst="rect">
              <a:avLst/>
            </a:prstGeom>
            <a:ln w="12700" cap="flat">
              <a:noFill/>
              <a:miter lim="400000"/>
            </a:ln>
            <a:effectLst/>
          </p:spPr>
        </p:pic>
        <p:pic>
          <p:nvPicPr>
            <p:cNvPr id="662" name="Picture 9" descr="Picture 9"/>
            <p:cNvPicPr>
              <a:picLocks noChangeAspect="1"/>
            </p:cNvPicPr>
            <p:nvPr/>
          </p:nvPicPr>
          <p:blipFill>
            <a:blip r:embed="rId3"/>
            <a:stretch>
              <a:fillRect/>
            </a:stretch>
          </p:blipFill>
          <p:spPr>
            <a:xfrm>
              <a:off x="639235" y="0"/>
              <a:ext cx="575889" cy="302918"/>
            </a:xfrm>
            <a:prstGeom prst="rect">
              <a:avLst/>
            </a:prstGeom>
            <a:ln w="12700" cap="flat">
              <a:noFill/>
              <a:miter lim="400000"/>
            </a:ln>
            <a:effectLst/>
          </p:spPr>
        </p:pic>
      </p:grpSp>
      <p:sp>
        <p:nvSpPr>
          <p:cNvPr id="664" name="Body Level One…"/>
          <p:cNvSpPr txBox="1">
            <a:spLocks noGrp="1"/>
          </p:cNvSpPr>
          <p:nvPr>
            <p:ph type="body" sz="quarter" idx="1"/>
          </p:nvPr>
        </p:nvSpPr>
        <p:spPr>
          <a:xfrm>
            <a:off x="508678" y="2303070"/>
            <a:ext cx="1671194" cy="408783"/>
          </a:xfrm>
          <a:prstGeom prst="rect">
            <a:avLst/>
          </a:prstGeom>
        </p:spPr>
        <p:txBody>
          <a:bodyPr>
            <a:normAutofit/>
          </a:bodyPr>
          <a:lstStyle>
            <a:lvl1pPr marL="0" indent="0" algn="r">
              <a:lnSpc>
                <a:spcPct val="100000"/>
              </a:lnSpc>
              <a:spcBef>
                <a:spcPts val="0"/>
              </a:spcBef>
              <a:buSzTx/>
              <a:buFontTx/>
              <a:buNone/>
              <a:defRPr sz="2000">
                <a:solidFill>
                  <a:srgbClr val="1C344D"/>
                </a:solidFill>
                <a:latin typeface="Gill Sans MT"/>
                <a:ea typeface="Gill Sans MT"/>
                <a:cs typeface="Gill Sans MT"/>
                <a:sym typeface="Gill Sans MT"/>
              </a:defRPr>
            </a:lvl1pPr>
            <a:lvl2pPr marL="647700" indent="-190500" algn="r">
              <a:lnSpc>
                <a:spcPct val="100000"/>
              </a:lnSpc>
              <a:spcBef>
                <a:spcPts val="0"/>
              </a:spcBef>
              <a:buFontTx/>
              <a:defRPr sz="2000">
                <a:solidFill>
                  <a:srgbClr val="1C344D"/>
                </a:solidFill>
                <a:latin typeface="Gill Sans MT"/>
                <a:ea typeface="Gill Sans MT"/>
                <a:cs typeface="Gill Sans MT"/>
                <a:sym typeface="Gill Sans MT"/>
              </a:defRPr>
            </a:lvl2pPr>
            <a:lvl3pPr marL="1143000" indent="-228600" algn="r">
              <a:lnSpc>
                <a:spcPct val="100000"/>
              </a:lnSpc>
              <a:spcBef>
                <a:spcPts val="0"/>
              </a:spcBef>
              <a:buFontTx/>
              <a:defRPr sz="2000">
                <a:solidFill>
                  <a:srgbClr val="1C344D"/>
                </a:solidFill>
                <a:latin typeface="Gill Sans MT"/>
                <a:ea typeface="Gill Sans MT"/>
                <a:cs typeface="Gill Sans MT"/>
                <a:sym typeface="Gill Sans MT"/>
              </a:defRPr>
            </a:lvl3pPr>
            <a:lvl4pPr marL="1625600" indent="-254000" algn="r">
              <a:lnSpc>
                <a:spcPct val="100000"/>
              </a:lnSpc>
              <a:spcBef>
                <a:spcPts val="0"/>
              </a:spcBef>
              <a:buFontTx/>
              <a:defRPr sz="2000">
                <a:solidFill>
                  <a:srgbClr val="1C344D"/>
                </a:solidFill>
                <a:latin typeface="Gill Sans MT"/>
                <a:ea typeface="Gill Sans MT"/>
                <a:cs typeface="Gill Sans MT"/>
                <a:sym typeface="Gill Sans MT"/>
              </a:defRPr>
            </a:lvl4pPr>
            <a:lvl5pPr marL="2082800" indent="-254000" algn="r">
              <a:lnSpc>
                <a:spcPct val="100000"/>
              </a:lnSpc>
              <a:spcBef>
                <a:spcPts val="0"/>
              </a:spcBef>
              <a:buFontTx/>
              <a:defRPr sz="2000">
                <a:solidFill>
                  <a:srgbClr val="1C344D"/>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665" name="Text Placeholder 5"/>
          <p:cNvSpPr>
            <a:spLocks noGrp="1"/>
          </p:cNvSpPr>
          <p:nvPr>
            <p:ph type="body" sz="quarter" idx="21"/>
          </p:nvPr>
        </p:nvSpPr>
        <p:spPr>
          <a:xfrm>
            <a:off x="506021" y="3224731"/>
            <a:ext cx="1671193" cy="408782"/>
          </a:xfrm>
          <a:prstGeom prst="rect">
            <a:avLst/>
          </a:prstGeom>
        </p:spPr>
        <p:txBody>
          <a:bodyPr>
            <a:normAutofit/>
          </a:bodyPr>
          <a:lstStyle/>
          <a:p>
            <a:pPr marL="0" indent="0" algn="r">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666" name="Text Placeholder 5"/>
          <p:cNvSpPr>
            <a:spLocks noGrp="1"/>
          </p:cNvSpPr>
          <p:nvPr>
            <p:ph type="body" sz="quarter" idx="22"/>
          </p:nvPr>
        </p:nvSpPr>
        <p:spPr>
          <a:xfrm>
            <a:off x="505606" y="4149135"/>
            <a:ext cx="1671193" cy="408782"/>
          </a:xfrm>
          <a:prstGeom prst="rect">
            <a:avLst/>
          </a:prstGeom>
        </p:spPr>
        <p:txBody>
          <a:bodyPr>
            <a:normAutofit/>
          </a:bodyPr>
          <a:lstStyle/>
          <a:p>
            <a:pPr marL="0" indent="0" algn="r">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667" name="Text Placeholder 5"/>
          <p:cNvSpPr>
            <a:spLocks noGrp="1"/>
          </p:cNvSpPr>
          <p:nvPr>
            <p:ph type="body" sz="quarter" idx="23"/>
          </p:nvPr>
        </p:nvSpPr>
        <p:spPr>
          <a:xfrm>
            <a:off x="6965074" y="2301014"/>
            <a:ext cx="1671194" cy="408782"/>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668" name="Text Placeholder 5"/>
          <p:cNvSpPr>
            <a:spLocks noGrp="1"/>
          </p:cNvSpPr>
          <p:nvPr>
            <p:ph type="body" sz="quarter" idx="24"/>
          </p:nvPr>
        </p:nvSpPr>
        <p:spPr>
          <a:xfrm>
            <a:off x="6962416" y="3222674"/>
            <a:ext cx="1671194" cy="408783"/>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669" name="Text Placeholder 5"/>
          <p:cNvSpPr>
            <a:spLocks noGrp="1"/>
          </p:cNvSpPr>
          <p:nvPr>
            <p:ph type="body" sz="quarter" idx="25"/>
          </p:nvPr>
        </p:nvSpPr>
        <p:spPr>
          <a:xfrm>
            <a:off x="6962000" y="4147079"/>
            <a:ext cx="1671194" cy="408782"/>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670" name="Text Placeholder 3"/>
          <p:cNvSpPr>
            <a:spLocks noGrp="1"/>
          </p:cNvSpPr>
          <p:nvPr>
            <p:ph type="body" sz="quarter" idx="26"/>
          </p:nvPr>
        </p:nvSpPr>
        <p:spPr>
          <a:xfrm>
            <a:off x="347729" y="395397"/>
            <a:ext cx="5647525" cy="699268"/>
          </a:xfrm>
          <a:prstGeom prst="rect">
            <a:avLst/>
          </a:prstGeom>
        </p:spPr>
        <p:txBody>
          <a:bodyPr>
            <a:normAutofit/>
          </a:bodyPr>
          <a:lstStyle/>
          <a:p>
            <a:pPr marL="0" indent="0">
              <a:buSzTx/>
              <a:buFontTx/>
              <a:buNone/>
              <a:defRPr sz="3600" b="1">
                <a:solidFill>
                  <a:srgbClr val="1C344D"/>
                </a:solidFill>
                <a:latin typeface="Gill Sans MT"/>
                <a:ea typeface="Gill Sans MT"/>
                <a:cs typeface="Gill Sans MT"/>
                <a:sym typeface="Gill Sans MT"/>
              </a:defRPr>
            </a:pPr>
            <a:endParaRPr/>
          </a:p>
        </p:txBody>
      </p:sp>
      <p:sp>
        <p:nvSpPr>
          <p:cNvPr id="67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cSld name="1">
    <p:bg>
      <p:bgPr>
        <a:solidFill>
          <a:srgbClr val="EDEDED"/>
        </a:solidFill>
        <a:effectLst/>
      </p:bgPr>
    </p:bg>
    <p:spTree>
      <p:nvGrpSpPr>
        <p:cNvPr id="1" name=""/>
        <p:cNvGrpSpPr/>
        <p:nvPr/>
      </p:nvGrpSpPr>
      <p:grpSpPr>
        <a:xfrm>
          <a:off x="0" y="0"/>
          <a:ext cx="0" cy="0"/>
          <a:chOff x="0" y="0"/>
          <a:chExt cx="0" cy="0"/>
        </a:xfrm>
      </p:grpSpPr>
      <p:sp>
        <p:nvSpPr>
          <p:cNvPr id="678" name="Rectangle 9"/>
          <p:cNvSpPr/>
          <p:nvPr/>
        </p:nvSpPr>
        <p:spPr>
          <a:xfrm>
            <a:off x="0" y="6323526"/>
            <a:ext cx="9144000" cy="534474"/>
          </a:xfrm>
          <a:prstGeom prst="rect">
            <a:avLst/>
          </a:prstGeom>
          <a:solidFill>
            <a:srgbClr val="1C344D"/>
          </a:solidFill>
          <a:ln w="12700">
            <a:miter lim="400000"/>
          </a:ln>
        </p:spPr>
        <p:txBody>
          <a:bodyPr lIns="45719" rIns="45719" anchor="ctr"/>
          <a:lstStyle/>
          <a:p>
            <a:pPr algn="ctr">
              <a:defRPr>
                <a:solidFill>
                  <a:srgbClr val="FFFFFF"/>
                </a:solidFill>
              </a:defRPr>
            </a:pPr>
            <a:endParaRPr/>
          </a:p>
        </p:txBody>
      </p:sp>
      <p:grpSp>
        <p:nvGrpSpPr>
          <p:cNvPr id="681" name="Group 10"/>
          <p:cNvGrpSpPr/>
          <p:nvPr/>
        </p:nvGrpSpPr>
        <p:grpSpPr>
          <a:xfrm>
            <a:off x="111397" y="6445611"/>
            <a:ext cx="1215124" cy="302919"/>
            <a:chOff x="0" y="0"/>
            <a:chExt cx="1215123" cy="302917"/>
          </a:xfrm>
        </p:grpSpPr>
        <p:pic>
          <p:nvPicPr>
            <p:cNvPr id="679" name="Picture 11" descr="Picture 11"/>
            <p:cNvPicPr>
              <a:picLocks noChangeAspect="1"/>
            </p:cNvPicPr>
            <p:nvPr/>
          </p:nvPicPr>
          <p:blipFill>
            <a:blip r:embed="rId2"/>
            <a:stretch>
              <a:fillRect/>
            </a:stretch>
          </p:blipFill>
          <p:spPr>
            <a:xfrm>
              <a:off x="0" y="0"/>
              <a:ext cx="545252" cy="302918"/>
            </a:xfrm>
            <a:prstGeom prst="rect">
              <a:avLst/>
            </a:prstGeom>
            <a:ln w="12700" cap="flat">
              <a:noFill/>
              <a:miter lim="400000"/>
            </a:ln>
            <a:effectLst/>
          </p:spPr>
        </p:pic>
        <p:pic>
          <p:nvPicPr>
            <p:cNvPr id="680" name="Picture 12" descr="Picture 12"/>
            <p:cNvPicPr>
              <a:picLocks noChangeAspect="1"/>
            </p:cNvPicPr>
            <p:nvPr/>
          </p:nvPicPr>
          <p:blipFill>
            <a:blip r:embed="rId3"/>
            <a:stretch>
              <a:fillRect/>
            </a:stretch>
          </p:blipFill>
          <p:spPr>
            <a:xfrm>
              <a:off x="639235" y="0"/>
              <a:ext cx="575889" cy="302918"/>
            </a:xfrm>
            <a:prstGeom prst="rect">
              <a:avLst/>
            </a:prstGeom>
            <a:ln w="12700" cap="flat">
              <a:noFill/>
              <a:miter lim="400000"/>
            </a:ln>
            <a:effectLst/>
          </p:spPr>
        </p:pic>
      </p:grpSp>
      <p:sp>
        <p:nvSpPr>
          <p:cNvPr id="682" name="Freeform 7"/>
          <p:cNvSpPr/>
          <p:nvPr/>
        </p:nvSpPr>
        <p:spPr>
          <a:xfrm>
            <a:off x="5748337" y="4762"/>
            <a:ext cx="3394076" cy="631825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lnTo>
                  <a:pt x="21600" y="0"/>
                </a:lnTo>
                <a:close/>
              </a:path>
            </a:pathLst>
          </a:custGeom>
          <a:solidFill>
            <a:srgbClr val="50A5AB"/>
          </a:solidFill>
          <a:ln w="12700">
            <a:miter lim="400000"/>
          </a:ln>
        </p:spPr>
        <p:txBody>
          <a:bodyPr lIns="45719" rIns="45719"/>
          <a:lstStyle/>
          <a:p>
            <a:endParaRPr/>
          </a:p>
        </p:txBody>
      </p:sp>
      <p:sp>
        <p:nvSpPr>
          <p:cNvPr id="683" name="Freeform 8"/>
          <p:cNvSpPr/>
          <p:nvPr/>
        </p:nvSpPr>
        <p:spPr>
          <a:xfrm>
            <a:off x="6862763" y="2082800"/>
            <a:ext cx="2279651" cy="424021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lnTo>
                  <a:pt x="21600" y="0"/>
                </a:lnTo>
                <a:close/>
              </a:path>
            </a:pathLst>
          </a:custGeom>
          <a:solidFill>
            <a:srgbClr val="BCF1F1"/>
          </a:solidFill>
          <a:ln w="12700">
            <a:miter lim="400000"/>
          </a:ln>
          <a:effectLst>
            <a:outerShdw blurRad="50800" dist="38100" dir="13500000" rotWithShape="0">
              <a:srgbClr val="000000">
                <a:alpha val="40000"/>
              </a:srgbClr>
            </a:outerShdw>
          </a:effectLst>
        </p:spPr>
        <p:txBody>
          <a:bodyPr lIns="45719" rIns="45719"/>
          <a:lstStyle/>
          <a:p>
            <a:endParaRPr/>
          </a:p>
        </p:txBody>
      </p:sp>
      <p:sp>
        <p:nvSpPr>
          <p:cNvPr id="684" name="Freeform 9"/>
          <p:cNvSpPr/>
          <p:nvPr/>
        </p:nvSpPr>
        <p:spPr>
          <a:xfrm>
            <a:off x="5748337" y="4067175"/>
            <a:ext cx="3394076" cy="225583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7719" y="0"/>
                </a:lnTo>
                <a:lnTo>
                  <a:pt x="21600" y="10184"/>
                </a:lnTo>
                <a:lnTo>
                  <a:pt x="21600" y="21600"/>
                </a:lnTo>
                <a:close/>
              </a:path>
            </a:pathLst>
          </a:custGeom>
          <a:solidFill>
            <a:srgbClr val="1C344D"/>
          </a:solidFill>
          <a:ln w="12700">
            <a:miter lim="400000"/>
          </a:ln>
          <a:effectLst>
            <a:outerShdw blurRad="50800" dist="38100" dir="18900000" rotWithShape="0">
              <a:srgbClr val="000000">
                <a:alpha val="40000"/>
              </a:srgbClr>
            </a:outerShdw>
          </a:effectLst>
        </p:spPr>
        <p:txBody>
          <a:bodyPr lIns="45719" rIns="45719"/>
          <a:lstStyle/>
          <a:p>
            <a:endParaRPr/>
          </a:p>
        </p:txBody>
      </p:sp>
      <p:sp>
        <p:nvSpPr>
          <p:cNvPr id="685" name="Freeform 10"/>
          <p:cNvSpPr/>
          <p:nvPr/>
        </p:nvSpPr>
        <p:spPr>
          <a:xfrm>
            <a:off x="5260975" y="-1"/>
            <a:ext cx="3881438" cy="6323014"/>
          </a:xfrm>
          <a:custGeom>
            <a:avLst/>
            <a:gdLst/>
            <a:ahLst/>
            <a:cxnLst>
              <a:cxn ang="0">
                <a:pos x="wd2" y="hd2"/>
              </a:cxn>
              <a:cxn ang="5400000">
                <a:pos x="wd2" y="hd2"/>
              </a:cxn>
              <a:cxn ang="10800000">
                <a:pos x="wd2" y="hd2"/>
              </a:cxn>
              <a:cxn ang="16200000">
                <a:pos x="wd2" y="hd2"/>
              </a:cxn>
            </a:cxnLst>
            <a:rect l="0" t="0" r="r" b="b"/>
            <a:pathLst>
              <a:path w="21600" h="21600" extrusionOk="0">
                <a:moveTo>
                  <a:pt x="2712" y="21600"/>
                </a:moveTo>
                <a:lnTo>
                  <a:pt x="21600" y="0"/>
                </a:lnTo>
                <a:lnTo>
                  <a:pt x="19003" y="0"/>
                </a:lnTo>
                <a:lnTo>
                  <a:pt x="0" y="21600"/>
                </a:lnTo>
                <a:lnTo>
                  <a:pt x="2712" y="21600"/>
                </a:lnTo>
                <a:close/>
              </a:path>
            </a:pathLst>
          </a:custGeom>
          <a:solidFill>
            <a:srgbClr val="EDEDED"/>
          </a:solidFill>
          <a:ln w="12700">
            <a:miter lim="400000"/>
          </a:ln>
          <a:effectLst>
            <a:outerShdw blurRad="50800" dist="38100" rotWithShape="0">
              <a:srgbClr val="000000">
                <a:alpha val="40000"/>
              </a:srgbClr>
            </a:outerShdw>
          </a:effectLst>
        </p:spPr>
        <p:txBody>
          <a:bodyPr lIns="45719" rIns="45719"/>
          <a:lstStyle/>
          <a:p>
            <a:endParaRPr/>
          </a:p>
        </p:txBody>
      </p:sp>
      <p:sp>
        <p:nvSpPr>
          <p:cNvPr id="686" name="Body Level One…"/>
          <p:cNvSpPr txBox="1">
            <a:spLocks noGrp="1"/>
          </p:cNvSpPr>
          <p:nvPr>
            <p:ph type="body" sz="half" idx="1"/>
          </p:nvPr>
        </p:nvSpPr>
        <p:spPr>
          <a:xfrm>
            <a:off x="759854" y="708338"/>
            <a:ext cx="6102910" cy="2395471"/>
          </a:xfrm>
          <a:prstGeom prst="rect">
            <a:avLst/>
          </a:prstGeom>
        </p:spPr>
        <p:txBody>
          <a:bodyPr>
            <a:normAutofit/>
          </a:bodyPr>
          <a:lstStyle>
            <a:lvl1pPr marL="0" indent="0">
              <a:lnSpc>
                <a:spcPct val="100000"/>
              </a:lnSpc>
              <a:spcBef>
                <a:spcPts val="0"/>
              </a:spcBef>
              <a:buSzTx/>
              <a:buFontTx/>
              <a:buNone/>
              <a:defRPr sz="2000">
                <a:solidFill>
                  <a:srgbClr val="1C344D"/>
                </a:solidFill>
                <a:latin typeface="Gill Sans MT"/>
                <a:ea typeface="Gill Sans MT"/>
                <a:cs typeface="Gill Sans MT"/>
                <a:sym typeface="Gill Sans MT"/>
              </a:defRPr>
            </a:lvl1pPr>
            <a:lvl2pPr marL="647700" indent="-190500">
              <a:lnSpc>
                <a:spcPct val="100000"/>
              </a:lnSpc>
              <a:spcBef>
                <a:spcPts val="0"/>
              </a:spcBef>
              <a:buFontTx/>
              <a:defRPr sz="2000">
                <a:solidFill>
                  <a:srgbClr val="1C344D"/>
                </a:solidFill>
                <a:latin typeface="Gill Sans MT"/>
                <a:ea typeface="Gill Sans MT"/>
                <a:cs typeface="Gill Sans MT"/>
                <a:sym typeface="Gill Sans MT"/>
              </a:defRPr>
            </a:lvl2pPr>
            <a:lvl3pPr marL="1143000" indent="-228600">
              <a:lnSpc>
                <a:spcPct val="100000"/>
              </a:lnSpc>
              <a:spcBef>
                <a:spcPts val="0"/>
              </a:spcBef>
              <a:buFontTx/>
              <a:defRPr sz="2000">
                <a:solidFill>
                  <a:srgbClr val="1C344D"/>
                </a:solidFill>
                <a:latin typeface="Gill Sans MT"/>
                <a:ea typeface="Gill Sans MT"/>
                <a:cs typeface="Gill Sans MT"/>
                <a:sym typeface="Gill Sans MT"/>
              </a:defRPr>
            </a:lvl3pPr>
            <a:lvl4pPr marL="1625600" indent="-254000">
              <a:lnSpc>
                <a:spcPct val="100000"/>
              </a:lnSpc>
              <a:spcBef>
                <a:spcPts val="0"/>
              </a:spcBef>
              <a:buFontTx/>
              <a:defRPr sz="2000">
                <a:solidFill>
                  <a:srgbClr val="1C344D"/>
                </a:solidFill>
                <a:latin typeface="Gill Sans MT"/>
                <a:ea typeface="Gill Sans MT"/>
                <a:cs typeface="Gill Sans MT"/>
                <a:sym typeface="Gill Sans MT"/>
              </a:defRPr>
            </a:lvl4pPr>
            <a:lvl5pPr marL="2082800" indent="-254000">
              <a:lnSpc>
                <a:spcPct val="100000"/>
              </a:lnSpc>
              <a:spcBef>
                <a:spcPts val="0"/>
              </a:spcBef>
              <a:buFontTx/>
              <a:defRPr sz="2000">
                <a:solidFill>
                  <a:srgbClr val="1C344D"/>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687" name="Text Placeholder 5"/>
          <p:cNvSpPr>
            <a:spLocks noGrp="1"/>
          </p:cNvSpPr>
          <p:nvPr>
            <p:ph type="body" sz="quarter" idx="21"/>
          </p:nvPr>
        </p:nvSpPr>
        <p:spPr>
          <a:xfrm>
            <a:off x="2767940" y="5260976"/>
            <a:ext cx="2736717" cy="840144"/>
          </a:xfrm>
          <a:prstGeom prst="rect">
            <a:avLst/>
          </a:prstGeom>
        </p:spPr>
        <p:txBody>
          <a:bodyPr>
            <a:normAutofit/>
          </a:bodyPr>
          <a:lstStyle/>
          <a:p>
            <a:pPr marL="0" indent="0" algn="r">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68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
  <p:cSld name="2">
    <p:bg>
      <p:bgPr>
        <a:solidFill>
          <a:srgbClr val="EDEDED"/>
        </a:solidFill>
        <a:effectLst/>
      </p:bgPr>
    </p:bg>
    <p:spTree>
      <p:nvGrpSpPr>
        <p:cNvPr id="1" name=""/>
        <p:cNvGrpSpPr/>
        <p:nvPr/>
      </p:nvGrpSpPr>
      <p:grpSpPr>
        <a:xfrm>
          <a:off x="0" y="0"/>
          <a:ext cx="0" cy="0"/>
          <a:chOff x="0" y="0"/>
          <a:chExt cx="0" cy="0"/>
        </a:xfrm>
      </p:grpSpPr>
      <p:sp>
        <p:nvSpPr>
          <p:cNvPr id="695" name="Rectangle 9"/>
          <p:cNvSpPr/>
          <p:nvPr/>
        </p:nvSpPr>
        <p:spPr>
          <a:xfrm>
            <a:off x="0" y="6323526"/>
            <a:ext cx="9144000" cy="534474"/>
          </a:xfrm>
          <a:prstGeom prst="rect">
            <a:avLst/>
          </a:prstGeom>
          <a:solidFill>
            <a:srgbClr val="1C344D"/>
          </a:solidFill>
          <a:ln w="12700">
            <a:miter lim="400000"/>
          </a:ln>
        </p:spPr>
        <p:txBody>
          <a:bodyPr lIns="45719" rIns="45719" anchor="ctr"/>
          <a:lstStyle/>
          <a:p>
            <a:pPr algn="ctr">
              <a:defRPr>
                <a:solidFill>
                  <a:srgbClr val="FFFFFF"/>
                </a:solidFill>
              </a:defRPr>
            </a:pPr>
            <a:endParaRPr/>
          </a:p>
        </p:txBody>
      </p:sp>
      <p:grpSp>
        <p:nvGrpSpPr>
          <p:cNvPr id="698" name="Group 10"/>
          <p:cNvGrpSpPr/>
          <p:nvPr/>
        </p:nvGrpSpPr>
        <p:grpSpPr>
          <a:xfrm>
            <a:off x="111397" y="6445611"/>
            <a:ext cx="1215124" cy="302919"/>
            <a:chOff x="0" y="0"/>
            <a:chExt cx="1215123" cy="302917"/>
          </a:xfrm>
        </p:grpSpPr>
        <p:pic>
          <p:nvPicPr>
            <p:cNvPr id="696" name="Picture 11" descr="Picture 11"/>
            <p:cNvPicPr>
              <a:picLocks noChangeAspect="1"/>
            </p:cNvPicPr>
            <p:nvPr/>
          </p:nvPicPr>
          <p:blipFill>
            <a:blip r:embed="rId2"/>
            <a:stretch>
              <a:fillRect/>
            </a:stretch>
          </p:blipFill>
          <p:spPr>
            <a:xfrm>
              <a:off x="0" y="0"/>
              <a:ext cx="545252" cy="302918"/>
            </a:xfrm>
            <a:prstGeom prst="rect">
              <a:avLst/>
            </a:prstGeom>
            <a:ln w="12700" cap="flat">
              <a:noFill/>
              <a:miter lim="400000"/>
            </a:ln>
            <a:effectLst/>
          </p:spPr>
        </p:pic>
        <p:pic>
          <p:nvPicPr>
            <p:cNvPr id="697" name="Picture 12" descr="Picture 12"/>
            <p:cNvPicPr>
              <a:picLocks noChangeAspect="1"/>
            </p:cNvPicPr>
            <p:nvPr/>
          </p:nvPicPr>
          <p:blipFill>
            <a:blip r:embed="rId3"/>
            <a:stretch>
              <a:fillRect/>
            </a:stretch>
          </p:blipFill>
          <p:spPr>
            <a:xfrm>
              <a:off x="639235" y="0"/>
              <a:ext cx="575889" cy="302918"/>
            </a:xfrm>
            <a:prstGeom prst="rect">
              <a:avLst/>
            </a:prstGeom>
            <a:ln w="12700" cap="flat">
              <a:noFill/>
              <a:miter lim="400000"/>
            </a:ln>
            <a:effectLst/>
          </p:spPr>
        </p:pic>
      </p:grpSp>
      <p:sp>
        <p:nvSpPr>
          <p:cNvPr id="699" name="Freeform 6"/>
          <p:cNvSpPr/>
          <p:nvPr/>
        </p:nvSpPr>
        <p:spPr>
          <a:xfrm>
            <a:off x="1587" y="4762"/>
            <a:ext cx="3394076" cy="631825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0" y="0"/>
                </a:lnTo>
                <a:close/>
              </a:path>
            </a:pathLst>
          </a:custGeom>
          <a:solidFill>
            <a:srgbClr val="50A5AB"/>
          </a:solidFill>
          <a:ln w="12700">
            <a:miter lim="400000"/>
          </a:ln>
        </p:spPr>
        <p:txBody>
          <a:bodyPr lIns="45719" rIns="45719"/>
          <a:lstStyle/>
          <a:p>
            <a:endParaRPr/>
          </a:p>
        </p:txBody>
      </p:sp>
      <p:sp>
        <p:nvSpPr>
          <p:cNvPr id="700" name="Freeform 7"/>
          <p:cNvSpPr/>
          <p:nvPr/>
        </p:nvSpPr>
        <p:spPr>
          <a:xfrm>
            <a:off x="1587" y="2082800"/>
            <a:ext cx="2278065" cy="424021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0" y="0"/>
                </a:lnTo>
                <a:close/>
              </a:path>
            </a:pathLst>
          </a:custGeom>
          <a:solidFill>
            <a:srgbClr val="BCF1F1"/>
          </a:solidFill>
          <a:ln w="12700">
            <a:miter lim="400000"/>
          </a:ln>
          <a:effectLst>
            <a:outerShdw blurRad="50800" dist="38100" rotWithShape="0">
              <a:srgbClr val="000000">
                <a:alpha val="40000"/>
              </a:srgbClr>
            </a:outerShdw>
          </a:effectLst>
        </p:spPr>
        <p:txBody>
          <a:bodyPr lIns="45719" rIns="45719"/>
          <a:lstStyle/>
          <a:p>
            <a:endParaRPr/>
          </a:p>
        </p:txBody>
      </p:sp>
      <p:sp>
        <p:nvSpPr>
          <p:cNvPr id="701" name="Freeform 8"/>
          <p:cNvSpPr/>
          <p:nvPr/>
        </p:nvSpPr>
        <p:spPr>
          <a:xfrm>
            <a:off x="1587" y="4067175"/>
            <a:ext cx="3394076" cy="2255839"/>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13881" y="0"/>
                </a:lnTo>
                <a:lnTo>
                  <a:pt x="0" y="10184"/>
                </a:lnTo>
                <a:lnTo>
                  <a:pt x="0" y="21600"/>
                </a:lnTo>
                <a:close/>
              </a:path>
            </a:pathLst>
          </a:custGeom>
          <a:solidFill>
            <a:srgbClr val="1C344D"/>
          </a:solidFill>
          <a:ln w="12700">
            <a:miter lim="400000"/>
          </a:ln>
          <a:effectLst>
            <a:outerShdw blurRad="50800" dist="38100" dir="13500000" rotWithShape="0">
              <a:srgbClr val="000000">
                <a:alpha val="40000"/>
              </a:srgbClr>
            </a:outerShdw>
          </a:effectLst>
        </p:spPr>
        <p:txBody>
          <a:bodyPr lIns="45719" rIns="45719"/>
          <a:lstStyle/>
          <a:p>
            <a:endParaRPr/>
          </a:p>
        </p:txBody>
      </p:sp>
      <p:sp>
        <p:nvSpPr>
          <p:cNvPr id="702" name="Freeform 9"/>
          <p:cNvSpPr/>
          <p:nvPr/>
        </p:nvSpPr>
        <p:spPr>
          <a:xfrm>
            <a:off x="1587" y="26987"/>
            <a:ext cx="3881439" cy="6296026"/>
          </a:xfrm>
          <a:custGeom>
            <a:avLst/>
            <a:gdLst/>
            <a:ahLst/>
            <a:cxnLst>
              <a:cxn ang="0">
                <a:pos x="wd2" y="hd2"/>
              </a:cxn>
              <a:cxn ang="5400000">
                <a:pos x="wd2" y="hd2"/>
              </a:cxn>
              <a:cxn ang="10800000">
                <a:pos x="wd2" y="hd2"/>
              </a:cxn>
              <a:cxn ang="16200000">
                <a:pos x="wd2" y="hd2"/>
              </a:cxn>
            </a:cxnLst>
            <a:rect l="0" t="0" r="r" b="b"/>
            <a:pathLst>
              <a:path w="21600" h="21600" extrusionOk="0">
                <a:moveTo>
                  <a:pt x="18888" y="21600"/>
                </a:moveTo>
                <a:lnTo>
                  <a:pt x="0" y="0"/>
                </a:lnTo>
                <a:lnTo>
                  <a:pt x="2597" y="0"/>
                </a:lnTo>
                <a:lnTo>
                  <a:pt x="21600" y="21600"/>
                </a:lnTo>
                <a:lnTo>
                  <a:pt x="18888" y="21600"/>
                </a:lnTo>
                <a:close/>
              </a:path>
            </a:pathLst>
          </a:custGeom>
          <a:solidFill>
            <a:srgbClr val="EDEDED"/>
          </a:solidFill>
          <a:ln w="12700">
            <a:miter lim="400000"/>
          </a:ln>
          <a:effectLst>
            <a:outerShdw blurRad="50800" dist="38100" dir="10800000" rotWithShape="0">
              <a:srgbClr val="000000">
                <a:alpha val="40000"/>
              </a:srgbClr>
            </a:outerShdw>
          </a:effectLst>
        </p:spPr>
        <p:txBody>
          <a:bodyPr lIns="45719" rIns="45719"/>
          <a:lstStyle/>
          <a:p>
            <a:endParaRPr/>
          </a:p>
        </p:txBody>
      </p:sp>
      <p:sp>
        <p:nvSpPr>
          <p:cNvPr id="703" name="Body Level One…"/>
          <p:cNvSpPr txBox="1">
            <a:spLocks noGrp="1"/>
          </p:cNvSpPr>
          <p:nvPr>
            <p:ph type="body" sz="half" idx="1"/>
          </p:nvPr>
        </p:nvSpPr>
        <p:spPr>
          <a:xfrm>
            <a:off x="2369065" y="708338"/>
            <a:ext cx="6102909" cy="2395471"/>
          </a:xfrm>
          <a:prstGeom prst="rect">
            <a:avLst/>
          </a:prstGeom>
        </p:spPr>
        <p:txBody>
          <a:bodyPr>
            <a:normAutofit/>
          </a:bodyPr>
          <a:lstStyle>
            <a:lvl1pPr marL="0" indent="0">
              <a:lnSpc>
                <a:spcPct val="100000"/>
              </a:lnSpc>
              <a:spcBef>
                <a:spcPts val="0"/>
              </a:spcBef>
              <a:buSzTx/>
              <a:buFontTx/>
              <a:buNone/>
              <a:defRPr sz="2000">
                <a:solidFill>
                  <a:srgbClr val="1C344D"/>
                </a:solidFill>
                <a:latin typeface="Gill Sans MT"/>
                <a:ea typeface="Gill Sans MT"/>
                <a:cs typeface="Gill Sans MT"/>
                <a:sym typeface="Gill Sans MT"/>
              </a:defRPr>
            </a:lvl1pPr>
            <a:lvl2pPr marL="647700" indent="-190500">
              <a:lnSpc>
                <a:spcPct val="100000"/>
              </a:lnSpc>
              <a:spcBef>
                <a:spcPts val="0"/>
              </a:spcBef>
              <a:buFontTx/>
              <a:defRPr sz="2000">
                <a:solidFill>
                  <a:srgbClr val="1C344D"/>
                </a:solidFill>
                <a:latin typeface="Gill Sans MT"/>
                <a:ea typeface="Gill Sans MT"/>
                <a:cs typeface="Gill Sans MT"/>
                <a:sym typeface="Gill Sans MT"/>
              </a:defRPr>
            </a:lvl2pPr>
            <a:lvl3pPr marL="1143000" indent="-228600">
              <a:lnSpc>
                <a:spcPct val="100000"/>
              </a:lnSpc>
              <a:spcBef>
                <a:spcPts val="0"/>
              </a:spcBef>
              <a:buFontTx/>
              <a:defRPr sz="2000">
                <a:solidFill>
                  <a:srgbClr val="1C344D"/>
                </a:solidFill>
                <a:latin typeface="Gill Sans MT"/>
                <a:ea typeface="Gill Sans MT"/>
                <a:cs typeface="Gill Sans MT"/>
                <a:sym typeface="Gill Sans MT"/>
              </a:defRPr>
            </a:lvl3pPr>
            <a:lvl4pPr marL="1625600" indent="-254000">
              <a:lnSpc>
                <a:spcPct val="100000"/>
              </a:lnSpc>
              <a:spcBef>
                <a:spcPts val="0"/>
              </a:spcBef>
              <a:buFontTx/>
              <a:defRPr sz="2000">
                <a:solidFill>
                  <a:srgbClr val="1C344D"/>
                </a:solidFill>
                <a:latin typeface="Gill Sans MT"/>
                <a:ea typeface="Gill Sans MT"/>
                <a:cs typeface="Gill Sans MT"/>
                <a:sym typeface="Gill Sans MT"/>
              </a:defRPr>
            </a:lvl4pPr>
            <a:lvl5pPr marL="2082800" indent="-254000">
              <a:lnSpc>
                <a:spcPct val="100000"/>
              </a:lnSpc>
              <a:spcBef>
                <a:spcPts val="0"/>
              </a:spcBef>
              <a:buFontTx/>
              <a:defRPr sz="2000">
                <a:solidFill>
                  <a:srgbClr val="1C344D"/>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704" name="Text Placeholder 5"/>
          <p:cNvSpPr>
            <a:spLocks noGrp="1"/>
          </p:cNvSpPr>
          <p:nvPr>
            <p:ph type="body" sz="quarter" idx="21"/>
          </p:nvPr>
        </p:nvSpPr>
        <p:spPr>
          <a:xfrm>
            <a:off x="3788569" y="5260976"/>
            <a:ext cx="2736716" cy="840144"/>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70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x">
  <p:cSld name="3">
    <p:bg>
      <p:bgPr>
        <a:solidFill>
          <a:srgbClr val="EDEDED"/>
        </a:solidFill>
        <a:effectLst/>
      </p:bgPr>
    </p:bg>
    <p:spTree>
      <p:nvGrpSpPr>
        <p:cNvPr id="1" name=""/>
        <p:cNvGrpSpPr/>
        <p:nvPr/>
      </p:nvGrpSpPr>
      <p:grpSpPr>
        <a:xfrm>
          <a:off x="0" y="0"/>
          <a:ext cx="0" cy="0"/>
          <a:chOff x="0" y="0"/>
          <a:chExt cx="0" cy="0"/>
        </a:xfrm>
      </p:grpSpPr>
      <p:sp>
        <p:nvSpPr>
          <p:cNvPr id="712" name="Rectangle 9"/>
          <p:cNvSpPr/>
          <p:nvPr/>
        </p:nvSpPr>
        <p:spPr>
          <a:xfrm>
            <a:off x="0" y="6323526"/>
            <a:ext cx="9144000" cy="534474"/>
          </a:xfrm>
          <a:prstGeom prst="rect">
            <a:avLst/>
          </a:prstGeom>
          <a:solidFill>
            <a:srgbClr val="1C344D"/>
          </a:solidFill>
          <a:ln w="12700">
            <a:miter lim="400000"/>
          </a:ln>
        </p:spPr>
        <p:txBody>
          <a:bodyPr lIns="45719" rIns="45719" anchor="ctr"/>
          <a:lstStyle/>
          <a:p>
            <a:pPr algn="ctr">
              <a:defRPr>
                <a:solidFill>
                  <a:srgbClr val="FFFFFF"/>
                </a:solidFill>
              </a:defRPr>
            </a:pPr>
            <a:endParaRPr/>
          </a:p>
        </p:txBody>
      </p:sp>
      <p:grpSp>
        <p:nvGrpSpPr>
          <p:cNvPr id="715" name="Group 10"/>
          <p:cNvGrpSpPr/>
          <p:nvPr/>
        </p:nvGrpSpPr>
        <p:grpSpPr>
          <a:xfrm>
            <a:off x="111397" y="6445611"/>
            <a:ext cx="1215124" cy="302919"/>
            <a:chOff x="0" y="0"/>
            <a:chExt cx="1215123" cy="302917"/>
          </a:xfrm>
        </p:grpSpPr>
        <p:pic>
          <p:nvPicPr>
            <p:cNvPr id="713" name="Picture 11" descr="Picture 11"/>
            <p:cNvPicPr>
              <a:picLocks noChangeAspect="1"/>
            </p:cNvPicPr>
            <p:nvPr/>
          </p:nvPicPr>
          <p:blipFill>
            <a:blip r:embed="rId2"/>
            <a:stretch>
              <a:fillRect/>
            </a:stretch>
          </p:blipFill>
          <p:spPr>
            <a:xfrm>
              <a:off x="0" y="0"/>
              <a:ext cx="545252" cy="302918"/>
            </a:xfrm>
            <a:prstGeom prst="rect">
              <a:avLst/>
            </a:prstGeom>
            <a:ln w="12700" cap="flat">
              <a:noFill/>
              <a:miter lim="400000"/>
            </a:ln>
            <a:effectLst/>
          </p:spPr>
        </p:pic>
        <p:pic>
          <p:nvPicPr>
            <p:cNvPr id="714" name="Picture 12" descr="Picture 12"/>
            <p:cNvPicPr>
              <a:picLocks noChangeAspect="1"/>
            </p:cNvPicPr>
            <p:nvPr/>
          </p:nvPicPr>
          <p:blipFill>
            <a:blip r:embed="rId3"/>
            <a:stretch>
              <a:fillRect/>
            </a:stretch>
          </p:blipFill>
          <p:spPr>
            <a:xfrm>
              <a:off x="639235" y="0"/>
              <a:ext cx="575889" cy="302918"/>
            </a:xfrm>
            <a:prstGeom prst="rect">
              <a:avLst/>
            </a:prstGeom>
            <a:ln w="12700" cap="flat">
              <a:noFill/>
              <a:miter lim="400000"/>
            </a:ln>
            <a:effectLst/>
          </p:spPr>
        </p:pic>
      </p:grpSp>
      <p:sp>
        <p:nvSpPr>
          <p:cNvPr id="716" name="Body Level One…"/>
          <p:cNvSpPr txBox="1">
            <a:spLocks noGrp="1"/>
          </p:cNvSpPr>
          <p:nvPr>
            <p:ph type="body" sz="quarter" idx="1"/>
          </p:nvPr>
        </p:nvSpPr>
        <p:spPr>
          <a:xfrm>
            <a:off x="669700" y="708338"/>
            <a:ext cx="3219720" cy="3013656"/>
          </a:xfrm>
          <a:prstGeom prst="rect">
            <a:avLst/>
          </a:prstGeom>
        </p:spPr>
        <p:txBody>
          <a:bodyPr>
            <a:normAutofit/>
          </a:bodyPr>
          <a:lstStyle>
            <a:lvl1pPr marL="0" indent="0">
              <a:lnSpc>
                <a:spcPct val="100000"/>
              </a:lnSpc>
              <a:spcBef>
                <a:spcPts val="0"/>
              </a:spcBef>
              <a:buSzTx/>
              <a:buFontTx/>
              <a:buNone/>
              <a:defRPr sz="2000">
                <a:solidFill>
                  <a:srgbClr val="1C344D"/>
                </a:solidFill>
                <a:latin typeface="Gill Sans MT"/>
                <a:ea typeface="Gill Sans MT"/>
                <a:cs typeface="Gill Sans MT"/>
                <a:sym typeface="Gill Sans MT"/>
              </a:defRPr>
            </a:lvl1pPr>
            <a:lvl2pPr marL="647700" indent="-190500">
              <a:lnSpc>
                <a:spcPct val="100000"/>
              </a:lnSpc>
              <a:spcBef>
                <a:spcPts val="0"/>
              </a:spcBef>
              <a:buFontTx/>
              <a:defRPr sz="2000">
                <a:solidFill>
                  <a:srgbClr val="1C344D"/>
                </a:solidFill>
                <a:latin typeface="Gill Sans MT"/>
                <a:ea typeface="Gill Sans MT"/>
                <a:cs typeface="Gill Sans MT"/>
                <a:sym typeface="Gill Sans MT"/>
              </a:defRPr>
            </a:lvl2pPr>
            <a:lvl3pPr marL="1143000" indent="-228600">
              <a:lnSpc>
                <a:spcPct val="100000"/>
              </a:lnSpc>
              <a:spcBef>
                <a:spcPts val="0"/>
              </a:spcBef>
              <a:buFontTx/>
              <a:defRPr sz="2000">
                <a:solidFill>
                  <a:srgbClr val="1C344D"/>
                </a:solidFill>
                <a:latin typeface="Gill Sans MT"/>
                <a:ea typeface="Gill Sans MT"/>
                <a:cs typeface="Gill Sans MT"/>
                <a:sym typeface="Gill Sans MT"/>
              </a:defRPr>
            </a:lvl3pPr>
            <a:lvl4pPr marL="1625600" indent="-254000">
              <a:lnSpc>
                <a:spcPct val="100000"/>
              </a:lnSpc>
              <a:spcBef>
                <a:spcPts val="0"/>
              </a:spcBef>
              <a:buFontTx/>
              <a:defRPr sz="2000">
                <a:solidFill>
                  <a:srgbClr val="1C344D"/>
                </a:solidFill>
                <a:latin typeface="Gill Sans MT"/>
                <a:ea typeface="Gill Sans MT"/>
                <a:cs typeface="Gill Sans MT"/>
                <a:sym typeface="Gill Sans MT"/>
              </a:defRPr>
            </a:lvl4pPr>
            <a:lvl5pPr marL="2082800" indent="-254000">
              <a:lnSpc>
                <a:spcPct val="100000"/>
              </a:lnSpc>
              <a:spcBef>
                <a:spcPts val="0"/>
              </a:spcBef>
              <a:buFontTx/>
              <a:defRPr sz="2000">
                <a:solidFill>
                  <a:srgbClr val="1C344D"/>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717" name="Text Placeholder 5"/>
          <p:cNvSpPr>
            <a:spLocks noGrp="1"/>
          </p:cNvSpPr>
          <p:nvPr>
            <p:ph type="body" sz="quarter" idx="21"/>
          </p:nvPr>
        </p:nvSpPr>
        <p:spPr>
          <a:xfrm>
            <a:off x="5237820" y="708338"/>
            <a:ext cx="3219720" cy="3013656"/>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718" name="Text Placeholder 5"/>
          <p:cNvSpPr>
            <a:spLocks noGrp="1"/>
          </p:cNvSpPr>
          <p:nvPr>
            <p:ph type="body" sz="quarter" idx="22"/>
          </p:nvPr>
        </p:nvSpPr>
        <p:spPr>
          <a:xfrm>
            <a:off x="2078038" y="5413376"/>
            <a:ext cx="2275022" cy="840144"/>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719" name="Text Placeholder 5"/>
          <p:cNvSpPr>
            <a:spLocks noGrp="1"/>
          </p:cNvSpPr>
          <p:nvPr>
            <p:ph type="body" sz="quarter" idx="23"/>
          </p:nvPr>
        </p:nvSpPr>
        <p:spPr>
          <a:xfrm>
            <a:off x="4943340" y="5413376"/>
            <a:ext cx="2275022" cy="840144"/>
          </a:xfrm>
          <a:prstGeom prst="rect">
            <a:avLst/>
          </a:prstGeom>
        </p:spPr>
        <p:txBody>
          <a:bodyPr>
            <a:normAutofit/>
          </a:bodyPr>
          <a:lstStyle/>
          <a:p>
            <a:pPr marL="0" indent="0" algn="r">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72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x">
  <p:cSld name="4">
    <p:bg>
      <p:bgPr>
        <a:solidFill>
          <a:srgbClr val="EDEDED"/>
        </a:solidFill>
        <a:effectLst/>
      </p:bgPr>
    </p:bg>
    <p:spTree>
      <p:nvGrpSpPr>
        <p:cNvPr id="1" name=""/>
        <p:cNvGrpSpPr/>
        <p:nvPr/>
      </p:nvGrpSpPr>
      <p:grpSpPr>
        <a:xfrm>
          <a:off x="0" y="0"/>
          <a:ext cx="0" cy="0"/>
          <a:chOff x="0" y="0"/>
          <a:chExt cx="0" cy="0"/>
        </a:xfrm>
      </p:grpSpPr>
      <p:sp>
        <p:nvSpPr>
          <p:cNvPr id="727" name="Rectangle 9"/>
          <p:cNvSpPr/>
          <p:nvPr/>
        </p:nvSpPr>
        <p:spPr>
          <a:xfrm>
            <a:off x="0" y="6323526"/>
            <a:ext cx="9144000" cy="534474"/>
          </a:xfrm>
          <a:prstGeom prst="rect">
            <a:avLst/>
          </a:prstGeom>
          <a:solidFill>
            <a:srgbClr val="1C344D"/>
          </a:solidFill>
          <a:ln w="12700">
            <a:miter lim="400000"/>
          </a:ln>
        </p:spPr>
        <p:txBody>
          <a:bodyPr lIns="45719" rIns="45719" anchor="ctr"/>
          <a:lstStyle/>
          <a:p>
            <a:pPr algn="ctr">
              <a:defRPr>
                <a:solidFill>
                  <a:srgbClr val="FFFFFF"/>
                </a:solidFill>
              </a:defRPr>
            </a:pPr>
            <a:endParaRPr/>
          </a:p>
        </p:txBody>
      </p:sp>
      <p:grpSp>
        <p:nvGrpSpPr>
          <p:cNvPr id="730" name="Group 10"/>
          <p:cNvGrpSpPr/>
          <p:nvPr/>
        </p:nvGrpSpPr>
        <p:grpSpPr>
          <a:xfrm>
            <a:off x="111397" y="6445611"/>
            <a:ext cx="1215124" cy="302919"/>
            <a:chOff x="0" y="0"/>
            <a:chExt cx="1215123" cy="302917"/>
          </a:xfrm>
        </p:grpSpPr>
        <p:pic>
          <p:nvPicPr>
            <p:cNvPr id="728" name="Picture 11" descr="Picture 11"/>
            <p:cNvPicPr>
              <a:picLocks noChangeAspect="1"/>
            </p:cNvPicPr>
            <p:nvPr/>
          </p:nvPicPr>
          <p:blipFill>
            <a:blip r:embed="rId2"/>
            <a:stretch>
              <a:fillRect/>
            </a:stretch>
          </p:blipFill>
          <p:spPr>
            <a:xfrm>
              <a:off x="0" y="0"/>
              <a:ext cx="545252" cy="302918"/>
            </a:xfrm>
            <a:prstGeom prst="rect">
              <a:avLst/>
            </a:prstGeom>
            <a:ln w="12700" cap="flat">
              <a:noFill/>
              <a:miter lim="400000"/>
            </a:ln>
            <a:effectLst/>
          </p:spPr>
        </p:pic>
        <p:pic>
          <p:nvPicPr>
            <p:cNvPr id="729" name="Picture 12" descr="Picture 12"/>
            <p:cNvPicPr>
              <a:picLocks noChangeAspect="1"/>
            </p:cNvPicPr>
            <p:nvPr/>
          </p:nvPicPr>
          <p:blipFill>
            <a:blip r:embed="rId3"/>
            <a:stretch>
              <a:fillRect/>
            </a:stretch>
          </p:blipFill>
          <p:spPr>
            <a:xfrm>
              <a:off x="639235" y="0"/>
              <a:ext cx="575889" cy="302918"/>
            </a:xfrm>
            <a:prstGeom prst="rect">
              <a:avLst/>
            </a:prstGeom>
            <a:ln w="12700" cap="flat">
              <a:noFill/>
              <a:miter lim="400000"/>
            </a:ln>
            <a:effectLst/>
          </p:spPr>
        </p:pic>
      </p:grpSp>
      <p:sp>
        <p:nvSpPr>
          <p:cNvPr id="731" name="Rectangle 9"/>
          <p:cNvSpPr/>
          <p:nvPr/>
        </p:nvSpPr>
        <p:spPr>
          <a:xfrm>
            <a:off x="280988" y="287338"/>
            <a:ext cx="2717801" cy="3849688"/>
          </a:xfrm>
          <a:prstGeom prst="rect">
            <a:avLst/>
          </a:prstGeom>
          <a:solidFill>
            <a:srgbClr val="E6E6E6"/>
          </a:solidFill>
          <a:ln w="12700">
            <a:miter lim="400000"/>
          </a:ln>
        </p:spPr>
        <p:txBody>
          <a:bodyPr lIns="45719" rIns="45719"/>
          <a:lstStyle/>
          <a:p>
            <a:endParaRPr/>
          </a:p>
        </p:txBody>
      </p:sp>
      <p:sp>
        <p:nvSpPr>
          <p:cNvPr id="732" name="Rectangle 10"/>
          <p:cNvSpPr/>
          <p:nvPr/>
        </p:nvSpPr>
        <p:spPr>
          <a:xfrm>
            <a:off x="3152775" y="287338"/>
            <a:ext cx="2717800" cy="3849688"/>
          </a:xfrm>
          <a:prstGeom prst="rect">
            <a:avLst/>
          </a:prstGeom>
          <a:solidFill>
            <a:srgbClr val="E6E6E6"/>
          </a:solidFill>
          <a:ln w="12700">
            <a:miter lim="400000"/>
          </a:ln>
        </p:spPr>
        <p:txBody>
          <a:bodyPr lIns="45719" rIns="45719"/>
          <a:lstStyle/>
          <a:p>
            <a:endParaRPr/>
          </a:p>
        </p:txBody>
      </p:sp>
      <p:sp>
        <p:nvSpPr>
          <p:cNvPr id="733" name="Rectangle 11"/>
          <p:cNvSpPr/>
          <p:nvPr/>
        </p:nvSpPr>
        <p:spPr>
          <a:xfrm>
            <a:off x="6024562" y="287338"/>
            <a:ext cx="2716214" cy="3849688"/>
          </a:xfrm>
          <a:prstGeom prst="rect">
            <a:avLst/>
          </a:prstGeom>
          <a:solidFill>
            <a:srgbClr val="E6E6E6"/>
          </a:solidFill>
          <a:ln w="12700">
            <a:miter lim="400000"/>
          </a:ln>
        </p:spPr>
        <p:txBody>
          <a:bodyPr lIns="45719" rIns="45719"/>
          <a:lstStyle/>
          <a:p>
            <a:endParaRPr/>
          </a:p>
        </p:txBody>
      </p:sp>
      <p:sp>
        <p:nvSpPr>
          <p:cNvPr id="734" name="Body Level One…"/>
          <p:cNvSpPr txBox="1">
            <a:spLocks noGrp="1"/>
          </p:cNvSpPr>
          <p:nvPr>
            <p:ph type="body" sz="quarter" idx="1"/>
          </p:nvPr>
        </p:nvSpPr>
        <p:spPr>
          <a:xfrm>
            <a:off x="425002" y="476518"/>
            <a:ext cx="2408350" cy="3168382"/>
          </a:xfrm>
          <a:prstGeom prst="rect">
            <a:avLst/>
          </a:prstGeom>
        </p:spPr>
        <p:txBody>
          <a:bodyPr>
            <a:normAutofit/>
          </a:bodyPr>
          <a:lstStyle>
            <a:lvl1pPr marL="0" indent="0">
              <a:lnSpc>
                <a:spcPct val="100000"/>
              </a:lnSpc>
              <a:spcBef>
                <a:spcPts val="0"/>
              </a:spcBef>
              <a:buSzTx/>
              <a:buFontTx/>
              <a:buNone/>
              <a:defRPr sz="2000">
                <a:solidFill>
                  <a:srgbClr val="1C344D"/>
                </a:solidFill>
                <a:latin typeface="Gill Sans MT"/>
                <a:ea typeface="Gill Sans MT"/>
                <a:cs typeface="Gill Sans MT"/>
                <a:sym typeface="Gill Sans MT"/>
              </a:defRPr>
            </a:lvl1pPr>
            <a:lvl2pPr marL="647700" indent="-190500">
              <a:lnSpc>
                <a:spcPct val="100000"/>
              </a:lnSpc>
              <a:spcBef>
                <a:spcPts val="0"/>
              </a:spcBef>
              <a:buFontTx/>
              <a:defRPr sz="2000">
                <a:solidFill>
                  <a:srgbClr val="1C344D"/>
                </a:solidFill>
                <a:latin typeface="Gill Sans MT"/>
                <a:ea typeface="Gill Sans MT"/>
                <a:cs typeface="Gill Sans MT"/>
                <a:sym typeface="Gill Sans MT"/>
              </a:defRPr>
            </a:lvl2pPr>
            <a:lvl3pPr marL="1143000" indent="-228600">
              <a:lnSpc>
                <a:spcPct val="100000"/>
              </a:lnSpc>
              <a:spcBef>
                <a:spcPts val="0"/>
              </a:spcBef>
              <a:buFontTx/>
              <a:defRPr sz="2000">
                <a:solidFill>
                  <a:srgbClr val="1C344D"/>
                </a:solidFill>
                <a:latin typeface="Gill Sans MT"/>
                <a:ea typeface="Gill Sans MT"/>
                <a:cs typeface="Gill Sans MT"/>
                <a:sym typeface="Gill Sans MT"/>
              </a:defRPr>
            </a:lvl3pPr>
            <a:lvl4pPr marL="1625600" indent="-254000">
              <a:lnSpc>
                <a:spcPct val="100000"/>
              </a:lnSpc>
              <a:spcBef>
                <a:spcPts val="0"/>
              </a:spcBef>
              <a:buFontTx/>
              <a:defRPr sz="2000">
                <a:solidFill>
                  <a:srgbClr val="1C344D"/>
                </a:solidFill>
                <a:latin typeface="Gill Sans MT"/>
                <a:ea typeface="Gill Sans MT"/>
                <a:cs typeface="Gill Sans MT"/>
                <a:sym typeface="Gill Sans MT"/>
              </a:defRPr>
            </a:lvl4pPr>
            <a:lvl5pPr marL="2082800" indent="-254000">
              <a:lnSpc>
                <a:spcPct val="100000"/>
              </a:lnSpc>
              <a:spcBef>
                <a:spcPts val="0"/>
              </a:spcBef>
              <a:buFontTx/>
              <a:defRPr sz="2000">
                <a:solidFill>
                  <a:srgbClr val="1C344D"/>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735" name="Text Placeholder 5"/>
          <p:cNvSpPr>
            <a:spLocks noGrp="1"/>
          </p:cNvSpPr>
          <p:nvPr>
            <p:ph type="body" sz="quarter" idx="21"/>
          </p:nvPr>
        </p:nvSpPr>
        <p:spPr>
          <a:xfrm>
            <a:off x="3307500" y="476518"/>
            <a:ext cx="2408350" cy="3168382"/>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736" name="Text Placeholder 5"/>
          <p:cNvSpPr>
            <a:spLocks noGrp="1"/>
          </p:cNvSpPr>
          <p:nvPr>
            <p:ph type="body" sz="quarter" idx="22"/>
          </p:nvPr>
        </p:nvSpPr>
        <p:spPr>
          <a:xfrm>
            <a:off x="6178494" y="476518"/>
            <a:ext cx="2408350" cy="3168382"/>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737" name="Text Placeholder 5"/>
          <p:cNvSpPr>
            <a:spLocks noGrp="1"/>
          </p:cNvSpPr>
          <p:nvPr>
            <p:ph type="body" sz="quarter" idx="23"/>
          </p:nvPr>
        </p:nvSpPr>
        <p:spPr>
          <a:xfrm>
            <a:off x="435712" y="5245100"/>
            <a:ext cx="2408351" cy="902886"/>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738" name="Text Placeholder 5"/>
          <p:cNvSpPr>
            <a:spLocks noGrp="1"/>
          </p:cNvSpPr>
          <p:nvPr>
            <p:ph type="body" sz="quarter" idx="24"/>
          </p:nvPr>
        </p:nvSpPr>
        <p:spPr>
          <a:xfrm>
            <a:off x="3307500" y="5245098"/>
            <a:ext cx="2408350" cy="902886"/>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739" name="Text Placeholder 5"/>
          <p:cNvSpPr>
            <a:spLocks noGrp="1"/>
          </p:cNvSpPr>
          <p:nvPr>
            <p:ph type="body" sz="quarter" idx="25"/>
          </p:nvPr>
        </p:nvSpPr>
        <p:spPr>
          <a:xfrm>
            <a:off x="6178494" y="5245098"/>
            <a:ext cx="2408350" cy="902886"/>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7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x">
  <p:cSld name="1">
    <p:bg>
      <p:bgPr>
        <a:solidFill>
          <a:srgbClr val="EDEDED"/>
        </a:solidFill>
        <a:effectLst/>
      </p:bgPr>
    </p:bg>
    <p:spTree>
      <p:nvGrpSpPr>
        <p:cNvPr id="1" name=""/>
        <p:cNvGrpSpPr/>
        <p:nvPr/>
      </p:nvGrpSpPr>
      <p:grpSpPr>
        <a:xfrm>
          <a:off x="0" y="0"/>
          <a:ext cx="0" cy="0"/>
          <a:chOff x="0" y="0"/>
          <a:chExt cx="0" cy="0"/>
        </a:xfrm>
      </p:grpSpPr>
      <p:sp>
        <p:nvSpPr>
          <p:cNvPr id="747" name="Rectangle 9"/>
          <p:cNvSpPr/>
          <p:nvPr/>
        </p:nvSpPr>
        <p:spPr>
          <a:xfrm>
            <a:off x="0" y="6323526"/>
            <a:ext cx="9144000" cy="534474"/>
          </a:xfrm>
          <a:prstGeom prst="rect">
            <a:avLst/>
          </a:prstGeom>
          <a:solidFill>
            <a:srgbClr val="1C344D"/>
          </a:solidFill>
          <a:ln w="12700">
            <a:miter lim="400000"/>
          </a:ln>
        </p:spPr>
        <p:txBody>
          <a:bodyPr lIns="45719" rIns="45719" anchor="ctr"/>
          <a:lstStyle/>
          <a:p>
            <a:pPr algn="ctr">
              <a:defRPr>
                <a:solidFill>
                  <a:srgbClr val="FFFFFF"/>
                </a:solidFill>
              </a:defRPr>
            </a:pPr>
            <a:endParaRPr/>
          </a:p>
        </p:txBody>
      </p:sp>
      <p:grpSp>
        <p:nvGrpSpPr>
          <p:cNvPr id="750" name="Group 10"/>
          <p:cNvGrpSpPr/>
          <p:nvPr/>
        </p:nvGrpSpPr>
        <p:grpSpPr>
          <a:xfrm>
            <a:off x="111397" y="6445611"/>
            <a:ext cx="1215124" cy="302919"/>
            <a:chOff x="0" y="0"/>
            <a:chExt cx="1215123" cy="302917"/>
          </a:xfrm>
        </p:grpSpPr>
        <p:pic>
          <p:nvPicPr>
            <p:cNvPr id="748" name="Picture 11" descr="Picture 11"/>
            <p:cNvPicPr>
              <a:picLocks noChangeAspect="1"/>
            </p:cNvPicPr>
            <p:nvPr/>
          </p:nvPicPr>
          <p:blipFill>
            <a:blip r:embed="rId2"/>
            <a:stretch>
              <a:fillRect/>
            </a:stretch>
          </p:blipFill>
          <p:spPr>
            <a:xfrm>
              <a:off x="0" y="0"/>
              <a:ext cx="545252" cy="302918"/>
            </a:xfrm>
            <a:prstGeom prst="rect">
              <a:avLst/>
            </a:prstGeom>
            <a:ln w="12700" cap="flat">
              <a:noFill/>
              <a:miter lim="400000"/>
            </a:ln>
            <a:effectLst/>
          </p:spPr>
        </p:pic>
        <p:pic>
          <p:nvPicPr>
            <p:cNvPr id="749" name="Picture 12" descr="Picture 12"/>
            <p:cNvPicPr>
              <a:picLocks noChangeAspect="1"/>
            </p:cNvPicPr>
            <p:nvPr/>
          </p:nvPicPr>
          <p:blipFill>
            <a:blip r:embed="rId3"/>
            <a:stretch>
              <a:fillRect/>
            </a:stretch>
          </p:blipFill>
          <p:spPr>
            <a:xfrm>
              <a:off x="639235" y="0"/>
              <a:ext cx="575889" cy="302918"/>
            </a:xfrm>
            <a:prstGeom prst="rect">
              <a:avLst/>
            </a:prstGeom>
            <a:ln w="12700" cap="flat">
              <a:noFill/>
              <a:miter lim="400000"/>
            </a:ln>
            <a:effectLst/>
          </p:spPr>
        </p:pic>
      </p:grpSp>
      <p:sp>
        <p:nvSpPr>
          <p:cNvPr id="751" name="Rectangle 9"/>
          <p:cNvSpPr/>
          <p:nvPr/>
        </p:nvSpPr>
        <p:spPr>
          <a:xfrm flipV="1">
            <a:off x="515155" y="3773506"/>
            <a:ext cx="2292439" cy="1455314"/>
          </a:xfrm>
          <a:prstGeom prst="rect">
            <a:avLst/>
          </a:prstGeom>
          <a:solidFill>
            <a:srgbClr val="E6E6E6"/>
          </a:solidFill>
          <a:ln w="12700">
            <a:miter lim="400000"/>
          </a:ln>
          <a:effectLst>
            <a:outerShdw blurRad="50800" dist="38100" dir="2700000" rotWithShape="0">
              <a:srgbClr val="000000">
                <a:alpha val="40000"/>
              </a:srgbClr>
            </a:outerShdw>
          </a:effectLst>
        </p:spPr>
        <p:txBody>
          <a:bodyPr lIns="45719" rIns="45719"/>
          <a:lstStyle/>
          <a:p>
            <a:pPr>
              <a:defRPr>
                <a:solidFill>
                  <a:srgbClr val="1C344D"/>
                </a:solidFill>
              </a:defRPr>
            </a:pPr>
            <a:endParaRPr/>
          </a:p>
        </p:txBody>
      </p:sp>
      <p:sp>
        <p:nvSpPr>
          <p:cNvPr id="752" name="Rectangle 9"/>
          <p:cNvSpPr/>
          <p:nvPr/>
        </p:nvSpPr>
        <p:spPr>
          <a:xfrm flipV="1">
            <a:off x="3424192" y="3773506"/>
            <a:ext cx="2292440" cy="1455314"/>
          </a:xfrm>
          <a:prstGeom prst="rect">
            <a:avLst/>
          </a:prstGeom>
          <a:solidFill>
            <a:srgbClr val="E6E6E6"/>
          </a:solidFill>
          <a:ln w="12700">
            <a:miter lim="400000"/>
          </a:ln>
          <a:effectLst>
            <a:outerShdw blurRad="50800" dist="38100" dir="2700000" rotWithShape="0">
              <a:srgbClr val="000000">
                <a:alpha val="40000"/>
              </a:srgbClr>
            </a:outerShdw>
          </a:effectLst>
        </p:spPr>
        <p:txBody>
          <a:bodyPr lIns="45719" rIns="45719"/>
          <a:lstStyle/>
          <a:p>
            <a:pPr>
              <a:defRPr>
                <a:solidFill>
                  <a:srgbClr val="1C344D"/>
                </a:solidFill>
              </a:defRPr>
            </a:pPr>
            <a:endParaRPr/>
          </a:p>
        </p:txBody>
      </p:sp>
      <p:sp>
        <p:nvSpPr>
          <p:cNvPr id="753" name="Rectangle 9"/>
          <p:cNvSpPr/>
          <p:nvPr/>
        </p:nvSpPr>
        <p:spPr>
          <a:xfrm flipV="1">
            <a:off x="6335667" y="3773506"/>
            <a:ext cx="2292440" cy="1455314"/>
          </a:xfrm>
          <a:prstGeom prst="rect">
            <a:avLst/>
          </a:prstGeom>
          <a:solidFill>
            <a:srgbClr val="E6E6E6"/>
          </a:solidFill>
          <a:ln w="12700">
            <a:miter lim="400000"/>
          </a:ln>
          <a:effectLst>
            <a:outerShdw blurRad="50800" dist="38100" dir="2700000" rotWithShape="0">
              <a:srgbClr val="000000">
                <a:alpha val="40000"/>
              </a:srgbClr>
            </a:outerShdw>
          </a:effectLst>
        </p:spPr>
        <p:txBody>
          <a:bodyPr lIns="45719" rIns="45719"/>
          <a:lstStyle/>
          <a:p>
            <a:pPr>
              <a:defRPr>
                <a:solidFill>
                  <a:srgbClr val="1C344D"/>
                </a:solidFill>
              </a:defRPr>
            </a:pPr>
            <a:endParaRPr/>
          </a:p>
        </p:txBody>
      </p:sp>
      <p:sp>
        <p:nvSpPr>
          <p:cNvPr id="754" name="Body Level One…"/>
          <p:cNvSpPr txBox="1">
            <a:spLocks noGrp="1"/>
          </p:cNvSpPr>
          <p:nvPr>
            <p:ph type="body" sz="quarter" idx="1"/>
          </p:nvPr>
        </p:nvSpPr>
        <p:spPr>
          <a:xfrm>
            <a:off x="731839" y="4189881"/>
            <a:ext cx="1854201" cy="840144"/>
          </a:xfrm>
          <a:prstGeom prst="rect">
            <a:avLst/>
          </a:prstGeom>
        </p:spPr>
        <p:txBody>
          <a:bodyPr>
            <a:normAutofit/>
          </a:bodyPr>
          <a:lstStyle>
            <a:lvl1pPr marL="0" indent="0" algn="ctr">
              <a:lnSpc>
                <a:spcPct val="100000"/>
              </a:lnSpc>
              <a:spcBef>
                <a:spcPts val="0"/>
              </a:spcBef>
              <a:buSzTx/>
              <a:buFontTx/>
              <a:buNone/>
              <a:defRPr sz="2000">
                <a:solidFill>
                  <a:srgbClr val="1C344D"/>
                </a:solidFill>
                <a:latin typeface="Gill Sans MT"/>
                <a:ea typeface="Gill Sans MT"/>
                <a:cs typeface="Gill Sans MT"/>
                <a:sym typeface="Gill Sans MT"/>
              </a:defRPr>
            </a:lvl1pPr>
            <a:lvl2pPr marL="647700" indent="-190500" algn="ctr">
              <a:lnSpc>
                <a:spcPct val="100000"/>
              </a:lnSpc>
              <a:spcBef>
                <a:spcPts val="0"/>
              </a:spcBef>
              <a:buFontTx/>
              <a:defRPr sz="2000">
                <a:solidFill>
                  <a:srgbClr val="1C344D"/>
                </a:solidFill>
                <a:latin typeface="Gill Sans MT"/>
                <a:ea typeface="Gill Sans MT"/>
                <a:cs typeface="Gill Sans MT"/>
                <a:sym typeface="Gill Sans MT"/>
              </a:defRPr>
            </a:lvl2pPr>
            <a:lvl3pPr marL="1143000" indent="-228600" algn="ctr">
              <a:lnSpc>
                <a:spcPct val="100000"/>
              </a:lnSpc>
              <a:spcBef>
                <a:spcPts val="0"/>
              </a:spcBef>
              <a:buFontTx/>
              <a:defRPr sz="2000">
                <a:solidFill>
                  <a:srgbClr val="1C344D"/>
                </a:solidFill>
                <a:latin typeface="Gill Sans MT"/>
                <a:ea typeface="Gill Sans MT"/>
                <a:cs typeface="Gill Sans MT"/>
                <a:sym typeface="Gill Sans MT"/>
              </a:defRPr>
            </a:lvl3pPr>
            <a:lvl4pPr marL="1625600" indent="-254000" algn="ctr">
              <a:lnSpc>
                <a:spcPct val="100000"/>
              </a:lnSpc>
              <a:spcBef>
                <a:spcPts val="0"/>
              </a:spcBef>
              <a:buFontTx/>
              <a:defRPr sz="2000">
                <a:solidFill>
                  <a:srgbClr val="1C344D"/>
                </a:solidFill>
                <a:latin typeface="Gill Sans MT"/>
                <a:ea typeface="Gill Sans MT"/>
                <a:cs typeface="Gill Sans MT"/>
                <a:sym typeface="Gill Sans MT"/>
              </a:defRPr>
            </a:lvl4pPr>
            <a:lvl5pPr marL="2082800" indent="-254000" algn="ctr">
              <a:lnSpc>
                <a:spcPct val="100000"/>
              </a:lnSpc>
              <a:spcBef>
                <a:spcPts val="0"/>
              </a:spcBef>
              <a:buFontTx/>
              <a:defRPr sz="2000">
                <a:solidFill>
                  <a:srgbClr val="1C344D"/>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755" name="Text Placeholder 5"/>
          <p:cNvSpPr>
            <a:spLocks noGrp="1"/>
          </p:cNvSpPr>
          <p:nvPr>
            <p:ph type="body" sz="quarter" idx="21"/>
          </p:nvPr>
        </p:nvSpPr>
        <p:spPr>
          <a:xfrm>
            <a:off x="3643312" y="4290767"/>
            <a:ext cx="1854201" cy="840144"/>
          </a:xfrm>
          <a:prstGeom prst="rect">
            <a:avLst/>
          </a:prstGeom>
        </p:spPr>
        <p:txBody>
          <a:bodyPr>
            <a:normAutofit/>
          </a:bodyPr>
          <a:lstStyle/>
          <a:p>
            <a:pPr marL="0" indent="0" algn="ctr">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756" name="Text Placeholder 5"/>
          <p:cNvSpPr>
            <a:spLocks noGrp="1"/>
          </p:cNvSpPr>
          <p:nvPr>
            <p:ph type="body" sz="quarter" idx="22"/>
          </p:nvPr>
        </p:nvSpPr>
        <p:spPr>
          <a:xfrm>
            <a:off x="6554786" y="4290767"/>
            <a:ext cx="1854201" cy="840144"/>
          </a:xfrm>
          <a:prstGeom prst="rect">
            <a:avLst/>
          </a:prstGeom>
        </p:spPr>
        <p:txBody>
          <a:bodyPr>
            <a:normAutofit/>
          </a:bodyPr>
          <a:lstStyle/>
          <a:p>
            <a:pPr marL="0" indent="0" algn="ctr">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757" name="Text Placeholder 3"/>
          <p:cNvSpPr>
            <a:spLocks noGrp="1"/>
          </p:cNvSpPr>
          <p:nvPr>
            <p:ph type="body" sz="quarter" idx="23"/>
          </p:nvPr>
        </p:nvSpPr>
        <p:spPr>
          <a:xfrm>
            <a:off x="347729" y="395397"/>
            <a:ext cx="5647525" cy="699268"/>
          </a:xfrm>
          <a:prstGeom prst="rect">
            <a:avLst/>
          </a:prstGeom>
        </p:spPr>
        <p:txBody>
          <a:bodyPr>
            <a:normAutofit/>
          </a:bodyPr>
          <a:lstStyle/>
          <a:p>
            <a:pPr marL="0" indent="0">
              <a:buSzTx/>
              <a:buFontTx/>
              <a:buNone/>
              <a:defRPr sz="3600" b="1">
                <a:solidFill>
                  <a:srgbClr val="1C344D"/>
                </a:solidFill>
                <a:latin typeface="Gill Sans MT"/>
                <a:ea typeface="Gill Sans MT"/>
                <a:cs typeface="Gill Sans MT"/>
                <a:sym typeface="Gill Sans MT"/>
              </a:defRPr>
            </a:pPr>
            <a:endParaRPr/>
          </a:p>
        </p:txBody>
      </p:sp>
      <p:sp>
        <p:nvSpPr>
          <p:cNvPr id="7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x">
  <p:cSld name="2">
    <p:bg>
      <p:bgPr>
        <a:solidFill>
          <a:srgbClr val="EDEDED"/>
        </a:solidFill>
        <a:effectLst/>
      </p:bgPr>
    </p:bg>
    <p:spTree>
      <p:nvGrpSpPr>
        <p:cNvPr id="1" name=""/>
        <p:cNvGrpSpPr/>
        <p:nvPr/>
      </p:nvGrpSpPr>
      <p:grpSpPr>
        <a:xfrm>
          <a:off x="0" y="0"/>
          <a:ext cx="0" cy="0"/>
          <a:chOff x="0" y="0"/>
          <a:chExt cx="0" cy="0"/>
        </a:xfrm>
      </p:grpSpPr>
      <p:sp>
        <p:nvSpPr>
          <p:cNvPr id="765" name="Rectangle 9"/>
          <p:cNvSpPr/>
          <p:nvPr/>
        </p:nvSpPr>
        <p:spPr>
          <a:xfrm>
            <a:off x="0" y="6323526"/>
            <a:ext cx="9144000" cy="534474"/>
          </a:xfrm>
          <a:prstGeom prst="rect">
            <a:avLst/>
          </a:prstGeom>
          <a:solidFill>
            <a:srgbClr val="1C344D"/>
          </a:solidFill>
          <a:ln w="12700">
            <a:miter lim="400000"/>
          </a:ln>
        </p:spPr>
        <p:txBody>
          <a:bodyPr lIns="45719" rIns="45719" anchor="ctr"/>
          <a:lstStyle/>
          <a:p>
            <a:pPr algn="ctr">
              <a:defRPr>
                <a:solidFill>
                  <a:srgbClr val="FFFFFF"/>
                </a:solidFill>
              </a:defRPr>
            </a:pPr>
            <a:endParaRPr/>
          </a:p>
        </p:txBody>
      </p:sp>
      <p:grpSp>
        <p:nvGrpSpPr>
          <p:cNvPr id="768" name="Group 10"/>
          <p:cNvGrpSpPr/>
          <p:nvPr/>
        </p:nvGrpSpPr>
        <p:grpSpPr>
          <a:xfrm>
            <a:off x="111397" y="6445611"/>
            <a:ext cx="1215124" cy="302919"/>
            <a:chOff x="0" y="0"/>
            <a:chExt cx="1215123" cy="302917"/>
          </a:xfrm>
        </p:grpSpPr>
        <p:pic>
          <p:nvPicPr>
            <p:cNvPr id="766" name="Picture 11" descr="Picture 11"/>
            <p:cNvPicPr>
              <a:picLocks noChangeAspect="1"/>
            </p:cNvPicPr>
            <p:nvPr/>
          </p:nvPicPr>
          <p:blipFill>
            <a:blip r:embed="rId2"/>
            <a:stretch>
              <a:fillRect/>
            </a:stretch>
          </p:blipFill>
          <p:spPr>
            <a:xfrm>
              <a:off x="0" y="0"/>
              <a:ext cx="545252" cy="302918"/>
            </a:xfrm>
            <a:prstGeom prst="rect">
              <a:avLst/>
            </a:prstGeom>
            <a:ln w="12700" cap="flat">
              <a:noFill/>
              <a:miter lim="400000"/>
            </a:ln>
            <a:effectLst/>
          </p:spPr>
        </p:pic>
        <p:pic>
          <p:nvPicPr>
            <p:cNvPr id="767" name="Picture 12" descr="Picture 12"/>
            <p:cNvPicPr>
              <a:picLocks noChangeAspect="1"/>
            </p:cNvPicPr>
            <p:nvPr/>
          </p:nvPicPr>
          <p:blipFill>
            <a:blip r:embed="rId3"/>
            <a:stretch>
              <a:fillRect/>
            </a:stretch>
          </p:blipFill>
          <p:spPr>
            <a:xfrm>
              <a:off x="639235" y="0"/>
              <a:ext cx="575889" cy="302918"/>
            </a:xfrm>
            <a:prstGeom prst="rect">
              <a:avLst/>
            </a:prstGeom>
            <a:ln w="12700" cap="flat">
              <a:noFill/>
              <a:miter lim="400000"/>
            </a:ln>
            <a:effectLst/>
          </p:spPr>
        </p:pic>
      </p:grpSp>
      <p:sp>
        <p:nvSpPr>
          <p:cNvPr id="769" name="Rectangle 9"/>
          <p:cNvSpPr/>
          <p:nvPr/>
        </p:nvSpPr>
        <p:spPr>
          <a:xfrm flipV="1">
            <a:off x="446087" y="3412899"/>
            <a:ext cx="1851026" cy="1693263"/>
          </a:xfrm>
          <a:prstGeom prst="rect">
            <a:avLst/>
          </a:prstGeom>
          <a:solidFill>
            <a:srgbClr val="E6E6E6"/>
          </a:solidFill>
          <a:ln w="12700">
            <a:miter lim="400000"/>
          </a:ln>
          <a:effectLst>
            <a:outerShdw blurRad="50800" dist="38100" dir="2700000" rotWithShape="0">
              <a:srgbClr val="000000">
                <a:alpha val="40000"/>
              </a:srgbClr>
            </a:outerShdw>
          </a:effectLst>
        </p:spPr>
        <p:txBody>
          <a:bodyPr lIns="45719" rIns="45719"/>
          <a:lstStyle/>
          <a:p>
            <a:pPr>
              <a:defRPr>
                <a:solidFill>
                  <a:srgbClr val="1C344D"/>
                </a:solidFill>
              </a:defRPr>
            </a:pPr>
            <a:endParaRPr/>
          </a:p>
        </p:txBody>
      </p:sp>
      <p:sp>
        <p:nvSpPr>
          <p:cNvPr id="770" name="Rectangle 9"/>
          <p:cNvSpPr/>
          <p:nvPr/>
        </p:nvSpPr>
        <p:spPr>
          <a:xfrm flipV="1">
            <a:off x="2600232" y="3412899"/>
            <a:ext cx="1851026" cy="1693263"/>
          </a:xfrm>
          <a:prstGeom prst="rect">
            <a:avLst/>
          </a:prstGeom>
          <a:solidFill>
            <a:srgbClr val="E6E6E6"/>
          </a:solidFill>
          <a:ln w="12700">
            <a:miter lim="400000"/>
          </a:ln>
          <a:effectLst>
            <a:outerShdw blurRad="50800" dist="38100" dir="2700000" rotWithShape="0">
              <a:srgbClr val="000000">
                <a:alpha val="40000"/>
              </a:srgbClr>
            </a:outerShdw>
          </a:effectLst>
        </p:spPr>
        <p:txBody>
          <a:bodyPr lIns="45719" rIns="45719"/>
          <a:lstStyle/>
          <a:p>
            <a:pPr>
              <a:defRPr>
                <a:solidFill>
                  <a:srgbClr val="1C344D"/>
                </a:solidFill>
              </a:defRPr>
            </a:pPr>
            <a:endParaRPr/>
          </a:p>
        </p:txBody>
      </p:sp>
      <p:sp>
        <p:nvSpPr>
          <p:cNvPr id="771" name="Rectangle 9"/>
          <p:cNvSpPr/>
          <p:nvPr/>
        </p:nvSpPr>
        <p:spPr>
          <a:xfrm flipV="1">
            <a:off x="4745037" y="3406106"/>
            <a:ext cx="1851026" cy="1693263"/>
          </a:xfrm>
          <a:prstGeom prst="rect">
            <a:avLst/>
          </a:prstGeom>
          <a:solidFill>
            <a:srgbClr val="E6E6E6"/>
          </a:solidFill>
          <a:ln w="12700">
            <a:miter lim="400000"/>
          </a:ln>
          <a:effectLst>
            <a:outerShdw blurRad="50800" dist="38100" dir="2700000" rotWithShape="0">
              <a:srgbClr val="000000">
                <a:alpha val="40000"/>
              </a:srgbClr>
            </a:outerShdw>
          </a:effectLst>
        </p:spPr>
        <p:txBody>
          <a:bodyPr lIns="45719" rIns="45719"/>
          <a:lstStyle/>
          <a:p>
            <a:pPr>
              <a:defRPr>
                <a:solidFill>
                  <a:srgbClr val="1C344D"/>
                </a:solidFill>
              </a:defRPr>
            </a:pPr>
            <a:endParaRPr/>
          </a:p>
        </p:txBody>
      </p:sp>
      <p:sp>
        <p:nvSpPr>
          <p:cNvPr id="772" name="Rectangle 9"/>
          <p:cNvSpPr/>
          <p:nvPr/>
        </p:nvSpPr>
        <p:spPr>
          <a:xfrm flipV="1">
            <a:off x="6859050" y="3406106"/>
            <a:ext cx="1851026" cy="1693263"/>
          </a:xfrm>
          <a:prstGeom prst="rect">
            <a:avLst/>
          </a:prstGeom>
          <a:solidFill>
            <a:srgbClr val="E6E6E6"/>
          </a:solidFill>
          <a:ln w="12700">
            <a:miter lim="400000"/>
          </a:ln>
          <a:effectLst>
            <a:outerShdw blurRad="50800" dist="38100" dir="2700000" rotWithShape="0">
              <a:srgbClr val="000000">
                <a:alpha val="40000"/>
              </a:srgbClr>
            </a:outerShdw>
          </a:effectLst>
        </p:spPr>
        <p:txBody>
          <a:bodyPr lIns="45719" rIns="45719"/>
          <a:lstStyle/>
          <a:p>
            <a:pPr>
              <a:defRPr>
                <a:solidFill>
                  <a:srgbClr val="1C344D"/>
                </a:solidFill>
              </a:defRPr>
            </a:pPr>
            <a:endParaRPr/>
          </a:p>
        </p:txBody>
      </p:sp>
      <p:sp>
        <p:nvSpPr>
          <p:cNvPr id="773" name="Body Level One…"/>
          <p:cNvSpPr txBox="1">
            <a:spLocks noGrp="1"/>
          </p:cNvSpPr>
          <p:nvPr>
            <p:ph type="body" sz="quarter" idx="1"/>
          </p:nvPr>
        </p:nvSpPr>
        <p:spPr>
          <a:xfrm>
            <a:off x="446087" y="4073978"/>
            <a:ext cx="1854201" cy="840144"/>
          </a:xfrm>
          <a:prstGeom prst="rect">
            <a:avLst/>
          </a:prstGeom>
        </p:spPr>
        <p:txBody>
          <a:bodyPr>
            <a:normAutofit/>
          </a:bodyPr>
          <a:lstStyle>
            <a:lvl1pPr marL="0" indent="0" algn="ctr">
              <a:lnSpc>
                <a:spcPct val="100000"/>
              </a:lnSpc>
              <a:spcBef>
                <a:spcPts val="0"/>
              </a:spcBef>
              <a:buSzTx/>
              <a:buFontTx/>
              <a:buNone/>
              <a:defRPr sz="2000">
                <a:solidFill>
                  <a:srgbClr val="1C344D"/>
                </a:solidFill>
                <a:latin typeface="Gill Sans MT"/>
                <a:ea typeface="Gill Sans MT"/>
                <a:cs typeface="Gill Sans MT"/>
                <a:sym typeface="Gill Sans MT"/>
              </a:defRPr>
            </a:lvl1pPr>
            <a:lvl2pPr marL="647700" indent="-190500" algn="ctr">
              <a:lnSpc>
                <a:spcPct val="100000"/>
              </a:lnSpc>
              <a:spcBef>
                <a:spcPts val="0"/>
              </a:spcBef>
              <a:buFontTx/>
              <a:defRPr sz="2000">
                <a:solidFill>
                  <a:srgbClr val="1C344D"/>
                </a:solidFill>
                <a:latin typeface="Gill Sans MT"/>
                <a:ea typeface="Gill Sans MT"/>
                <a:cs typeface="Gill Sans MT"/>
                <a:sym typeface="Gill Sans MT"/>
              </a:defRPr>
            </a:lvl2pPr>
            <a:lvl3pPr marL="1143000" indent="-228600" algn="ctr">
              <a:lnSpc>
                <a:spcPct val="100000"/>
              </a:lnSpc>
              <a:spcBef>
                <a:spcPts val="0"/>
              </a:spcBef>
              <a:buFontTx/>
              <a:defRPr sz="2000">
                <a:solidFill>
                  <a:srgbClr val="1C344D"/>
                </a:solidFill>
                <a:latin typeface="Gill Sans MT"/>
                <a:ea typeface="Gill Sans MT"/>
                <a:cs typeface="Gill Sans MT"/>
                <a:sym typeface="Gill Sans MT"/>
              </a:defRPr>
            </a:lvl3pPr>
            <a:lvl4pPr marL="1625600" indent="-254000" algn="ctr">
              <a:lnSpc>
                <a:spcPct val="100000"/>
              </a:lnSpc>
              <a:spcBef>
                <a:spcPts val="0"/>
              </a:spcBef>
              <a:buFontTx/>
              <a:defRPr sz="2000">
                <a:solidFill>
                  <a:srgbClr val="1C344D"/>
                </a:solidFill>
                <a:latin typeface="Gill Sans MT"/>
                <a:ea typeface="Gill Sans MT"/>
                <a:cs typeface="Gill Sans MT"/>
                <a:sym typeface="Gill Sans MT"/>
              </a:defRPr>
            </a:lvl4pPr>
            <a:lvl5pPr marL="2082800" indent="-254000" algn="ctr">
              <a:lnSpc>
                <a:spcPct val="100000"/>
              </a:lnSpc>
              <a:spcBef>
                <a:spcPts val="0"/>
              </a:spcBef>
              <a:buFontTx/>
              <a:defRPr sz="2000">
                <a:solidFill>
                  <a:srgbClr val="1C344D"/>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774" name="Text Placeholder 5"/>
          <p:cNvSpPr>
            <a:spLocks noGrp="1"/>
          </p:cNvSpPr>
          <p:nvPr>
            <p:ph type="body" sz="quarter" idx="21"/>
          </p:nvPr>
        </p:nvSpPr>
        <p:spPr>
          <a:xfrm>
            <a:off x="2592386" y="4073976"/>
            <a:ext cx="1854201" cy="840144"/>
          </a:xfrm>
          <a:prstGeom prst="rect">
            <a:avLst/>
          </a:prstGeom>
        </p:spPr>
        <p:txBody>
          <a:bodyPr>
            <a:normAutofit/>
          </a:bodyPr>
          <a:lstStyle/>
          <a:p>
            <a:pPr marL="0" indent="0" algn="ctr">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775" name="Text Placeholder 5"/>
          <p:cNvSpPr>
            <a:spLocks noGrp="1"/>
          </p:cNvSpPr>
          <p:nvPr>
            <p:ph type="body" sz="quarter" idx="22"/>
          </p:nvPr>
        </p:nvSpPr>
        <p:spPr>
          <a:xfrm>
            <a:off x="4741862" y="4073976"/>
            <a:ext cx="1854201" cy="840144"/>
          </a:xfrm>
          <a:prstGeom prst="rect">
            <a:avLst/>
          </a:prstGeom>
        </p:spPr>
        <p:txBody>
          <a:bodyPr>
            <a:normAutofit/>
          </a:bodyPr>
          <a:lstStyle/>
          <a:p>
            <a:pPr marL="0" indent="0" algn="ctr">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776" name="Text Placeholder 5"/>
          <p:cNvSpPr>
            <a:spLocks noGrp="1"/>
          </p:cNvSpPr>
          <p:nvPr>
            <p:ph type="body" sz="quarter" idx="23"/>
          </p:nvPr>
        </p:nvSpPr>
        <p:spPr>
          <a:xfrm>
            <a:off x="6855875" y="4073976"/>
            <a:ext cx="1854201" cy="840144"/>
          </a:xfrm>
          <a:prstGeom prst="rect">
            <a:avLst/>
          </a:prstGeom>
        </p:spPr>
        <p:txBody>
          <a:bodyPr>
            <a:normAutofit/>
          </a:bodyPr>
          <a:lstStyle/>
          <a:p>
            <a:pPr marL="0" indent="0" algn="ctr">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777" name="Text Placeholder 3"/>
          <p:cNvSpPr>
            <a:spLocks noGrp="1"/>
          </p:cNvSpPr>
          <p:nvPr>
            <p:ph type="body" sz="quarter" idx="24"/>
          </p:nvPr>
        </p:nvSpPr>
        <p:spPr>
          <a:xfrm>
            <a:off x="347729" y="395397"/>
            <a:ext cx="5647525" cy="699268"/>
          </a:xfrm>
          <a:prstGeom prst="rect">
            <a:avLst/>
          </a:prstGeom>
        </p:spPr>
        <p:txBody>
          <a:bodyPr>
            <a:normAutofit/>
          </a:bodyPr>
          <a:lstStyle/>
          <a:p>
            <a:pPr marL="0" indent="0">
              <a:buSzTx/>
              <a:buFontTx/>
              <a:buNone/>
              <a:defRPr sz="3600" b="1">
                <a:solidFill>
                  <a:srgbClr val="1C344D"/>
                </a:solidFill>
                <a:latin typeface="Gill Sans MT"/>
                <a:ea typeface="Gill Sans MT"/>
                <a:cs typeface="Gill Sans MT"/>
                <a:sym typeface="Gill Sans MT"/>
              </a:defRPr>
            </a:pPr>
            <a:endParaRPr/>
          </a:p>
        </p:txBody>
      </p:sp>
      <p:sp>
        <p:nvSpPr>
          <p:cNvPr id="77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x">
  <p:cSld name="3">
    <p:bg>
      <p:bgPr>
        <a:solidFill>
          <a:srgbClr val="EDEDED"/>
        </a:solidFill>
        <a:effectLst/>
      </p:bgPr>
    </p:bg>
    <p:spTree>
      <p:nvGrpSpPr>
        <p:cNvPr id="1" name=""/>
        <p:cNvGrpSpPr/>
        <p:nvPr/>
      </p:nvGrpSpPr>
      <p:grpSpPr>
        <a:xfrm>
          <a:off x="0" y="0"/>
          <a:ext cx="0" cy="0"/>
          <a:chOff x="0" y="0"/>
          <a:chExt cx="0" cy="0"/>
        </a:xfrm>
      </p:grpSpPr>
      <p:sp>
        <p:nvSpPr>
          <p:cNvPr id="785" name="Rectangle 9"/>
          <p:cNvSpPr/>
          <p:nvPr/>
        </p:nvSpPr>
        <p:spPr>
          <a:xfrm>
            <a:off x="0" y="6323526"/>
            <a:ext cx="9144000" cy="534474"/>
          </a:xfrm>
          <a:prstGeom prst="rect">
            <a:avLst/>
          </a:prstGeom>
          <a:solidFill>
            <a:srgbClr val="1C344D"/>
          </a:solidFill>
          <a:ln w="12700">
            <a:miter lim="400000"/>
          </a:ln>
        </p:spPr>
        <p:txBody>
          <a:bodyPr lIns="45719" rIns="45719" anchor="ctr"/>
          <a:lstStyle/>
          <a:p>
            <a:pPr algn="ctr">
              <a:defRPr>
                <a:solidFill>
                  <a:srgbClr val="FFFFFF"/>
                </a:solidFill>
              </a:defRPr>
            </a:pPr>
            <a:endParaRPr/>
          </a:p>
        </p:txBody>
      </p:sp>
      <p:grpSp>
        <p:nvGrpSpPr>
          <p:cNvPr id="788" name="Group 10"/>
          <p:cNvGrpSpPr/>
          <p:nvPr/>
        </p:nvGrpSpPr>
        <p:grpSpPr>
          <a:xfrm>
            <a:off x="111397" y="6445611"/>
            <a:ext cx="1215124" cy="302919"/>
            <a:chOff x="0" y="0"/>
            <a:chExt cx="1215123" cy="302917"/>
          </a:xfrm>
        </p:grpSpPr>
        <p:pic>
          <p:nvPicPr>
            <p:cNvPr id="786" name="Picture 11" descr="Picture 11"/>
            <p:cNvPicPr>
              <a:picLocks noChangeAspect="1"/>
            </p:cNvPicPr>
            <p:nvPr/>
          </p:nvPicPr>
          <p:blipFill>
            <a:blip r:embed="rId2"/>
            <a:stretch>
              <a:fillRect/>
            </a:stretch>
          </p:blipFill>
          <p:spPr>
            <a:xfrm>
              <a:off x="0" y="0"/>
              <a:ext cx="545252" cy="302918"/>
            </a:xfrm>
            <a:prstGeom prst="rect">
              <a:avLst/>
            </a:prstGeom>
            <a:ln w="12700" cap="flat">
              <a:noFill/>
              <a:miter lim="400000"/>
            </a:ln>
            <a:effectLst/>
          </p:spPr>
        </p:pic>
        <p:pic>
          <p:nvPicPr>
            <p:cNvPr id="787" name="Picture 12" descr="Picture 12"/>
            <p:cNvPicPr>
              <a:picLocks noChangeAspect="1"/>
            </p:cNvPicPr>
            <p:nvPr/>
          </p:nvPicPr>
          <p:blipFill>
            <a:blip r:embed="rId3"/>
            <a:stretch>
              <a:fillRect/>
            </a:stretch>
          </p:blipFill>
          <p:spPr>
            <a:xfrm>
              <a:off x="639235" y="0"/>
              <a:ext cx="575889" cy="302918"/>
            </a:xfrm>
            <a:prstGeom prst="rect">
              <a:avLst/>
            </a:prstGeom>
            <a:ln w="12700" cap="flat">
              <a:noFill/>
              <a:miter lim="400000"/>
            </a:ln>
            <a:effectLst/>
          </p:spPr>
        </p:pic>
      </p:grpSp>
      <p:sp>
        <p:nvSpPr>
          <p:cNvPr id="789" name="Rectangle 9"/>
          <p:cNvSpPr/>
          <p:nvPr/>
        </p:nvSpPr>
        <p:spPr>
          <a:xfrm flipV="1">
            <a:off x="2573338" y="2296676"/>
            <a:ext cx="1851026" cy="1541228"/>
          </a:xfrm>
          <a:prstGeom prst="rect">
            <a:avLst/>
          </a:prstGeom>
          <a:solidFill>
            <a:srgbClr val="E6E6E6"/>
          </a:solidFill>
          <a:ln w="12700">
            <a:miter lim="400000"/>
          </a:ln>
          <a:effectLst>
            <a:outerShdw blurRad="50800" dist="38100" dir="2700000" rotWithShape="0">
              <a:srgbClr val="000000">
                <a:alpha val="40000"/>
              </a:srgbClr>
            </a:outerShdw>
          </a:effectLst>
        </p:spPr>
        <p:txBody>
          <a:bodyPr lIns="45719" rIns="45719"/>
          <a:lstStyle/>
          <a:p>
            <a:pPr>
              <a:defRPr>
                <a:solidFill>
                  <a:srgbClr val="1C344D"/>
                </a:solidFill>
              </a:defRPr>
            </a:pPr>
            <a:endParaRPr/>
          </a:p>
        </p:txBody>
      </p:sp>
      <p:sp>
        <p:nvSpPr>
          <p:cNvPr id="790" name="Rectangle 9"/>
          <p:cNvSpPr/>
          <p:nvPr/>
        </p:nvSpPr>
        <p:spPr>
          <a:xfrm flipV="1">
            <a:off x="4689295" y="2296676"/>
            <a:ext cx="1851026" cy="1541228"/>
          </a:xfrm>
          <a:prstGeom prst="rect">
            <a:avLst/>
          </a:prstGeom>
          <a:solidFill>
            <a:srgbClr val="E6E6E6"/>
          </a:solidFill>
          <a:ln w="12700">
            <a:miter lim="400000"/>
          </a:ln>
          <a:effectLst>
            <a:outerShdw blurRad="50800" dist="38100" dir="2700000" rotWithShape="0">
              <a:srgbClr val="000000">
                <a:alpha val="40000"/>
              </a:srgbClr>
            </a:outerShdw>
          </a:effectLst>
        </p:spPr>
        <p:txBody>
          <a:bodyPr lIns="45719" rIns="45719"/>
          <a:lstStyle/>
          <a:p>
            <a:pPr>
              <a:defRPr>
                <a:solidFill>
                  <a:srgbClr val="1C344D"/>
                </a:solidFill>
              </a:defRPr>
            </a:pPr>
            <a:endParaRPr/>
          </a:p>
        </p:txBody>
      </p:sp>
      <p:sp>
        <p:nvSpPr>
          <p:cNvPr id="791" name="Body Level One…"/>
          <p:cNvSpPr txBox="1">
            <a:spLocks noGrp="1"/>
          </p:cNvSpPr>
          <p:nvPr>
            <p:ph type="body" sz="quarter" idx="1"/>
          </p:nvPr>
        </p:nvSpPr>
        <p:spPr>
          <a:xfrm>
            <a:off x="2570163" y="2972624"/>
            <a:ext cx="1854201" cy="865279"/>
          </a:xfrm>
          <a:prstGeom prst="rect">
            <a:avLst/>
          </a:prstGeom>
        </p:spPr>
        <p:txBody>
          <a:bodyPr>
            <a:normAutofit/>
          </a:bodyPr>
          <a:lstStyle>
            <a:lvl1pPr marL="0" indent="0" algn="ctr">
              <a:lnSpc>
                <a:spcPct val="100000"/>
              </a:lnSpc>
              <a:spcBef>
                <a:spcPts val="0"/>
              </a:spcBef>
              <a:buSzTx/>
              <a:buFontTx/>
              <a:buNone/>
              <a:defRPr sz="2000">
                <a:solidFill>
                  <a:srgbClr val="1C344D"/>
                </a:solidFill>
                <a:latin typeface="Gill Sans MT"/>
                <a:ea typeface="Gill Sans MT"/>
                <a:cs typeface="Gill Sans MT"/>
                <a:sym typeface="Gill Sans MT"/>
              </a:defRPr>
            </a:lvl1pPr>
            <a:lvl2pPr marL="647700" indent="-190500" algn="ctr">
              <a:lnSpc>
                <a:spcPct val="100000"/>
              </a:lnSpc>
              <a:spcBef>
                <a:spcPts val="0"/>
              </a:spcBef>
              <a:buFontTx/>
              <a:defRPr sz="2000">
                <a:solidFill>
                  <a:srgbClr val="1C344D"/>
                </a:solidFill>
                <a:latin typeface="Gill Sans MT"/>
                <a:ea typeface="Gill Sans MT"/>
                <a:cs typeface="Gill Sans MT"/>
                <a:sym typeface="Gill Sans MT"/>
              </a:defRPr>
            </a:lvl2pPr>
            <a:lvl3pPr marL="1143000" indent="-228600" algn="ctr">
              <a:lnSpc>
                <a:spcPct val="100000"/>
              </a:lnSpc>
              <a:spcBef>
                <a:spcPts val="0"/>
              </a:spcBef>
              <a:buFontTx/>
              <a:defRPr sz="2000">
                <a:solidFill>
                  <a:srgbClr val="1C344D"/>
                </a:solidFill>
                <a:latin typeface="Gill Sans MT"/>
                <a:ea typeface="Gill Sans MT"/>
                <a:cs typeface="Gill Sans MT"/>
                <a:sym typeface="Gill Sans MT"/>
              </a:defRPr>
            </a:lvl3pPr>
            <a:lvl4pPr marL="1625600" indent="-254000" algn="ctr">
              <a:lnSpc>
                <a:spcPct val="100000"/>
              </a:lnSpc>
              <a:spcBef>
                <a:spcPts val="0"/>
              </a:spcBef>
              <a:buFontTx/>
              <a:defRPr sz="2000">
                <a:solidFill>
                  <a:srgbClr val="1C344D"/>
                </a:solidFill>
                <a:latin typeface="Gill Sans MT"/>
                <a:ea typeface="Gill Sans MT"/>
                <a:cs typeface="Gill Sans MT"/>
                <a:sym typeface="Gill Sans MT"/>
              </a:defRPr>
            </a:lvl4pPr>
            <a:lvl5pPr marL="2082800" indent="-254000" algn="ctr">
              <a:lnSpc>
                <a:spcPct val="100000"/>
              </a:lnSpc>
              <a:spcBef>
                <a:spcPts val="0"/>
              </a:spcBef>
              <a:buFontTx/>
              <a:defRPr sz="2000">
                <a:solidFill>
                  <a:srgbClr val="1C344D"/>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792" name="Rectangle 9"/>
          <p:cNvSpPr/>
          <p:nvPr/>
        </p:nvSpPr>
        <p:spPr>
          <a:xfrm flipV="1">
            <a:off x="1500187" y="4683428"/>
            <a:ext cx="1851026" cy="1541228"/>
          </a:xfrm>
          <a:prstGeom prst="rect">
            <a:avLst/>
          </a:prstGeom>
          <a:solidFill>
            <a:srgbClr val="E6E6E6"/>
          </a:solidFill>
          <a:ln w="12700">
            <a:miter lim="400000"/>
          </a:ln>
          <a:effectLst>
            <a:outerShdw blurRad="50800" dist="38100" dir="2700000" rotWithShape="0">
              <a:srgbClr val="000000">
                <a:alpha val="40000"/>
              </a:srgbClr>
            </a:outerShdw>
          </a:effectLst>
        </p:spPr>
        <p:txBody>
          <a:bodyPr lIns="45719" rIns="45719"/>
          <a:lstStyle/>
          <a:p>
            <a:pPr>
              <a:defRPr>
                <a:solidFill>
                  <a:srgbClr val="1C344D"/>
                </a:solidFill>
              </a:defRPr>
            </a:pPr>
            <a:endParaRPr/>
          </a:p>
        </p:txBody>
      </p:sp>
      <p:sp>
        <p:nvSpPr>
          <p:cNvPr id="793" name="Text Placeholder 3"/>
          <p:cNvSpPr>
            <a:spLocks noGrp="1"/>
          </p:cNvSpPr>
          <p:nvPr>
            <p:ph type="body" sz="quarter" idx="21"/>
          </p:nvPr>
        </p:nvSpPr>
        <p:spPr>
          <a:xfrm>
            <a:off x="347729" y="395397"/>
            <a:ext cx="5647525" cy="699268"/>
          </a:xfrm>
          <a:prstGeom prst="rect">
            <a:avLst/>
          </a:prstGeom>
        </p:spPr>
        <p:txBody>
          <a:bodyPr>
            <a:normAutofit/>
          </a:bodyPr>
          <a:lstStyle/>
          <a:p>
            <a:pPr marL="0" indent="0">
              <a:buSzTx/>
              <a:buFontTx/>
              <a:buNone/>
              <a:defRPr sz="3600" b="1">
                <a:solidFill>
                  <a:srgbClr val="1C344D"/>
                </a:solidFill>
                <a:latin typeface="Gill Sans MT"/>
                <a:ea typeface="Gill Sans MT"/>
                <a:cs typeface="Gill Sans MT"/>
                <a:sym typeface="Gill Sans MT"/>
              </a:defRPr>
            </a:pPr>
            <a:endParaRPr/>
          </a:p>
        </p:txBody>
      </p:sp>
      <p:sp>
        <p:nvSpPr>
          <p:cNvPr id="794" name="Rectangle 9"/>
          <p:cNvSpPr/>
          <p:nvPr/>
        </p:nvSpPr>
        <p:spPr>
          <a:xfrm flipV="1">
            <a:off x="3631641" y="4679000"/>
            <a:ext cx="1851026" cy="1541228"/>
          </a:xfrm>
          <a:prstGeom prst="rect">
            <a:avLst/>
          </a:prstGeom>
          <a:solidFill>
            <a:srgbClr val="E6E6E6"/>
          </a:solidFill>
          <a:ln w="12700">
            <a:miter lim="400000"/>
          </a:ln>
          <a:effectLst>
            <a:outerShdw blurRad="50800" dist="38100" dir="2700000" rotWithShape="0">
              <a:srgbClr val="000000">
                <a:alpha val="40000"/>
              </a:srgbClr>
            </a:outerShdw>
          </a:effectLst>
        </p:spPr>
        <p:txBody>
          <a:bodyPr lIns="45719" rIns="45719"/>
          <a:lstStyle/>
          <a:p>
            <a:pPr>
              <a:defRPr>
                <a:solidFill>
                  <a:srgbClr val="1C344D"/>
                </a:solidFill>
              </a:defRPr>
            </a:pPr>
            <a:endParaRPr/>
          </a:p>
        </p:txBody>
      </p:sp>
      <p:sp>
        <p:nvSpPr>
          <p:cNvPr id="795" name="Rectangle 9"/>
          <p:cNvSpPr/>
          <p:nvPr/>
        </p:nvSpPr>
        <p:spPr>
          <a:xfrm flipV="1">
            <a:off x="5776352" y="4678998"/>
            <a:ext cx="1851026" cy="1541228"/>
          </a:xfrm>
          <a:prstGeom prst="rect">
            <a:avLst/>
          </a:prstGeom>
          <a:solidFill>
            <a:srgbClr val="E6E6E6"/>
          </a:solidFill>
          <a:ln w="12700">
            <a:miter lim="400000"/>
          </a:ln>
          <a:effectLst>
            <a:outerShdw blurRad="50800" dist="38100" dir="2700000" rotWithShape="0">
              <a:srgbClr val="000000">
                <a:alpha val="40000"/>
              </a:srgbClr>
            </a:outerShdw>
          </a:effectLst>
        </p:spPr>
        <p:txBody>
          <a:bodyPr lIns="45719" rIns="45719"/>
          <a:lstStyle/>
          <a:p>
            <a:pPr>
              <a:defRPr>
                <a:solidFill>
                  <a:srgbClr val="1C344D"/>
                </a:solidFill>
              </a:defRPr>
            </a:pPr>
            <a:endParaRPr/>
          </a:p>
        </p:txBody>
      </p:sp>
      <p:sp>
        <p:nvSpPr>
          <p:cNvPr id="796" name="Text Placeholder 5"/>
          <p:cNvSpPr>
            <a:spLocks noGrp="1"/>
          </p:cNvSpPr>
          <p:nvPr>
            <p:ph type="body" sz="quarter" idx="22"/>
          </p:nvPr>
        </p:nvSpPr>
        <p:spPr>
          <a:xfrm>
            <a:off x="4697412" y="2972624"/>
            <a:ext cx="1854201" cy="865279"/>
          </a:xfrm>
          <a:prstGeom prst="rect">
            <a:avLst/>
          </a:prstGeom>
        </p:spPr>
        <p:txBody>
          <a:bodyPr>
            <a:normAutofit/>
          </a:bodyPr>
          <a:lstStyle/>
          <a:p>
            <a:pPr marL="0" indent="0" algn="ctr">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797" name="Text Placeholder 5"/>
          <p:cNvSpPr>
            <a:spLocks noGrp="1"/>
          </p:cNvSpPr>
          <p:nvPr>
            <p:ph type="body" sz="quarter" idx="23"/>
          </p:nvPr>
        </p:nvSpPr>
        <p:spPr>
          <a:xfrm>
            <a:off x="1497012" y="5346498"/>
            <a:ext cx="1854201" cy="865279"/>
          </a:xfrm>
          <a:prstGeom prst="rect">
            <a:avLst/>
          </a:prstGeom>
        </p:spPr>
        <p:txBody>
          <a:bodyPr>
            <a:normAutofit/>
          </a:bodyPr>
          <a:lstStyle/>
          <a:p>
            <a:pPr marL="0" indent="0" algn="ctr">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798" name="Text Placeholder 5"/>
          <p:cNvSpPr>
            <a:spLocks noGrp="1"/>
          </p:cNvSpPr>
          <p:nvPr>
            <p:ph type="body" sz="quarter" idx="24"/>
          </p:nvPr>
        </p:nvSpPr>
        <p:spPr>
          <a:xfrm>
            <a:off x="3644900" y="5359377"/>
            <a:ext cx="1854200" cy="865279"/>
          </a:xfrm>
          <a:prstGeom prst="rect">
            <a:avLst/>
          </a:prstGeom>
        </p:spPr>
        <p:txBody>
          <a:bodyPr>
            <a:normAutofit/>
          </a:bodyPr>
          <a:lstStyle/>
          <a:p>
            <a:pPr marL="0" indent="0" algn="ctr">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799" name="Text Placeholder 5"/>
          <p:cNvSpPr>
            <a:spLocks noGrp="1"/>
          </p:cNvSpPr>
          <p:nvPr>
            <p:ph type="body" sz="quarter" idx="25"/>
          </p:nvPr>
        </p:nvSpPr>
        <p:spPr>
          <a:xfrm>
            <a:off x="5792787" y="5359377"/>
            <a:ext cx="1854201" cy="865279"/>
          </a:xfrm>
          <a:prstGeom prst="rect">
            <a:avLst/>
          </a:prstGeom>
        </p:spPr>
        <p:txBody>
          <a:bodyPr>
            <a:normAutofit/>
          </a:bodyPr>
          <a:lstStyle/>
          <a:p>
            <a:pPr marL="0" indent="0" algn="ctr">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80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2">
    <p:spTree>
      <p:nvGrpSpPr>
        <p:cNvPr id="1" name=""/>
        <p:cNvGrpSpPr/>
        <p:nvPr/>
      </p:nvGrpSpPr>
      <p:grpSpPr>
        <a:xfrm>
          <a:off x="0" y="0"/>
          <a:ext cx="0" cy="0"/>
          <a:chOff x="0" y="0"/>
          <a:chExt cx="0" cy="0"/>
        </a:xfrm>
      </p:grpSpPr>
      <p:sp>
        <p:nvSpPr>
          <p:cNvPr id="35" name="Body Level One…"/>
          <p:cNvSpPr txBox="1">
            <a:spLocks noGrp="1"/>
          </p:cNvSpPr>
          <p:nvPr>
            <p:ph type="body" sz="quarter" idx="1"/>
          </p:nvPr>
        </p:nvSpPr>
        <p:spPr>
          <a:xfrm>
            <a:off x="0" y="1"/>
            <a:ext cx="9144000" cy="1073887"/>
          </a:xfrm>
          <a:prstGeom prst="rect">
            <a:avLst/>
          </a:prstGeom>
        </p:spPr>
        <p:txBody>
          <a:bodyPr anchor="ctr">
            <a:normAutofit/>
          </a:bodyPr>
          <a:lstStyle>
            <a:lvl1pPr marL="0" indent="0" algn="ctr">
              <a:buSzTx/>
              <a:buFontTx/>
              <a:buNone/>
              <a:defRPr sz="3600" b="1">
                <a:solidFill>
                  <a:srgbClr val="008C99"/>
                </a:solidFill>
                <a:latin typeface="Gill Sans MT"/>
                <a:ea typeface="Gill Sans MT"/>
                <a:cs typeface="Gill Sans MT"/>
                <a:sym typeface="Gill Sans MT"/>
              </a:defRPr>
            </a:lvl1pPr>
            <a:lvl2pPr marL="800100" indent="-342900" algn="ctr">
              <a:buFontTx/>
              <a:defRPr sz="3600" b="1">
                <a:solidFill>
                  <a:srgbClr val="008C99"/>
                </a:solidFill>
                <a:latin typeface="Gill Sans MT"/>
                <a:ea typeface="Gill Sans MT"/>
                <a:cs typeface="Gill Sans MT"/>
                <a:sym typeface="Gill Sans MT"/>
              </a:defRPr>
            </a:lvl2pPr>
            <a:lvl3pPr marL="1325879" indent="-411479" algn="ctr">
              <a:buFontTx/>
              <a:defRPr sz="3600" b="1">
                <a:solidFill>
                  <a:srgbClr val="008C99"/>
                </a:solidFill>
                <a:latin typeface="Gill Sans MT"/>
                <a:ea typeface="Gill Sans MT"/>
                <a:cs typeface="Gill Sans MT"/>
                <a:sym typeface="Gill Sans MT"/>
              </a:defRPr>
            </a:lvl3pPr>
            <a:lvl4pPr marL="1828800" indent="-457200" algn="ctr">
              <a:buFontTx/>
              <a:defRPr sz="3600" b="1">
                <a:solidFill>
                  <a:srgbClr val="008C99"/>
                </a:solidFill>
                <a:latin typeface="Gill Sans MT"/>
                <a:ea typeface="Gill Sans MT"/>
                <a:cs typeface="Gill Sans MT"/>
                <a:sym typeface="Gill Sans MT"/>
              </a:defRPr>
            </a:lvl4pPr>
            <a:lvl5pPr marL="2286000" indent="-457200" algn="ctr">
              <a:buFontTx/>
              <a:defRPr sz="3600" b="1">
                <a:solidFill>
                  <a:srgbClr val="008C99"/>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36" name="Text Placeholder 3"/>
          <p:cNvSpPr>
            <a:spLocks noGrp="1"/>
          </p:cNvSpPr>
          <p:nvPr>
            <p:ph type="body" sz="half" idx="21"/>
          </p:nvPr>
        </p:nvSpPr>
        <p:spPr>
          <a:xfrm>
            <a:off x="128804" y="1233377"/>
            <a:ext cx="4283708" cy="5071731"/>
          </a:xfrm>
          <a:prstGeom prst="rect">
            <a:avLst/>
          </a:prstGeom>
        </p:spPr>
        <p:txBody>
          <a:bodyPr>
            <a:normAutofit/>
          </a:bodyPr>
          <a:lstStyle/>
          <a:p>
            <a:pPr>
              <a:buFontTx/>
              <a:buBlip>
                <a:blip r:embed="rId2"/>
              </a:buBlip>
              <a:defRPr>
                <a:solidFill>
                  <a:srgbClr val="50A5AB"/>
                </a:solidFill>
              </a:defRPr>
            </a:pPr>
            <a:endParaRPr/>
          </a:p>
        </p:txBody>
      </p:sp>
      <p:sp>
        <p:nvSpPr>
          <p:cNvPr id="37" name="Straight Connector 5"/>
          <p:cNvSpPr/>
          <p:nvPr/>
        </p:nvSpPr>
        <p:spPr>
          <a:xfrm>
            <a:off x="0" y="1073888"/>
            <a:ext cx="9144000" cy="1"/>
          </a:xfrm>
          <a:prstGeom prst="line">
            <a:avLst/>
          </a:prstGeom>
          <a:ln w="6350">
            <a:solidFill>
              <a:srgbClr val="008C99"/>
            </a:solidFill>
            <a:miter/>
          </a:ln>
        </p:spPr>
        <p:txBody>
          <a:bodyPr lIns="45719" rIns="45719"/>
          <a:lstStyle/>
          <a:p>
            <a:endParaRPr/>
          </a:p>
        </p:txBody>
      </p:sp>
      <p:sp>
        <p:nvSpPr>
          <p:cNvPr id="38" name="Text Placeholder 3"/>
          <p:cNvSpPr>
            <a:spLocks noGrp="1"/>
          </p:cNvSpPr>
          <p:nvPr>
            <p:ph type="body" sz="half" idx="22"/>
          </p:nvPr>
        </p:nvSpPr>
        <p:spPr>
          <a:xfrm>
            <a:off x="4655496" y="1233377"/>
            <a:ext cx="4283708" cy="5071731"/>
          </a:xfrm>
          <a:prstGeom prst="rect">
            <a:avLst/>
          </a:prstGeom>
        </p:spPr>
        <p:txBody>
          <a:bodyPr>
            <a:normAutofit/>
          </a:bodyPr>
          <a:lstStyle/>
          <a:p>
            <a:pPr>
              <a:buFontTx/>
              <a:buBlip>
                <a:blip r:embed="rId2"/>
              </a:buBlip>
              <a:defRPr>
                <a:solidFill>
                  <a:srgbClr val="50A5AB"/>
                </a:solidFill>
              </a:defRPr>
            </a:pPr>
            <a:endParaRPr/>
          </a:p>
        </p:txBody>
      </p:sp>
      <p:sp>
        <p:nvSpPr>
          <p:cNvPr id="3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x">
  <p:cSld name="4">
    <p:bg>
      <p:bgPr>
        <a:solidFill>
          <a:srgbClr val="EDEDED"/>
        </a:solidFill>
        <a:effectLst/>
      </p:bgPr>
    </p:bg>
    <p:spTree>
      <p:nvGrpSpPr>
        <p:cNvPr id="1" name=""/>
        <p:cNvGrpSpPr/>
        <p:nvPr/>
      </p:nvGrpSpPr>
      <p:grpSpPr>
        <a:xfrm>
          <a:off x="0" y="0"/>
          <a:ext cx="0" cy="0"/>
          <a:chOff x="0" y="0"/>
          <a:chExt cx="0" cy="0"/>
        </a:xfrm>
      </p:grpSpPr>
      <p:sp>
        <p:nvSpPr>
          <p:cNvPr id="807" name="Rectangle 9"/>
          <p:cNvSpPr/>
          <p:nvPr/>
        </p:nvSpPr>
        <p:spPr>
          <a:xfrm>
            <a:off x="0" y="6323526"/>
            <a:ext cx="9144000" cy="534474"/>
          </a:xfrm>
          <a:prstGeom prst="rect">
            <a:avLst/>
          </a:prstGeom>
          <a:solidFill>
            <a:srgbClr val="1C344D"/>
          </a:solidFill>
          <a:ln w="12700">
            <a:miter lim="400000"/>
          </a:ln>
        </p:spPr>
        <p:txBody>
          <a:bodyPr lIns="45719" rIns="45719" anchor="ctr"/>
          <a:lstStyle/>
          <a:p>
            <a:pPr algn="ctr">
              <a:defRPr>
                <a:solidFill>
                  <a:srgbClr val="FFFFFF"/>
                </a:solidFill>
              </a:defRPr>
            </a:pPr>
            <a:endParaRPr/>
          </a:p>
        </p:txBody>
      </p:sp>
      <p:grpSp>
        <p:nvGrpSpPr>
          <p:cNvPr id="810" name="Group 10"/>
          <p:cNvGrpSpPr/>
          <p:nvPr/>
        </p:nvGrpSpPr>
        <p:grpSpPr>
          <a:xfrm>
            <a:off x="111397" y="6445611"/>
            <a:ext cx="1215124" cy="302919"/>
            <a:chOff x="0" y="0"/>
            <a:chExt cx="1215123" cy="302917"/>
          </a:xfrm>
        </p:grpSpPr>
        <p:pic>
          <p:nvPicPr>
            <p:cNvPr id="808" name="Picture 11" descr="Picture 11"/>
            <p:cNvPicPr>
              <a:picLocks noChangeAspect="1"/>
            </p:cNvPicPr>
            <p:nvPr/>
          </p:nvPicPr>
          <p:blipFill>
            <a:blip r:embed="rId2"/>
            <a:stretch>
              <a:fillRect/>
            </a:stretch>
          </p:blipFill>
          <p:spPr>
            <a:xfrm>
              <a:off x="0" y="0"/>
              <a:ext cx="545252" cy="302918"/>
            </a:xfrm>
            <a:prstGeom prst="rect">
              <a:avLst/>
            </a:prstGeom>
            <a:ln w="12700" cap="flat">
              <a:noFill/>
              <a:miter lim="400000"/>
            </a:ln>
            <a:effectLst/>
          </p:spPr>
        </p:pic>
        <p:pic>
          <p:nvPicPr>
            <p:cNvPr id="809" name="Picture 12" descr="Picture 12"/>
            <p:cNvPicPr>
              <a:picLocks noChangeAspect="1"/>
            </p:cNvPicPr>
            <p:nvPr/>
          </p:nvPicPr>
          <p:blipFill>
            <a:blip r:embed="rId3"/>
            <a:stretch>
              <a:fillRect/>
            </a:stretch>
          </p:blipFill>
          <p:spPr>
            <a:xfrm>
              <a:off x="639235" y="0"/>
              <a:ext cx="575889" cy="302918"/>
            </a:xfrm>
            <a:prstGeom prst="rect">
              <a:avLst/>
            </a:prstGeom>
            <a:ln w="12700" cap="flat">
              <a:noFill/>
              <a:miter lim="400000"/>
            </a:ln>
            <a:effectLst/>
          </p:spPr>
        </p:pic>
      </p:grpSp>
      <p:sp>
        <p:nvSpPr>
          <p:cNvPr id="811" name="Body Level One…"/>
          <p:cNvSpPr txBox="1">
            <a:spLocks noGrp="1"/>
          </p:cNvSpPr>
          <p:nvPr>
            <p:ph type="body" sz="quarter" idx="1"/>
          </p:nvPr>
        </p:nvSpPr>
        <p:spPr>
          <a:xfrm>
            <a:off x="347730" y="5194439"/>
            <a:ext cx="8474299" cy="840144"/>
          </a:xfrm>
          <a:prstGeom prst="rect">
            <a:avLst/>
          </a:prstGeom>
        </p:spPr>
        <p:txBody>
          <a:bodyPr>
            <a:normAutofit/>
          </a:bodyPr>
          <a:lstStyle>
            <a:lvl1pPr marL="0" indent="0">
              <a:lnSpc>
                <a:spcPct val="100000"/>
              </a:lnSpc>
              <a:spcBef>
                <a:spcPts val="0"/>
              </a:spcBef>
              <a:buSzTx/>
              <a:buFontTx/>
              <a:buNone/>
              <a:defRPr sz="2000">
                <a:solidFill>
                  <a:srgbClr val="1C344D"/>
                </a:solidFill>
                <a:latin typeface="Gill Sans MT"/>
                <a:ea typeface="Gill Sans MT"/>
                <a:cs typeface="Gill Sans MT"/>
                <a:sym typeface="Gill Sans MT"/>
              </a:defRPr>
            </a:lvl1pPr>
            <a:lvl2pPr marL="647700" indent="-190500">
              <a:lnSpc>
                <a:spcPct val="100000"/>
              </a:lnSpc>
              <a:spcBef>
                <a:spcPts val="0"/>
              </a:spcBef>
              <a:buFontTx/>
              <a:defRPr sz="2000">
                <a:solidFill>
                  <a:srgbClr val="1C344D"/>
                </a:solidFill>
                <a:latin typeface="Gill Sans MT"/>
                <a:ea typeface="Gill Sans MT"/>
                <a:cs typeface="Gill Sans MT"/>
                <a:sym typeface="Gill Sans MT"/>
              </a:defRPr>
            </a:lvl2pPr>
            <a:lvl3pPr marL="1143000" indent="-228600">
              <a:lnSpc>
                <a:spcPct val="100000"/>
              </a:lnSpc>
              <a:spcBef>
                <a:spcPts val="0"/>
              </a:spcBef>
              <a:buFontTx/>
              <a:defRPr sz="2000">
                <a:solidFill>
                  <a:srgbClr val="1C344D"/>
                </a:solidFill>
                <a:latin typeface="Gill Sans MT"/>
                <a:ea typeface="Gill Sans MT"/>
                <a:cs typeface="Gill Sans MT"/>
                <a:sym typeface="Gill Sans MT"/>
              </a:defRPr>
            </a:lvl3pPr>
            <a:lvl4pPr marL="1625600" indent="-254000">
              <a:lnSpc>
                <a:spcPct val="100000"/>
              </a:lnSpc>
              <a:spcBef>
                <a:spcPts val="0"/>
              </a:spcBef>
              <a:buFontTx/>
              <a:defRPr sz="2000">
                <a:solidFill>
                  <a:srgbClr val="1C344D"/>
                </a:solidFill>
                <a:latin typeface="Gill Sans MT"/>
                <a:ea typeface="Gill Sans MT"/>
                <a:cs typeface="Gill Sans MT"/>
                <a:sym typeface="Gill Sans MT"/>
              </a:defRPr>
            </a:lvl4pPr>
            <a:lvl5pPr marL="2082800" indent="-254000">
              <a:lnSpc>
                <a:spcPct val="100000"/>
              </a:lnSpc>
              <a:spcBef>
                <a:spcPts val="0"/>
              </a:spcBef>
              <a:buFontTx/>
              <a:defRPr sz="2000">
                <a:solidFill>
                  <a:srgbClr val="1C344D"/>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812" name="Text Placeholder 3"/>
          <p:cNvSpPr>
            <a:spLocks noGrp="1"/>
          </p:cNvSpPr>
          <p:nvPr>
            <p:ph type="body" sz="quarter" idx="21"/>
          </p:nvPr>
        </p:nvSpPr>
        <p:spPr>
          <a:xfrm>
            <a:off x="347729" y="4311491"/>
            <a:ext cx="8474300" cy="699269"/>
          </a:xfrm>
          <a:prstGeom prst="rect">
            <a:avLst/>
          </a:prstGeom>
        </p:spPr>
        <p:txBody>
          <a:bodyPr>
            <a:normAutofit/>
          </a:bodyPr>
          <a:lstStyle/>
          <a:p>
            <a:pPr marL="0" indent="0">
              <a:buSzTx/>
              <a:buFontTx/>
              <a:buNone/>
              <a:defRPr sz="3600" b="1">
                <a:solidFill>
                  <a:srgbClr val="1C344D"/>
                </a:solidFill>
                <a:latin typeface="Gill Sans MT"/>
                <a:ea typeface="Gill Sans MT"/>
                <a:cs typeface="Gill Sans MT"/>
                <a:sym typeface="Gill Sans MT"/>
              </a:defRPr>
            </a:pPr>
            <a:endParaRPr/>
          </a:p>
        </p:txBody>
      </p:sp>
      <p:sp>
        <p:nvSpPr>
          <p:cNvPr id="8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x">
  <p:cSld name="5">
    <p:bg>
      <p:bgPr>
        <a:solidFill>
          <a:srgbClr val="EDEDED"/>
        </a:solidFill>
        <a:effectLst/>
      </p:bgPr>
    </p:bg>
    <p:spTree>
      <p:nvGrpSpPr>
        <p:cNvPr id="1" name=""/>
        <p:cNvGrpSpPr/>
        <p:nvPr/>
      </p:nvGrpSpPr>
      <p:grpSpPr>
        <a:xfrm>
          <a:off x="0" y="0"/>
          <a:ext cx="0" cy="0"/>
          <a:chOff x="0" y="0"/>
          <a:chExt cx="0" cy="0"/>
        </a:xfrm>
      </p:grpSpPr>
      <p:sp>
        <p:nvSpPr>
          <p:cNvPr id="820" name="Rectangle 9"/>
          <p:cNvSpPr/>
          <p:nvPr/>
        </p:nvSpPr>
        <p:spPr>
          <a:xfrm>
            <a:off x="0" y="6323526"/>
            <a:ext cx="9144000" cy="534474"/>
          </a:xfrm>
          <a:prstGeom prst="rect">
            <a:avLst/>
          </a:prstGeom>
          <a:solidFill>
            <a:srgbClr val="1C344D"/>
          </a:solidFill>
          <a:ln w="12700">
            <a:miter lim="400000"/>
          </a:ln>
        </p:spPr>
        <p:txBody>
          <a:bodyPr lIns="45719" rIns="45719" anchor="ctr"/>
          <a:lstStyle/>
          <a:p>
            <a:pPr algn="ctr">
              <a:defRPr>
                <a:solidFill>
                  <a:srgbClr val="FFFFFF"/>
                </a:solidFill>
              </a:defRPr>
            </a:pPr>
            <a:endParaRPr/>
          </a:p>
        </p:txBody>
      </p:sp>
      <p:grpSp>
        <p:nvGrpSpPr>
          <p:cNvPr id="823" name="Group 10"/>
          <p:cNvGrpSpPr/>
          <p:nvPr/>
        </p:nvGrpSpPr>
        <p:grpSpPr>
          <a:xfrm>
            <a:off x="111397" y="6445611"/>
            <a:ext cx="1215124" cy="302919"/>
            <a:chOff x="0" y="0"/>
            <a:chExt cx="1215123" cy="302917"/>
          </a:xfrm>
        </p:grpSpPr>
        <p:pic>
          <p:nvPicPr>
            <p:cNvPr id="821" name="Picture 11" descr="Picture 11"/>
            <p:cNvPicPr>
              <a:picLocks noChangeAspect="1"/>
            </p:cNvPicPr>
            <p:nvPr/>
          </p:nvPicPr>
          <p:blipFill>
            <a:blip r:embed="rId2"/>
            <a:stretch>
              <a:fillRect/>
            </a:stretch>
          </p:blipFill>
          <p:spPr>
            <a:xfrm>
              <a:off x="0" y="0"/>
              <a:ext cx="545252" cy="302918"/>
            </a:xfrm>
            <a:prstGeom prst="rect">
              <a:avLst/>
            </a:prstGeom>
            <a:ln w="12700" cap="flat">
              <a:noFill/>
              <a:miter lim="400000"/>
            </a:ln>
            <a:effectLst/>
          </p:spPr>
        </p:pic>
        <p:pic>
          <p:nvPicPr>
            <p:cNvPr id="822" name="Picture 12" descr="Picture 12"/>
            <p:cNvPicPr>
              <a:picLocks noChangeAspect="1"/>
            </p:cNvPicPr>
            <p:nvPr/>
          </p:nvPicPr>
          <p:blipFill>
            <a:blip r:embed="rId3"/>
            <a:stretch>
              <a:fillRect/>
            </a:stretch>
          </p:blipFill>
          <p:spPr>
            <a:xfrm>
              <a:off x="639235" y="0"/>
              <a:ext cx="575889" cy="302918"/>
            </a:xfrm>
            <a:prstGeom prst="rect">
              <a:avLst/>
            </a:prstGeom>
            <a:ln w="12700" cap="flat">
              <a:noFill/>
              <a:miter lim="400000"/>
            </a:ln>
            <a:effectLst/>
          </p:spPr>
        </p:pic>
      </p:grpSp>
      <p:sp>
        <p:nvSpPr>
          <p:cNvPr id="824" name="Body Level One…"/>
          <p:cNvSpPr txBox="1">
            <a:spLocks noGrp="1"/>
          </p:cNvSpPr>
          <p:nvPr>
            <p:ph type="body" sz="quarter" idx="1"/>
          </p:nvPr>
        </p:nvSpPr>
        <p:spPr>
          <a:xfrm>
            <a:off x="347730" y="1180922"/>
            <a:ext cx="8474299" cy="840144"/>
          </a:xfrm>
          <a:prstGeom prst="rect">
            <a:avLst/>
          </a:prstGeom>
        </p:spPr>
        <p:txBody>
          <a:bodyPr>
            <a:normAutofit/>
          </a:bodyPr>
          <a:lstStyle>
            <a:lvl1pPr marL="0" indent="0">
              <a:lnSpc>
                <a:spcPct val="100000"/>
              </a:lnSpc>
              <a:spcBef>
                <a:spcPts val="0"/>
              </a:spcBef>
              <a:buSzTx/>
              <a:buFontTx/>
              <a:buNone/>
              <a:defRPr sz="2000">
                <a:solidFill>
                  <a:srgbClr val="1C344D"/>
                </a:solidFill>
                <a:latin typeface="Gill Sans MT"/>
                <a:ea typeface="Gill Sans MT"/>
                <a:cs typeface="Gill Sans MT"/>
                <a:sym typeface="Gill Sans MT"/>
              </a:defRPr>
            </a:lvl1pPr>
            <a:lvl2pPr marL="647700" indent="-190500">
              <a:lnSpc>
                <a:spcPct val="100000"/>
              </a:lnSpc>
              <a:spcBef>
                <a:spcPts val="0"/>
              </a:spcBef>
              <a:buFontTx/>
              <a:defRPr sz="2000">
                <a:solidFill>
                  <a:srgbClr val="1C344D"/>
                </a:solidFill>
                <a:latin typeface="Gill Sans MT"/>
                <a:ea typeface="Gill Sans MT"/>
                <a:cs typeface="Gill Sans MT"/>
                <a:sym typeface="Gill Sans MT"/>
              </a:defRPr>
            </a:lvl2pPr>
            <a:lvl3pPr marL="1143000" indent="-228600">
              <a:lnSpc>
                <a:spcPct val="100000"/>
              </a:lnSpc>
              <a:spcBef>
                <a:spcPts val="0"/>
              </a:spcBef>
              <a:buFontTx/>
              <a:defRPr sz="2000">
                <a:solidFill>
                  <a:srgbClr val="1C344D"/>
                </a:solidFill>
                <a:latin typeface="Gill Sans MT"/>
                <a:ea typeface="Gill Sans MT"/>
                <a:cs typeface="Gill Sans MT"/>
                <a:sym typeface="Gill Sans MT"/>
              </a:defRPr>
            </a:lvl3pPr>
            <a:lvl4pPr marL="1625600" indent="-254000">
              <a:lnSpc>
                <a:spcPct val="100000"/>
              </a:lnSpc>
              <a:spcBef>
                <a:spcPts val="0"/>
              </a:spcBef>
              <a:buFontTx/>
              <a:defRPr sz="2000">
                <a:solidFill>
                  <a:srgbClr val="1C344D"/>
                </a:solidFill>
                <a:latin typeface="Gill Sans MT"/>
                <a:ea typeface="Gill Sans MT"/>
                <a:cs typeface="Gill Sans MT"/>
                <a:sym typeface="Gill Sans MT"/>
              </a:defRPr>
            </a:lvl4pPr>
            <a:lvl5pPr marL="2082800" indent="-254000">
              <a:lnSpc>
                <a:spcPct val="100000"/>
              </a:lnSpc>
              <a:spcBef>
                <a:spcPts val="0"/>
              </a:spcBef>
              <a:buFontTx/>
              <a:defRPr sz="2000">
                <a:solidFill>
                  <a:srgbClr val="1C344D"/>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825" name="Text Placeholder 3"/>
          <p:cNvSpPr>
            <a:spLocks noGrp="1"/>
          </p:cNvSpPr>
          <p:nvPr>
            <p:ph type="body" sz="quarter" idx="21"/>
          </p:nvPr>
        </p:nvSpPr>
        <p:spPr>
          <a:xfrm>
            <a:off x="347729" y="395397"/>
            <a:ext cx="5647525" cy="699268"/>
          </a:xfrm>
          <a:prstGeom prst="rect">
            <a:avLst/>
          </a:prstGeom>
        </p:spPr>
        <p:txBody>
          <a:bodyPr>
            <a:normAutofit/>
          </a:bodyPr>
          <a:lstStyle/>
          <a:p>
            <a:pPr marL="0" indent="0">
              <a:buSzTx/>
              <a:buFontTx/>
              <a:buNone/>
              <a:defRPr sz="3600" b="1">
                <a:solidFill>
                  <a:srgbClr val="1C344D"/>
                </a:solidFill>
                <a:latin typeface="Gill Sans MT"/>
                <a:ea typeface="Gill Sans MT"/>
                <a:cs typeface="Gill Sans MT"/>
                <a:sym typeface="Gill Sans MT"/>
              </a:defRPr>
            </a:pPr>
            <a:endParaRPr/>
          </a:p>
        </p:txBody>
      </p:sp>
      <p:sp>
        <p:nvSpPr>
          <p:cNvPr id="82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x">
  <p:cSld name="1">
    <p:bg>
      <p:bgPr>
        <a:solidFill>
          <a:srgbClr val="EDEDED"/>
        </a:solidFill>
        <a:effectLst/>
      </p:bgPr>
    </p:bg>
    <p:spTree>
      <p:nvGrpSpPr>
        <p:cNvPr id="1" name=""/>
        <p:cNvGrpSpPr/>
        <p:nvPr/>
      </p:nvGrpSpPr>
      <p:grpSpPr>
        <a:xfrm>
          <a:off x="0" y="0"/>
          <a:ext cx="0" cy="0"/>
          <a:chOff x="0" y="0"/>
          <a:chExt cx="0" cy="0"/>
        </a:xfrm>
      </p:grpSpPr>
      <p:sp>
        <p:nvSpPr>
          <p:cNvPr id="833" name="Rectangle 9"/>
          <p:cNvSpPr/>
          <p:nvPr/>
        </p:nvSpPr>
        <p:spPr>
          <a:xfrm>
            <a:off x="0" y="6323526"/>
            <a:ext cx="9144000" cy="534474"/>
          </a:xfrm>
          <a:prstGeom prst="rect">
            <a:avLst/>
          </a:prstGeom>
          <a:solidFill>
            <a:srgbClr val="1C344D"/>
          </a:solidFill>
          <a:ln w="12700">
            <a:miter lim="400000"/>
          </a:ln>
        </p:spPr>
        <p:txBody>
          <a:bodyPr lIns="45719" rIns="45719" anchor="ctr"/>
          <a:lstStyle/>
          <a:p>
            <a:pPr algn="ctr">
              <a:defRPr>
                <a:solidFill>
                  <a:srgbClr val="FFFFFF"/>
                </a:solidFill>
              </a:defRPr>
            </a:pPr>
            <a:endParaRPr/>
          </a:p>
        </p:txBody>
      </p:sp>
      <p:grpSp>
        <p:nvGrpSpPr>
          <p:cNvPr id="836" name="Group 10"/>
          <p:cNvGrpSpPr/>
          <p:nvPr/>
        </p:nvGrpSpPr>
        <p:grpSpPr>
          <a:xfrm>
            <a:off x="111397" y="6445611"/>
            <a:ext cx="1215124" cy="302919"/>
            <a:chOff x="0" y="0"/>
            <a:chExt cx="1215123" cy="302917"/>
          </a:xfrm>
        </p:grpSpPr>
        <p:pic>
          <p:nvPicPr>
            <p:cNvPr id="834" name="Picture 11" descr="Picture 11"/>
            <p:cNvPicPr>
              <a:picLocks noChangeAspect="1"/>
            </p:cNvPicPr>
            <p:nvPr/>
          </p:nvPicPr>
          <p:blipFill>
            <a:blip r:embed="rId2"/>
            <a:stretch>
              <a:fillRect/>
            </a:stretch>
          </p:blipFill>
          <p:spPr>
            <a:xfrm>
              <a:off x="0" y="0"/>
              <a:ext cx="545252" cy="302918"/>
            </a:xfrm>
            <a:prstGeom prst="rect">
              <a:avLst/>
            </a:prstGeom>
            <a:ln w="12700" cap="flat">
              <a:noFill/>
              <a:miter lim="400000"/>
            </a:ln>
            <a:effectLst/>
          </p:spPr>
        </p:pic>
        <p:pic>
          <p:nvPicPr>
            <p:cNvPr id="835" name="Picture 12" descr="Picture 12"/>
            <p:cNvPicPr>
              <a:picLocks noChangeAspect="1"/>
            </p:cNvPicPr>
            <p:nvPr/>
          </p:nvPicPr>
          <p:blipFill>
            <a:blip r:embed="rId3"/>
            <a:stretch>
              <a:fillRect/>
            </a:stretch>
          </p:blipFill>
          <p:spPr>
            <a:xfrm>
              <a:off x="639235" y="0"/>
              <a:ext cx="575889" cy="302918"/>
            </a:xfrm>
            <a:prstGeom prst="rect">
              <a:avLst/>
            </a:prstGeom>
            <a:ln w="12700" cap="flat">
              <a:noFill/>
              <a:miter lim="400000"/>
            </a:ln>
            <a:effectLst/>
          </p:spPr>
        </p:pic>
      </p:grpSp>
      <p:sp>
        <p:nvSpPr>
          <p:cNvPr id="837" name="Body Level One…"/>
          <p:cNvSpPr txBox="1">
            <a:spLocks noGrp="1"/>
          </p:cNvSpPr>
          <p:nvPr>
            <p:ph type="body" sz="quarter" idx="1"/>
          </p:nvPr>
        </p:nvSpPr>
        <p:spPr>
          <a:xfrm>
            <a:off x="3702789" y="4898419"/>
            <a:ext cx="1680580" cy="840144"/>
          </a:xfrm>
          <a:prstGeom prst="rect">
            <a:avLst/>
          </a:prstGeom>
        </p:spPr>
        <p:txBody>
          <a:bodyPr>
            <a:normAutofit/>
          </a:bodyPr>
          <a:lstStyle>
            <a:lvl1pPr marL="0" indent="0" algn="ctr">
              <a:lnSpc>
                <a:spcPct val="100000"/>
              </a:lnSpc>
              <a:spcBef>
                <a:spcPts val="0"/>
              </a:spcBef>
              <a:buSzTx/>
              <a:buFontTx/>
              <a:buNone/>
              <a:defRPr sz="2000">
                <a:solidFill>
                  <a:srgbClr val="1C344D"/>
                </a:solidFill>
                <a:latin typeface="Gill Sans MT"/>
                <a:ea typeface="Gill Sans MT"/>
                <a:cs typeface="Gill Sans MT"/>
                <a:sym typeface="Gill Sans MT"/>
              </a:defRPr>
            </a:lvl1pPr>
            <a:lvl2pPr marL="647700" indent="-190500" algn="ctr">
              <a:lnSpc>
                <a:spcPct val="100000"/>
              </a:lnSpc>
              <a:spcBef>
                <a:spcPts val="0"/>
              </a:spcBef>
              <a:buFontTx/>
              <a:defRPr sz="2000">
                <a:solidFill>
                  <a:srgbClr val="1C344D"/>
                </a:solidFill>
                <a:latin typeface="Gill Sans MT"/>
                <a:ea typeface="Gill Sans MT"/>
                <a:cs typeface="Gill Sans MT"/>
                <a:sym typeface="Gill Sans MT"/>
              </a:defRPr>
            </a:lvl2pPr>
            <a:lvl3pPr marL="1143000" indent="-228600" algn="ctr">
              <a:lnSpc>
                <a:spcPct val="100000"/>
              </a:lnSpc>
              <a:spcBef>
                <a:spcPts val="0"/>
              </a:spcBef>
              <a:buFontTx/>
              <a:defRPr sz="2000">
                <a:solidFill>
                  <a:srgbClr val="1C344D"/>
                </a:solidFill>
                <a:latin typeface="Gill Sans MT"/>
                <a:ea typeface="Gill Sans MT"/>
                <a:cs typeface="Gill Sans MT"/>
                <a:sym typeface="Gill Sans MT"/>
              </a:defRPr>
            </a:lvl3pPr>
            <a:lvl4pPr marL="1625600" indent="-254000" algn="ctr">
              <a:lnSpc>
                <a:spcPct val="100000"/>
              </a:lnSpc>
              <a:spcBef>
                <a:spcPts val="0"/>
              </a:spcBef>
              <a:buFontTx/>
              <a:defRPr sz="2000">
                <a:solidFill>
                  <a:srgbClr val="1C344D"/>
                </a:solidFill>
                <a:latin typeface="Gill Sans MT"/>
                <a:ea typeface="Gill Sans MT"/>
                <a:cs typeface="Gill Sans MT"/>
                <a:sym typeface="Gill Sans MT"/>
              </a:defRPr>
            </a:lvl4pPr>
            <a:lvl5pPr marL="2082800" indent="-254000" algn="ctr">
              <a:lnSpc>
                <a:spcPct val="100000"/>
              </a:lnSpc>
              <a:spcBef>
                <a:spcPts val="0"/>
              </a:spcBef>
              <a:buFontTx/>
              <a:defRPr sz="2000">
                <a:solidFill>
                  <a:srgbClr val="1C344D"/>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838" name="Text Placeholder 3"/>
          <p:cNvSpPr>
            <a:spLocks noGrp="1"/>
          </p:cNvSpPr>
          <p:nvPr>
            <p:ph type="body" sz="quarter" idx="21"/>
          </p:nvPr>
        </p:nvSpPr>
        <p:spPr>
          <a:xfrm>
            <a:off x="347729" y="395397"/>
            <a:ext cx="5647525" cy="699268"/>
          </a:xfrm>
          <a:prstGeom prst="rect">
            <a:avLst/>
          </a:prstGeom>
        </p:spPr>
        <p:txBody>
          <a:bodyPr>
            <a:normAutofit/>
          </a:bodyPr>
          <a:lstStyle/>
          <a:p>
            <a:pPr marL="0" indent="0">
              <a:buSzTx/>
              <a:buFontTx/>
              <a:buNone/>
              <a:defRPr sz="3600" b="1">
                <a:solidFill>
                  <a:srgbClr val="1C344D"/>
                </a:solidFill>
                <a:latin typeface="Gill Sans MT"/>
                <a:ea typeface="Gill Sans MT"/>
                <a:cs typeface="Gill Sans MT"/>
                <a:sym typeface="Gill Sans MT"/>
              </a:defRPr>
            </a:pPr>
            <a:endParaRPr/>
          </a:p>
        </p:txBody>
      </p:sp>
      <p:sp>
        <p:nvSpPr>
          <p:cNvPr id="839" name="Text Placeholder 5"/>
          <p:cNvSpPr>
            <a:spLocks noGrp="1"/>
          </p:cNvSpPr>
          <p:nvPr>
            <p:ph type="body" sz="quarter" idx="22"/>
          </p:nvPr>
        </p:nvSpPr>
        <p:spPr>
          <a:xfrm>
            <a:off x="5370064" y="4898419"/>
            <a:ext cx="1680580" cy="840144"/>
          </a:xfrm>
          <a:prstGeom prst="rect">
            <a:avLst/>
          </a:prstGeom>
        </p:spPr>
        <p:txBody>
          <a:bodyPr>
            <a:normAutofit/>
          </a:bodyPr>
          <a:lstStyle/>
          <a:p>
            <a:pPr marL="0" indent="0" algn="ctr">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840" name="Text Placeholder 5"/>
          <p:cNvSpPr>
            <a:spLocks noGrp="1"/>
          </p:cNvSpPr>
          <p:nvPr>
            <p:ph type="body" sz="quarter" idx="23"/>
          </p:nvPr>
        </p:nvSpPr>
        <p:spPr>
          <a:xfrm>
            <a:off x="7050644" y="4898419"/>
            <a:ext cx="1680580" cy="840144"/>
          </a:xfrm>
          <a:prstGeom prst="rect">
            <a:avLst/>
          </a:prstGeom>
        </p:spPr>
        <p:txBody>
          <a:bodyPr>
            <a:normAutofit/>
          </a:bodyPr>
          <a:lstStyle/>
          <a:p>
            <a:pPr marL="0" indent="0" algn="ctr">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841" name="Text Placeholder 5"/>
          <p:cNvSpPr>
            <a:spLocks noGrp="1"/>
          </p:cNvSpPr>
          <p:nvPr>
            <p:ph type="body" sz="quarter" idx="24"/>
          </p:nvPr>
        </p:nvSpPr>
        <p:spPr>
          <a:xfrm>
            <a:off x="3723164" y="1527246"/>
            <a:ext cx="5008060" cy="2189336"/>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84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x">
  <p:cSld name="2">
    <p:bg>
      <p:bgPr>
        <a:solidFill>
          <a:srgbClr val="EDEDED"/>
        </a:solidFill>
        <a:effectLst/>
      </p:bgPr>
    </p:bg>
    <p:spTree>
      <p:nvGrpSpPr>
        <p:cNvPr id="1" name=""/>
        <p:cNvGrpSpPr/>
        <p:nvPr/>
      </p:nvGrpSpPr>
      <p:grpSpPr>
        <a:xfrm>
          <a:off x="0" y="0"/>
          <a:ext cx="0" cy="0"/>
          <a:chOff x="0" y="0"/>
          <a:chExt cx="0" cy="0"/>
        </a:xfrm>
      </p:grpSpPr>
      <p:sp>
        <p:nvSpPr>
          <p:cNvPr id="849" name="Rectangle 9"/>
          <p:cNvSpPr/>
          <p:nvPr/>
        </p:nvSpPr>
        <p:spPr>
          <a:xfrm>
            <a:off x="0" y="6323526"/>
            <a:ext cx="9144000" cy="534474"/>
          </a:xfrm>
          <a:prstGeom prst="rect">
            <a:avLst/>
          </a:prstGeom>
          <a:solidFill>
            <a:srgbClr val="1C344D"/>
          </a:solidFill>
          <a:ln w="12700">
            <a:miter lim="400000"/>
          </a:ln>
        </p:spPr>
        <p:txBody>
          <a:bodyPr lIns="45719" rIns="45719" anchor="ctr"/>
          <a:lstStyle/>
          <a:p>
            <a:pPr algn="ctr">
              <a:defRPr>
                <a:solidFill>
                  <a:srgbClr val="FFFFFF"/>
                </a:solidFill>
              </a:defRPr>
            </a:pPr>
            <a:endParaRPr/>
          </a:p>
        </p:txBody>
      </p:sp>
      <p:grpSp>
        <p:nvGrpSpPr>
          <p:cNvPr id="852" name="Group 10"/>
          <p:cNvGrpSpPr/>
          <p:nvPr/>
        </p:nvGrpSpPr>
        <p:grpSpPr>
          <a:xfrm>
            <a:off x="111397" y="6445611"/>
            <a:ext cx="1215124" cy="302919"/>
            <a:chOff x="0" y="0"/>
            <a:chExt cx="1215123" cy="302917"/>
          </a:xfrm>
        </p:grpSpPr>
        <p:pic>
          <p:nvPicPr>
            <p:cNvPr id="850" name="Picture 11" descr="Picture 11"/>
            <p:cNvPicPr>
              <a:picLocks noChangeAspect="1"/>
            </p:cNvPicPr>
            <p:nvPr/>
          </p:nvPicPr>
          <p:blipFill>
            <a:blip r:embed="rId2"/>
            <a:stretch>
              <a:fillRect/>
            </a:stretch>
          </p:blipFill>
          <p:spPr>
            <a:xfrm>
              <a:off x="0" y="0"/>
              <a:ext cx="545252" cy="302918"/>
            </a:xfrm>
            <a:prstGeom prst="rect">
              <a:avLst/>
            </a:prstGeom>
            <a:ln w="12700" cap="flat">
              <a:noFill/>
              <a:miter lim="400000"/>
            </a:ln>
            <a:effectLst/>
          </p:spPr>
        </p:pic>
        <p:pic>
          <p:nvPicPr>
            <p:cNvPr id="851" name="Picture 12" descr="Picture 12"/>
            <p:cNvPicPr>
              <a:picLocks noChangeAspect="1"/>
            </p:cNvPicPr>
            <p:nvPr/>
          </p:nvPicPr>
          <p:blipFill>
            <a:blip r:embed="rId3"/>
            <a:stretch>
              <a:fillRect/>
            </a:stretch>
          </p:blipFill>
          <p:spPr>
            <a:xfrm>
              <a:off x="639235" y="0"/>
              <a:ext cx="575889" cy="302918"/>
            </a:xfrm>
            <a:prstGeom prst="rect">
              <a:avLst/>
            </a:prstGeom>
            <a:ln w="12700" cap="flat">
              <a:noFill/>
              <a:miter lim="400000"/>
            </a:ln>
            <a:effectLst/>
          </p:spPr>
        </p:pic>
      </p:grpSp>
      <p:sp>
        <p:nvSpPr>
          <p:cNvPr id="853" name="Body Level One…"/>
          <p:cNvSpPr txBox="1">
            <a:spLocks noGrp="1"/>
          </p:cNvSpPr>
          <p:nvPr>
            <p:ph type="body" sz="quarter" idx="1"/>
          </p:nvPr>
        </p:nvSpPr>
        <p:spPr>
          <a:xfrm>
            <a:off x="347731" y="395396"/>
            <a:ext cx="3959953" cy="699269"/>
          </a:xfrm>
          <a:prstGeom prst="rect">
            <a:avLst/>
          </a:prstGeom>
        </p:spPr>
        <p:txBody>
          <a:bodyPr>
            <a:normAutofit/>
          </a:bodyPr>
          <a:lstStyle>
            <a:lvl1pPr marL="0" indent="0">
              <a:buSzTx/>
              <a:buFontTx/>
              <a:buNone/>
              <a:defRPr sz="3600" b="1">
                <a:solidFill>
                  <a:srgbClr val="1C344D"/>
                </a:solidFill>
                <a:latin typeface="Gill Sans MT"/>
                <a:ea typeface="Gill Sans MT"/>
                <a:cs typeface="Gill Sans MT"/>
                <a:sym typeface="Gill Sans MT"/>
              </a:defRPr>
            </a:lvl1pPr>
            <a:lvl2pPr marL="800100" indent="-342900">
              <a:buFontTx/>
              <a:defRPr sz="3600" b="1">
                <a:solidFill>
                  <a:srgbClr val="1C344D"/>
                </a:solidFill>
                <a:latin typeface="Gill Sans MT"/>
                <a:ea typeface="Gill Sans MT"/>
                <a:cs typeface="Gill Sans MT"/>
                <a:sym typeface="Gill Sans MT"/>
              </a:defRPr>
            </a:lvl2pPr>
            <a:lvl3pPr marL="1325879" indent="-411479">
              <a:buFontTx/>
              <a:defRPr sz="3600" b="1">
                <a:solidFill>
                  <a:srgbClr val="1C344D"/>
                </a:solidFill>
                <a:latin typeface="Gill Sans MT"/>
                <a:ea typeface="Gill Sans MT"/>
                <a:cs typeface="Gill Sans MT"/>
                <a:sym typeface="Gill Sans MT"/>
              </a:defRPr>
            </a:lvl3pPr>
            <a:lvl4pPr marL="1828800" indent="-457200">
              <a:buFontTx/>
              <a:defRPr sz="3600" b="1">
                <a:solidFill>
                  <a:srgbClr val="1C344D"/>
                </a:solidFill>
                <a:latin typeface="Gill Sans MT"/>
                <a:ea typeface="Gill Sans MT"/>
                <a:cs typeface="Gill Sans MT"/>
                <a:sym typeface="Gill Sans MT"/>
              </a:defRPr>
            </a:lvl4pPr>
            <a:lvl5pPr marL="2286000" indent="-457200">
              <a:buFontTx/>
              <a:defRPr sz="3600" b="1">
                <a:solidFill>
                  <a:srgbClr val="1C344D"/>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854" name="Text Placeholder 5"/>
          <p:cNvSpPr>
            <a:spLocks noGrp="1"/>
          </p:cNvSpPr>
          <p:nvPr>
            <p:ph type="body" sz="quarter" idx="21"/>
          </p:nvPr>
        </p:nvSpPr>
        <p:spPr>
          <a:xfrm>
            <a:off x="347731" y="1622737"/>
            <a:ext cx="2085907" cy="4552639"/>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85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x">
  <p:cSld name="3">
    <p:bg>
      <p:bgPr>
        <a:solidFill>
          <a:srgbClr val="EDEDED"/>
        </a:solidFill>
        <a:effectLst/>
      </p:bgPr>
    </p:bg>
    <p:spTree>
      <p:nvGrpSpPr>
        <p:cNvPr id="1" name=""/>
        <p:cNvGrpSpPr/>
        <p:nvPr/>
      </p:nvGrpSpPr>
      <p:grpSpPr>
        <a:xfrm>
          <a:off x="0" y="0"/>
          <a:ext cx="0" cy="0"/>
          <a:chOff x="0" y="0"/>
          <a:chExt cx="0" cy="0"/>
        </a:xfrm>
      </p:grpSpPr>
      <p:sp>
        <p:nvSpPr>
          <p:cNvPr id="862" name="Rectangle 9"/>
          <p:cNvSpPr/>
          <p:nvPr/>
        </p:nvSpPr>
        <p:spPr>
          <a:xfrm>
            <a:off x="0" y="6323526"/>
            <a:ext cx="9144000" cy="534474"/>
          </a:xfrm>
          <a:prstGeom prst="rect">
            <a:avLst/>
          </a:prstGeom>
          <a:solidFill>
            <a:srgbClr val="1C344D"/>
          </a:solidFill>
          <a:ln w="12700">
            <a:miter lim="400000"/>
          </a:ln>
        </p:spPr>
        <p:txBody>
          <a:bodyPr lIns="45719" rIns="45719" anchor="ctr"/>
          <a:lstStyle/>
          <a:p>
            <a:pPr algn="ctr">
              <a:defRPr>
                <a:solidFill>
                  <a:srgbClr val="FFFFFF"/>
                </a:solidFill>
              </a:defRPr>
            </a:pPr>
            <a:endParaRPr/>
          </a:p>
        </p:txBody>
      </p:sp>
      <p:grpSp>
        <p:nvGrpSpPr>
          <p:cNvPr id="865" name="Group 10"/>
          <p:cNvGrpSpPr/>
          <p:nvPr/>
        </p:nvGrpSpPr>
        <p:grpSpPr>
          <a:xfrm>
            <a:off x="111397" y="6445611"/>
            <a:ext cx="1215124" cy="302919"/>
            <a:chOff x="0" y="0"/>
            <a:chExt cx="1215123" cy="302917"/>
          </a:xfrm>
        </p:grpSpPr>
        <p:pic>
          <p:nvPicPr>
            <p:cNvPr id="863" name="Picture 11" descr="Picture 11"/>
            <p:cNvPicPr>
              <a:picLocks noChangeAspect="1"/>
            </p:cNvPicPr>
            <p:nvPr/>
          </p:nvPicPr>
          <p:blipFill>
            <a:blip r:embed="rId2"/>
            <a:stretch>
              <a:fillRect/>
            </a:stretch>
          </p:blipFill>
          <p:spPr>
            <a:xfrm>
              <a:off x="0" y="0"/>
              <a:ext cx="545252" cy="302918"/>
            </a:xfrm>
            <a:prstGeom prst="rect">
              <a:avLst/>
            </a:prstGeom>
            <a:ln w="12700" cap="flat">
              <a:noFill/>
              <a:miter lim="400000"/>
            </a:ln>
            <a:effectLst/>
          </p:spPr>
        </p:pic>
        <p:pic>
          <p:nvPicPr>
            <p:cNvPr id="864" name="Picture 12" descr="Picture 12"/>
            <p:cNvPicPr>
              <a:picLocks noChangeAspect="1"/>
            </p:cNvPicPr>
            <p:nvPr/>
          </p:nvPicPr>
          <p:blipFill>
            <a:blip r:embed="rId3"/>
            <a:stretch>
              <a:fillRect/>
            </a:stretch>
          </p:blipFill>
          <p:spPr>
            <a:xfrm>
              <a:off x="639235" y="0"/>
              <a:ext cx="575889" cy="302918"/>
            </a:xfrm>
            <a:prstGeom prst="rect">
              <a:avLst/>
            </a:prstGeom>
            <a:ln w="12700" cap="flat">
              <a:noFill/>
              <a:miter lim="400000"/>
            </a:ln>
            <a:effectLst/>
          </p:spPr>
        </p:pic>
      </p:grpSp>
      <p:sp>
        <p:nvSpPr>
          <p:cNvPr id="866" name="Body Level One…"/>
          <p:cNvSpPr txBox="1">
            <a:spLocks noGrp="1"/>
          </p:cNvSpPr>
          <p:nvPr>
            <p:ph type="body" sz="quarter" idx="1"/>
          </p:nvPr>
        </p:nvSpPr>
        <p:spPr>
          <a:xfrm>
            <a:off x="347731" y="1311966"/>
            <a:ext cx="2762356" cy="2325621"/>
          </a:xfrm>
          <a:prstGeom prst="rect">
            <a:avLst/>
          </a:prstGeom>
        </p:spPr>
        <p:txBody>
          <a:bodyPr>
            <a:normAutofit/>
          </a:bodyPr>
          <a:lstStyle>
            <a:lvl1pPr marL="0" indent="0">
              <a:lnSpc>
                <a:spcPct val="100000"/>
              </a:lnSpc>
              <a:spcBef>
                <a:spcPts val="0"/>
              </a:spcBef>
              <a:buSzTx/>
              <a:buFontTx/>
              <a:buNone/>
              <a:defRPr sz="2000">
                <a:solidFill>
                  <a:srgbClr val="1C344D"/>
                </a:solidFill>
                <a:latin typeface="Gill Sans MT"/>
                <a:ea typeface="Gill Sans MT"/>
                <a:cs typeface="Gill Sans MT"/>
                <a:sym typeface="Gill Sans MT"/>
              </a:defRPr>
            </a:lvl1pPr>
            <a:lvl2pPr marL="647700" indent="-190500">
              <a:lnSpc>
                <a:spcPct val="100000"/>
              </a:lnSpc>
              <a:spcBef>
                <a:spcPts val="0"/>
              </a:spcBef>
              <a:buFontTx/>
              <a:defRPr sz="2000">
                <a:solidFill>
                  <a:srgbClr val="1C344D"/>
                </a:solidFill>
                <a:latin typeface="Gill Sans MT"/>
                <a:ea typeface="Gill Sans MT"/>
                <a:cs typeface="Gill Sans MT"/>
                <a:sym typeface="Gill Sans MT"/>
              </a:defRPr>
            </a:lvl2pPr>
            <a:lvl3pPr marL="1143000" indent="-228600">
              <a:lnSpc>
                <a:spcPct val="100000"/>
              </a:lnSpc>
              <a:spcBef>
                <a:spcPts val="0"/>
              </a:spcBef>
              <a:buFontTx/>
              <a:defRPr sz="2000">
                <a:solidFill>
                  <a:srgbClr val="1C344D"/>
                </a:solidFill>
                <a:latin typeface="Gill Sans MT"/>
                <a:ea typeface="Gill Sans MT"/>
                <a:cs typeface="Gill Sans MT"/>
                <a:sym typeface="Gill Sans MT"/>
              </a:defRPr>
            </a:lvl3pPr>
            <a:lvl4pPr marL="1625600" indent="-254000">
              <a:lnSpc>
                <a:spcPct val="100000"/>
              </a:lnSpc>
              <a:spcBef>
                <a:spcPts val="0"/>
              </a:spcBef>
              <a:buFontTx/>
              <a:defRPr sz="2000">
                <a:solidFill>
                  <a:srgbClr val="1C344D"/>
                </a:solidFill>
                <a:latin typeface="Gill Sans MT"/>
                <a:ea typeface="Gill Sans MT"/>
                <a:cs typeface="Gill Sans MT"/>
                <a:sym typeface="Gill Sans MT"/>
              </a:defRPr>
            </a:lvl4pPr>
            <a:lvl5pPr marL="2082800" indent="-254000">
              <a:lnSpc>
                <a:spcPct val="100000"/>
              </a:lnSpc>
              <a:spcBef>
                <a:spcPts val="0"/>
              </a:spcBef>
              <a:buFontTx/>
              <a:defRPr sz="2000">
                <a:solidFill>
                  <a:srgbClr val="1C344D"/>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867" name="Text Placeholder 3"/>
          <p:cNvSpPr>
            <a:spLocks noGrp="1"/>
          </p:cNvSpPr>
          <p:nvPr>
            <p:ph type="body" sz="quarter" idx="21"/>
          </p:nvPr>
        </p:nvSpPr>
        <p:spPr>
          <a:xfrm>
            <a:off x="347729" y="395397"/>
            <a:ext cx="5647525" cy="699268"/>
          </a:xfrm>
          <a:prstGeom prst="rect">
            <a:avLst/>
          </a:prstGeom>
        </p:spPr>
        <p:txBody>
          <a:bodyPr>
            <a:normAutofit/>
          </a:bodyPr>
          <a:lstStyle/>
          <a:p>
            <a:pPr marL="0" indent="0">
              <a:buSzTx/>
              <a:buFontTx/>
              <a:buNone/>
              <a:defRPr sz="3600" b="1">
                <a:solidFill>
                  <a:srgbClr val="1C344D"/>
                </a:solidFill>
                <a:latin typeface="Gill Sans MT"/>
                <a:ea typeface="Gill Sans MT"/>
                <a:cs typeface="Gill Sans MT"/>
                <a:sym typeface="Gill Sans MT"/>
              </a:defRPr>
            </a:pPr>
            <a:endParaRPr/>
          </a:p>
        </p:txBody>
      </p:sp>
      <p:sp>
        <p:nvSpPr>
          <p:cNvPr id="86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x">
  <p:cSld name="4">
    <p:bg>
      <p:bgPr>
        <a:solidFill>
          <a:srgbClr val="EDEDED"/>
        </a:solidFill>
        <a:effectLst/>
      </p:bgPr>
    </p:bg>
    <p:spTree>
      <p:nvGrpSpPr>
        <p:cNvPr id="1" name=""/>
        <p:cNvGrpSpPr/>
        <p:nvPr/>
      </p:nvGrpSpPr>
      <p:grpSpPr>
        <a:xfrm>
          <a:off x="0" y="0"/>
          <a:ext cx="0" cy="0"/>
          <a:chOff x="0" y="0"/>
          <a:chExt cx="0" cy="0"/>
        </a:xfrm>
      </p:grpSpPr>
      <p:sp>
        <p:nvSpPr>
          <p:cNvPr id="875" name="Rectangle 9"/>
          <p:cNvSpPr/>
          <p:nvPr/>
        </p:nvSpPr>
        <p:spPr>
          <a:xfrm>
            <a:off x="0" y="6323526"/>
            <a:ext cx="9144000" cy="534474"/>
          </a:xfrm>
          <a:prstGeom prst="rect">
            <a:avLst/>
          </a:prstGeom>
          <a:solidFill>
            <a:srgbClr val="1C344D"/>
          </a:solidFill>
          <a:ln w="12700">
            <a:miter lim="400000"/>
          </a:ln>
        </p:spPr>
        <p:txBody>
          <a:bodyPr lIns="45719" rIns="45719" anchor="ctr"/>
          <a:lstStyle/>
          <a:p>
            <a:pPr algn="ctr">
              <a:defRPr>
                <a:solidFill>
                  <a:srgbClr val="FFFFFF"/>
                </a:solidFill>
              </a:defRPr>
            </a:pPr>
            <a:endParaRPr/>
          </a:p>
        </p:txBody>
      </p:sp>
      <p:grpSp>
        <p:nvGrpSpPr>
          <p:cNvPr id="878" name="Group 10"/>
          <p:cNvGrpSpPr/>
          <p:nvPr/>
        </p:nvGrpSpPr>
        <p:grpSpPr>
          <a:xfrm>
            <a:off x="111397" y="6445611"/>
            <a:ext cx="1215124" cy="302919"/>
            <a:chOff x="0" y="0"/>
            <a:chExt cx="1215123" cy="302917"/>
          </a:xfrm>
        </p:grpSpPr>
        <p:pic>
          <p:nvPicPr>
            <p:cNvPr id="876" name="Picture 11" descr="Picture 11"/>
            <p:cNvPicPr>
              <a:picLocks noChangeAspect="1"/>
            </p:cNvPicPr>
            <p:nvPr/>
          </p:nvPicPr>
          <p:blipFill>
            <a:blip r:embed="rId2"/>
            <a:stretch>
              <a:fillRect/>
            </a:stretch>
          </p:blipFill>
          <p:spPr>
            <a:xfrm>
              <a:off x="0" y="0"/>
              <a:ext cx="545252" cy="302918"/>
            </a:xfrm>
            <a:prstGeom prst="rect">
              <a:avLst/>
            </a:prstGeom>
            <a:ln w="12700" cap="flat">
              <a:noFill/>
              <a:miter lim="400000"/>
            </a:ln>
            <a:effectLst/>
          </p:spPr>
        </p:pic>
        <p:pic>
          <p:nvPicPr>
            <p:cNvPr id="877" name="Picture 12" descr="Picture 12"/>
            <p:cNvPicPr>
              <a:picLocks noChangeAspect="1"/>
            </p:cNvPicPr>
            <p:nvPr/>
          </p:nvPicPr>
          <p:blipFill>
            <a:blip r:embed="rId3"/>
            <a:stretch>
              <a:fillRect/>
            </a:stretch>
          </p:blipFill>
          <p:spPr>
            <a:xfrm>
              <a:off x="639235" y="0"/>
              <a:ext cx="575889" cy="302918"/>
            </a:xfrm>
            <a:prstGeom prst="rect">
              <a:avLst/>
            </a:prstGeom>
            <a:ln w="12700" cap="flat">
              <a:noFill/>
              <a:miter lim="400000"/>
            </a:ln>
            <a:effectLst/>
          </p:spPr>
        </p:pic>
      </p:grpSp>
      <p:sp>
        <p:nvSpPr>
          <p:cNvPr id="879" name="Freeform 6"/>
          <p:cNvSpPr/>
          <p:nvPr/>
        </p:nvSpPr>
        <p:spPr>
          <a:xfrm>
            <a:off x="5210175" y="14287"/>
            <a:ext cx="3932238" cy="629443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lnTo>
                  <a:pt x="19071" y="0"/>
                </a:lnTo>
                <a:lnTo>
                  <a:pt x="21600" y="0"/>
                </a:lnTo>
                <a:close/>
              </a:path>
            </a:pathLst>
          </a:custGeom>
          <a:solidFill>
            <a:srgbClr val="BCF1F1"/>
          </a:solidFill>
          <a:ln w="12700">
            <a:miter lim="400000"/>
          </a:ln>
        </p:spPr>
        <p:txBody>
          <a:bodyPr lIns="45719" rIns="45719"/>
          <a:lstStyle/>
          <a:p>
            <a:pPr>
              <a:defRPr>
                <a:solidFill>
                  <a:srgbClr val="1C344D"/>
                </a:solidFill>
              </a:defRPr>
            </a:pPr>
            <a:endParaRPr/>
          </a:p>
        </p:txBody>
      </p:sp>
      <p:sp>
        <p:nvSpPr>
          <p:cNvPr id="880" name="Freeform 7"/>
          <p:cNvSpPr/>
          <p:nvPr/>
        </p:nvSpPr>
        <p:spPr>
          <a:xfrm>
            <a:off x="6780213" y="14288"/>
            <a:ext cx="2362201" cy="5434013"/>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13906" y="0"/>
                </a:lnTo>
                <a:lnTo>
                  <a:pt x="0" y="11232"/>
                </a:lnTo>
                <a:lnTo>
                  <a:pt x="21600" y="21600"/>
                </a:lnTo>
                <a:close/>
              </a:path>
            </a:pathLst>
          </a:custGeom>
          <a:solidFill>
            <a:srgbClr val="008C99"/>
          </a:solidFill>
          <a:ln w="12700">
            <a:miter lim="400000"/>
          </a:ln>
          <a:effectLst>
            <a:outerShdw blurRad="50800" dist="38100" dir="5400000" rotWithShape="0">
              <a:srgbClr val="000000">
                <a:alpha val="40000"/>
              </a:srgbClr>
            </a:outerShdw>
          </a:effectLst>
        </p:spPr>
        <p:txBody>
          <a:bodyPr lIns="45719" rIns="45719"/>
          <a:lstStyle/>
          <a:p>
            <a:pPr>
              <a:defRPr>
                <a:solidFill>
                  <a:srgbClr val="1C344D"/>
                </a:solidFill>
              </a:defRPr>
            </a:pPr>
            <a:endParaRPr/>
          </a:p>
        </p:txBody>
      </p:sp>
      <p:sp>
        <p:nvSpPr>
          <p:cNvPr id="881" name="Freeform 8"/>
          <p:cNvSpPr/>
          <p:nvPr/>
        </p:nvSpPr>
        <p:spPr>
          <a:xfrm>
            <a:off x="4835525" y="14287"/>
            <a:ext cx="4306888" cy="6294439"/>
          </a:xfrm>
          <a:custGeom>
            <a:avLst/>
            <a:gdLst/>
            <a:ahLst/>
            <a:cxnLst>
              <a:cxn ang="0">
                <a:pos x="wd2" y="hd2"/>
              </a:cxn>
              <a:cxn ang="5400000">
                <a:pos x="wd2" y="hd2"/>
              </a:cxn>
              <a:cxn ang="10800000">
                <a:pos x="wd2" y="hd2"/>
              </a:cxn>
              <a:cxn ang="16200000">
                <a:pos x="wd2" y="hd2"/>
              </a:cxn>
            </a:cxnLst>
            <a:rect l="0" t="0" r="r" b="b"/>
            <a:pathLst>
              <a:path w="21600" h="21600" extrusionOk="0">
                <a:moveTo>
                  <a:pt x="17006" y="0"/>
                </a:moveTo>
                <a:lnTo>
                  <a:pt x="21600" y="0"/>
                </a:lnTo>
                <a:lnTo>
                  <a:pt x="4634" y="21600"/>
                </a:lnTo>
                <a:lnTo>
                  <a:pt x="0" y="21600"/>
                </a:lnTo>
                <a:lnTo>
                  <a:pt x="17006" y="0"/>
                </a:lnTo>
                <a:close/>
              </a:path>
            </a:pathLst>
          </a:custGeom>
          <a:solidFill>
            <a:srgbClr val="50A5AB"/>
          </a:solidFill>
          <a:ln w="12700">
            <a:miter lim="400000"/>
          </a:ln>
          <a:effectLst>
            <a:outerShdw blurRad="50800" dist="38100" rotWithShape="0">
              <a:srgbClr val="000000">
                <a:alpha val="40000"/>
              </a:srgbClr>
            </a:outerShdw>
          </a:effectLst>
        </p:spPr>
        <p:txBody>
          <a:bodyPr lIns="45719" rIns="45719"/>
          <a:lstStyle/>
          <a:p>
            <a:pPr>
              <a:defRPr>
                <a:solidFill>
                  <a:srgbClr val="1C344D"/>
                </a:solidFill>
              </a:defRPr>
            </a:pPr>
            <a:endParaRPr/>
          </a:p>
        </p:txBody>
      </p:sp>
      <p:sp>
        <p:nvSpPr>
          <p:cNvPr id="882" name="Freeform 9"/>
          <p:cNvSpPr/>
          <p:nvPr/>
        </p:nvSpPr>
        <p:spPr>
          <a:xfrm>
            <a:off x="4643437" y="14287"/>
            <a:ext cx="3770314" cy="6294439"/>
          </a:xfrm>
          <a:custGeom>
            <a:avLst/>
            <a:gdLst/>
            <a:ahLst/>
            <a:cxnLst>
              <a:cxn ang="0">
                <a:pos x="wd2" y="hd2"/>
              </a:cxn>
              <a:cxn ang="5400000">
                <a:pos x="wd2" y="hd2"/>
              </a:cxn>
              <a:cxn ang="10800000">
                <a:pos x="wd2" y="hd2"/>
              </a:cxn>
              <a:cxn ang="16200000">
                <a:pos x="wd2" y="hd2"/>
              </a:cxn>
            </a:cxnLst>
            <a:rect l="0" t="0" r="r" b="b"/>
            <a:pathLst>
              <a:path w="21600" h="21600" extrusionOk="0">
                <a:moveTo>
                  <a:pt x="19426" y="0"/>
                </a:moveTo>
                <a:lnTo>
                  <a:pt x="21600" y="0"/>
                </a:lnTo>
                <a:lnTo>
                  <a:pt x="2228" y="21600"/>
                </a:lnTo>
                <a:lnTo>
                  <a:pt x="0" y="21600"/>
                </a:lnTo>
                <a:lnTo>
                  <a:pt x="19426" y="0"/>
                </a:lnTo>
                <a:close/>
              </a:path>
            </a:pathLst>
          </a:custGeom>
          <a:solidFill>
            <a:srgbClr val="EDEDED"/>
          </a:solidFill>
          <a:ln w="12700">
            <a:miter lim="400000"/>
          </a:ln>
          <a:effectLst>
            <a:outerShdw blurRad="50800" dist="38100" rotWithShape="0">
              <a:srgbClr val="000000">
                <a:alpha val="40000"/>
              </a:srgbClr>
            </a:outerShdw>
          </a:effectLst>
        </p:spPr>
        <p:txBody>
          <a:bodyPr lIns="45719" rIns="45719"/>
          <a:lstStyle/>
          <a:p>
            <a:pPr>
              <a:defRPr>
                <a:solidFill>
                  <a:srgbClr val="1C344D"/>
                </a:solidFill>
              </a:defRPr>
            </a:pPr>
            <a:endParaRPr/>
          </a:p>
        </p:txBody>
      </p:sp>
      <p:sp>
        <p:nvSpPr>
          <p:cNvPr id="883" name="Body Level One…"/>
          <p:cNvSpPr txBox="1">
            <a:spLocks noGrp="1"/>
          </p:cNvSpPr>
          <p:nvPr>
            <p:ph type="body" sz="quarter" idx="1"/>
          </p:nvPr>
        </p:nvSpPr>
        <p:spPr>
          <a:xfrm>
            <a:off x="347731" y="3958151"/>
            <a:ext cx="1390919" cy="479941"/>
          </a:xfrm>
          <a:prstGeom prst="rect">
            <a:avLst/>
          </a:prstGeom>
        </p:spPr>
        <p:txBody>
          <a:bodyPr>
            <a:normAutofit/>
          </a:bodyPr>
          <a:lstStyle>
            <a:lvl1pPr marL="0" indent="0" algn="ctr">
              <a:lnSpc>
                <a:spcPct val="100000"/>
              </a:lnSpc>
              <a:spcBef>
                <a:spcPts val="0"/>
              </a:spcBef>
              <a:buSzTx/>
              <a:buFontTx/>
              <a:buNone/>
              <a:defRPr sz="2000">
                <a:solidFill>
                  <a:srgbClr val="1C344D"/>
                </a:solidFill>
                <a:latin typeface="Gill Sans MT"/>
                <a:ea typeface="Gill Sans MT"/>
                <a:cs typeface="Gill Sans MT"/>
                <a:sym typeface="Gill Sans MT"/>
              </a:defRPr>
            </a:lvl1pPr>
            <a:lvl2pPr marL="647700" indent="-190500" algn="ctr">
              <a:lnSpc>
                <a:spcPct val="100000"/>
              </a:lnSpc>
              <a:spcBef>
                <a:spcPts val="0"/>
              </a:spcBef>
              <a:buFontTx/>
              <a:defRPr sz="2000">
                <a:solidFill>
                  <a:srgbClr val="1C344D"/>
                </a:solidFill>
                <a:latin typeface="Gill Sans MT"/>
                <a:ea typeface="Gill Sans MT"/>
                <a:cs typeface="Gill Sans MT"/>
                <a:sym typeface="Gill Sans MT"/>
              </a:defRPr>
            </a:lvl2pPr>
            <a:lvl3pPr marL="1143000" indent="-228600" algn="ctr">
              <a:lnSpc>
                <a:spcPct val="100000"/>
              </a:lnSpc>
              <a:spcBef>
                <a:spcPts val="0"/>
              </a:spcBef>
              <a:buFontTx/>
              <a:defRPr sz="2000">
                <a:solidFill>
                  <a:srgbClr val="1C344D"/>
                </a:solidFill>
                <a:latin typeface="Gill Sans MT"/>
                <a:ea typeface="Gill Sans MT"/>
                <a:cs typeface="Gill Sans MT"/>
                <a:sym typeface="Gill Sans MT"/>
              </a:defRPr>
            </a:lvl3pPr>
            <a:lvl4pPr marL="1625600" indent="-254000" algn="ctr">
              <a:lnSpc>
                <a:spcPct val="100000"/>
              </a:lnSpc>
              <a:spcBef>
                <a:spcPts val="0"/>
              </a:spcBef>
              <a:buFontTx/>
              <a:defRPr sz="2000">
                <a:solidFill>
                  <a:srgbClr val="1C344D"/>
                </a:solidFill>
                <a:latin typeface="Gill Sans MT"/>
                <a:ea typeface="Gill Sans MT"/>
                <a:cs typeface="Gill Sans MT"/>
                <a:sym typeface="Gill Sans MT"/>
              </a:defRPr>
            </a:lvl4pPr>
            <a:lvl5pPr marL="2082800" indent="-254000" algn="ctr">
              <a:lnSpc>
                <a:spcPct val="100000"/>
              </a:lnSpc>
              <a:spcBef>
                <a:spcPts val="0"/>
              </a:spcBef>
              <a:buFontTx/>
              <a:defRPr sz="2000">
                <a:solidFill>
                  <a:srgbClr val="1C344D"/>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884" name="Text Placeholder 5"/>
          <p:cNvSpPr>
            <a:spLocks noGrp="1"/>
          </p:cNvSpPr>
          <p:nvPr>
            <p:ph type="body" sz="quarter" idx="21"/>
          </p:nvPr>
        </p:nvSpPr>
        <p:spPr>
          <a:xfrm>
            <a:off x="1770152" y="3958149"/>
            <a:ext cx="1390920" cy="479941"/>
          </a:xfrm>
          <a:prstGeom prst="rect">
            <a:avLst/>
          </a:prstGeom>
        </p:spPr>
        <p:txBody>
          <a:bodyPr>
            <a:normAutofit/>
          </a:bodyPr>
          <a:lstStyle/>
          <a:p>
            <a:pPr marL="0" indent="0" algn="ctr">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885" name="Text Placeholder 5"/>
          <p:cNvSpPr>
            <a:spLocks noGrp="1"/>
          </p:cNvSpPr>
          <p:nvPr>
            <p:ph type="body" sz="quarter" idx="22"/>
          </p:nvPr>
        </p:nvSpPr>
        <p:spPr>
          <a:xfrm>
            <a:off x="3177769" y="3958149"/>
            <a:ext cx="1390919" cy="479941"/>
          </a:xfrm>
          <a:prstGeom prst="rect">
            <a:avLst/>
          </a:prstGeom>
        </p:spPr>
        <p:txBody>
          <a:bodyPr>
            <a:normAutofit/>
          </a:bodyPr>
          <a:lstStyle/>
          <a:p>
            <a:pPr marL="0" indent="0" algn="ctr">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886" name="Text Placeholder 5"/>
          <p:cNvSpPr>
            <a:spLocks noGrp="1"/>
          </p:cNvSpPr>
          <p:nvPr>
            <p:ph type="body" sz="quarter" idx="23"/>
          </p:nvPr>
        </p:nvSpPr>
        <p:spPr>
          <a:xfrm>
            <a:off x="347731" y="5448301"/>
            <a:ext cx="1390919" cy="479941"/>
          </a:xfrm>
          <a:prstGeom prst="rect">
            <a:avLst/>
          </a:prstGeom>
        </p:spPr>
        <p:txBody>
          <a:bodyPr>
            <a:normAutofit/>
          </a:bodyPr>
          <a:lstStyle/>
          <a:p>
            <a:pPr marL="0" indent="0" algn="ctr">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887" name="Text Placeholder 5"/>
          <p:cNvSpPr>
            <a:spLocks noGrp="1"/>
          </p:cNvSpPr>
          <p:nvPr>
            <p:ph type="body" sz="quarter" idx="24"/>
          </p:nvPr>
        </p:nvSpPr>
        <p:spPr>
          <a:xfrm>
            <a:off x="1770152" y="5448301"/>
            <a:ext cx="1390920" cy="479941"/>
          </a:xfrm>
          <a:prstGeom prst="rect">
            <a:avLst/>
          </a:prstGeom>
        </p:spPr>
        <p:txBody>
          <a:bodyPr>
            <a:normAutofit/>
          </a:bodyPr>
          <a:lstStyle/>
          <a:p>
            <a:pPr marL="0" indent="0" algn="ctr">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888" name="Text Placeholder 5"/>
          <p:cNvSpPr>
            <a:spLocks noGrp="1"/>
          </p:cNvSpPr>
          <p:nvPr>
            <p:ph type="body" sz="quarter" idx="25"/>
          </p:nvPr>
        </p:nvSpPr>
        <p:spPr>
          <a:xfrm>
            <a:off x="3177769" y="5448301"/>
            <a:ext cx="1390919" cy="479941"/>
          </a:xfrm>
          <a:prstGeom prst="rect">
            <a:avLst/>
          </a:prstGeom>
        </p:spPr>
        <p:txBody>
          <a:bodyPr>
            <a:normAutofit/>
          </a:bodyPr>
          <a:lstStyle/>
          <a:p>
            <a:pPr marL="0" indent="0" algn="ctr">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889" name="Text Placeholder 5"/>
          <p:cNvSpPr>
            <a:spLocks noGrp="1"/>
          </p:cNvSpPr>
          <p:nvPr>
            <p:ph type="body" sz="quarter" idx="26"/>
          </p:nvPr>
        </p:nvSpPr>
        <p:spPr>
          <a:xfrm>
            <a:off x="347730" y="1180922"/>
            <a:ext cx="4220958" cy="1441625"/>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890" name="Text Placeholder 3"/>
          <p:cNvSpPr>
            <a:spLocks noGrp="1"/>
          </p:cNvSpPr>
          <p:nvPr>
            <p:ph type="body" sz="quarter" idx="27"/>
          </p:nvPr>
        </p:nvSpPr>
        <p:spPr>
          <a:xfrm>
            <a:off x="347729" y="395397"/>
            <a:ext cx="5647525" cy="699268"/>
          </a:xfrm>
          <a:prstGeom prst="rect">
            <a:avLst/>
          </a:prstGeom>
        </p:spPr>
        <p:txBody>
          <a:bodyPr>
            <a:normAutofit/>
          </a:bodyPr>
          <a:lstStyle/>
          <a:p>
            <a:pPr marL="0" indent="0">
              <a:buSzTx/>
              <a:buFontTx/>
              <a:buNone/>
              <a:defRPr sz="3600" b="1">
                <a:solidFill>
                  <a:srgbClr val="1C344D"/>
                </a:solidFill>
                <a:latin typeface="Gill Sans MT"/>
                <a:ea typeface="Gill Sans MT"/>
                <a:cs typeface="Gill Sans MT"/>
                <a:sym typeface="Gill Sans MT"/>
              </a:defRPr>
            </a:pPr>
            <a:endParaRPr/>
          </a:p>
        </p:txBody>
      </p:sp>
      <p:sp>
        <p:nvSpPr>
          <p:cNvPr id="8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x">
  <p:cSld name="5">
    <p:bg>
      <p:bgPr>
        <a:solidFill>
          <a:srgbClr val="EDEDED"/>
        </a:solidFill>
        <a:effectLst/>
      </p:bgPr>
    </p:bg>
    <p:spTree>
      <p:nvGrpSpPr>
        <p:cNvPr id="1" name=""/>
        <p:cNvGrpSpPr/>
        <p:nvPr/>
      </p:nvGrpSpPr>
      <p:grpSpPr>
        <a:xfrm>
          <a:off x="0" y="0"/>
          <a:ext cx="0" cy="0"/>
          <a:chOff x="0" y="0"/>
          <a:chExt cx="0" cy="0"/>
        </a:xfrm>
      </p:grpSpPr>
      <p:sp>
        <p:nvSpPr>
          <p:cNvPr id="898" name="Rectangle 9"/>
          <p:cNvSpPr/>
          <p:nvPr/>
        </p:nvSpPr>
        <p:spPr>
          <a:xfrm>
            <a:off x="0" y="6323526"/>
            <a:ext cx="9144000" cy="534474"/>
          </a:xfrm>
          <a:prstGeom prst="rect">
            <a:avLst/>
          </a:prstGeom>
          <a:solidFill>
            <a:srgbClr val="1C344D"/>
          </a:solidFill>
          <a:ln w="12700">
            <a:miter lim="400000"/>
          </a:ln>
        </p:spPr>
        <p:txBody>
          <a:bodyPr lIns="45719" rIns="45719" anchor="ctr"/>
          <a:lstStyle/>
          <a:p>
            <a:pPr algn="ctr">
              <a:defRPr>
                <a:solidFill>
                  <a:srgbClr val="FFFFFF"/>
                </a:solidFill>
              </a:defRPr>
            </a:pPr>
            <a:endParaRPr/>
          </a:p>
        </p:txBody>
      </p:sp>
      <p:grpSp>
        <p:nvGrpSpPr>
          <p:cNvPr id="901" name="Group 10"/>
          <p:cNvGrpSpPr/>
          <p:nvPr/>
        </p:nvGrpSpPr>
        <p:grpSpPr>
          <a:xfrm>
            <a:off x="111397" y="6445611"/>
            <a:ext cx="1215124" cy="302919"/>
            <a:chOff x="0" y="0"/>
            <a:chExt cx="1215123" cy="302917"/>
          </a:xfrm>
        </p:grpSpPr>
        <p:pic>
          <p:nvPicPr>
            <p:cNvPr id="899" name="Picture 11" descr="Picture 11"/>
            <p:cNvPicPr>
              <a:picLocks noChangeAspect="1"/>
            </p:cNvPicPr>
            <p:nvPr/>
          </p:nvPicPr>
          <p:blipFill>
            <a:blip r:embed="rId2"/>
            <a:stretch>
              <a:fillRect/>
            </a:stretch>
          </p:blipFill>
          <p:spPr>
            <a:xfrm>
              <a:off x="0" y="0"/>
              <a:ext cx="545252" cy="302918"/>
            </a:xfrm>
            <a:prstGeom prst="rect">
              <a:avLst/>
            </a:prstGeom>
            <a:ln w="12700" cap="flat">
              <a:noFill/>
              <a:miter lim="400000"/>
            </a:ln>
            <a:effectLst/>
          </p:spPr>
        </p:pic>
        <p:pic>
          <p:nvPicPr>
            <p:cNvPr id="900" name="Picture 12" descr="Picture 12"/>
            <p:cNvPicPr>
              <a:picLocks noChangeAspect="1"/>
            </p:cNvPicPr>
            <p:nvPr/>
          </p:nvPicPr>
          <p:blipFill>
            <a:blip r:embed="rId3"/>
            <a:stretch>
              <a:fillRect/>
            </a:stretch>
          </p:blipFill>
          <p:spPr>
            <a:xfrm>
              <a:off x="639235" y="0"/>
              <a:ext cx="575889" cy="302918"/>
            </a:xfrm>
            <a:prstGeom prst="rect">
              <a:avLst/>
            </a:prstGeom>
            <a:ln w="12700" cap="flat">
              <a:noFill/>
              <a:miter lim="400000"/>
            </a:ln>
            <a:effectLst/>
          </p:spPr>
        </p:pic>
      </p:grpSp>
      <p:sp>
        <p:nvSpPr>
          <p:cNvPr id="902" name="Rectangle 6"/>
          <p:cNvSpPr/>
          <p:nvPr/>
        </p:nvSpPr>
        <p:spPr>
          <a:xfrm>
            <a:off x="1587" y="3738562"/>
            <a:ext cx="9140826" cy="2586037"/>
          </a:xfrm>
          <a:prstGeom prst="rect">
            <a:avLst/>
          </a:prstGeom>
          <a:solidFill>
            <a:srgbClr val="008C99"/>
          </a:solidFill>
          <a:ln w="12700">
            <a:miter lim="400000"/>
          </a:ln>
        </p:spPr>
        <p:txBody>
          <a:bodyPr lIns="45719" rIns="45719"/>
          <a:lstStyle/>
          <a:p>
            <a:pPr>
              <a:defRPr>
                <a:solidFill>
                  <a:srgbClr val="1C344D"/>
                </a:solidFill>
              </a:defRPr>
            </a:pPr>
            <a:endParaRPr/>
          </a:p>
        </p:txBody>
      </p:sp>
      <p:sp>
        <p:nvSpPr>
          <p:cNvPr id="903" name="Body Level One…"/>
          <p:cNvSpPr txBox="1">
            <a:spLocks noGrp="1"/>
          </p:cNvSpPr>
          <p:nvPr>
            <p:ph type="body" sz="quarter" idx="1"/>
          </p:nvPr>
        </p:nvSpPr>
        <p:spPr>
          <a:xfrm>
            <a:off x="270166" y="2206625"/>
            <a:ext cx="1680580" cy="1431925"/>
          </a:xfrm>
          <a:prstGeom prst="rect">
            <a:avLst/>
          </a:prstGeom>
        </p:spPr>
        <p:txBody>
          <a:bodyPr>
            <a:normAutofit/>
          </a:bodyPr>
          <a:lstStyle>
            <a:lvl1pPr marL="0" indent="0" algn="ctr">
              <a:lnSpc>
                <a:spcPct val="100000"/>
              </a:lnSpc>
              <a:spcBef>
                <a:spcPts val="0"/>
              </a:spcBef>
              <a:buSzTx/>
              <a:buFontTx/>
              <a:buNone/>
              <a:defRPr sz="2000">
                <a:solidFill>
                  <a:srgbClr val="1C344D"/>
                </a:solidFill>
                <a:latin typeface="Gill Sans MT"/>
                <a:ea typeface="Gill Sans MT"/>
                <a:cs typeface="Gill Sans MT"/>
                <a:sym typeface="Gill Sans MT"/>
              </a:defRPr>
            </a:lvl1pPr>
            <a:lvl2pPr marL="647700" indent="-190500" algn="ctr">
              <a:lnSpc>
                <a:spcPct val="100000"/>
              </a:lnSpc>
              <a:spcBef>
                <a:spcPts val="0"/>
              </a:spcBef>
              <a:buFontTx/>
              <a:defRPr sz="2000">
                <a:solidFill>
                  <a:srgbClr val="1C344D"/>
                </a:solidFill>
                <a:latin typeface="Gill Sans MT"/>
                <a:ea typeface="Gill Sans MT"/>
                <a:cs typeface="Gill Sans MT"/>
                <a:sym typeface="Gill Sans MT"/>
              </a:defRPr>
            </a:lvl2pPr>
            <a:lvl3pPr marL="1143000" indent="-228600" algn="ctr">
              <a:lnSpc>
                <a:spcPct val="100000"/>
              </a:lnSpc>
              <a:spcBef>
                <a:spcPts val="0"/>
              </a:spcBef>
              <a:buFontTx/>
              <a:defRPr sz="2000">
                <a:solidFill>
                  <a:srgbClr val="1C344D"/>
                </a:solidFill>
                <a:latin typeface="Gill Sans MT"/>
                <a:ea typeface="Gill Sans MT"/>
                <a:cs typeface="Gill Sans MT"/>
                <a:sym typeface="Gill Sans MT"/>
              </a:defRPr>
            </a:lvl3pPr>
            <a:lvl4pPr marL="1625600" indent="-254000" algn="ctr">
              <a:lnSpc>
                <a:spcPct val="100000"/>
              </a:lnSpc>
              <a:spcBef>
                <a:spcPts val="0"/>
              </a:spcBef>
              <a:buFontTx/>
              <a:defRPr sz="2000">
                <a:solidFill>
                  <a:srgbClr val="1C344D"/>
                </a:solidFill>
                <a:latin typeface="Gill Sans MT"/>
                <a:ea typeface="Gill Sans MT"/>
                <a:cs typeface="Gill Sans MT"/>
                <a:sym typeface="Gill Sans MT"/>
              </a:defRPr>
            </a:lvl4pPr>
            <a:lvl5pPr marL="2082800" indent="-254000" algn="ctr">
              <a:lnSpc>
                <a:spcPct val="100000"/>
              </a:lnSpc>
              <a:spcBef>
                <a:spcPts val="0"/>
              </a:spcBef>
              <a:buFontTx/>
              <a:defRPr sz="2000">
                <a:solidFill>
                  <a:srgbClr val="1C344D"/>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904" name="Text Placeholder 3"/>
          <p:cNvSpPr>
            <a:spLocks noGrp="1"/>
          </p:cNvSpPr>
          <p:nvPr>
            <p:ph type="body" sz="quarter" idx="21"/>
          </p:nvPr>
        </p:nvSpPr>
        <p:spPr>
          <a:xfrm>
            <a:off x="347729" y="395397"/>
            <a:ext cx="5647525" cy="699268"/>
          </a:xfrm>
          <a:prstGeom prst="rect">
            <a:avLst/>
          </a:prstGeom>
        </p:spPr>
        <p:txBody>
          <a:bodyPr>
            <a:normAutofit/>
          </a:bodyPr>
          <a:lstStyle/>
          <a:p>
            <a:pPr marL="0" indent="0">
              <a:buSzTx/>
              <a:buFontTx/>
              <a:buNone/>
              <a:defRPr sz="3600" b="1">
                <a:solidFill>
                  <a:srgbClr val="1C344D"/>
                </a:solidFill>
                <a:latin typeface="Gill Sans MT"/>
                <a:ea typeface="Gill Sans MT"/>
                <a:cs typeface="Gill Sans MT"/>
                <a:sym typeface="Gill Sans MT"/>
              </a:defRPr>
            </a:pPr>
            <a:endParaRPr/>
          </a:p>
        </p:txBody>
      </p:sp>
      <p:sp>
        <p:nvSpPr>
          <p:cNvPr id="905" name="Text Placeholder 5"/>
          <p:cNvSpPr>
            <a:spLocks noGrp="1"/>
          </p:cNvSpPr>
          <p:nvPr>
            <p:ph type="body" sz="quarter" idx="22"/>
          </p:nvPr>
        </p:nvSpPr>
        <p:spPr>
          <a:xfrm>
            <a:off x="7153567" y="2256632"/>
            <a:ext cx="1680580" cy="1431925"/>
          </a:xfrm>
          <a:prstGeom prst="rect">
            <a:avLst/>
          </a:prstGeom>
        </p:spPr>
        <p:txBody>
          <a:bodyPr>
            <a:normAutofit/>
          </a:bodyPr>
          <a:lstStyle/>
          <a:p>
            <a:pPr marL="0" indent="0" algn="ctr">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90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x">
  <p:cSld name="1">
    <p:bg>
      <p:bgPr>
        <a:solidFill>
          <a:srgbClr val="EDEDED"/>
        </a:solidFill>
        <a:effectLst/>
      </p:bgPr>
    </p:bg>
    <p:spTree>
      <p:nvGrpSpPr>
        <p:cNvPr id="1" name=""/>
        <p:cNvGrpSpPr/>
        <p:nvPr/>
      </p:nvGrpSpPr>
      <p:grpSpPr>
        <a:xfrm>
          <a:off x="0" y="0"/>
          <a:ext cx="0" cy="0"/>
          <a:chOff x="0" y="0"/>
          <a:chExt cx="0" cy="0"/>
        </a:xfrm>
      </p:grpSpPr>
      <p:sp>
        <p:nvSpPr>
          <p:cNvPr id="913" name="Rectangle 9"/>
          <p:cNvSpPr/>
          <p:nvPr/>
        </p:nvSpPr>
        <p:spPr>
          <a:xfrm>
            <a:off x="0" y="6323526"/>
            <a:ext cx="9144000" cy="534474"/>
          </a:xfrm>
          <a:prstGeom prst="rect">
            <a:avLst/>
          </a:prstGeom>
          <a:solidFill>
            <a:srgbClr val="1C344D"/>
          </a:solidFill>
          <a:ln w="12700">
            <a:miter lim="400000"/>
          </a:ln>
        </p:spPr>
        <p:txBody>
          <a:bodyPr lIns="45719" rIns="45719" anchor="ctr"/>
          <a:lstStyle/>
          <a:p>
            <a:pPr algn="ctr">
              <a:defRPr>
                <a:solidFill>
                  <a:srgbClr val="FFFFFF"/>
                </a:solidFill>
              </a:defRPr>
            </a:pPr>
            <a:endParaRPr/>
          </a:p>
        </p:txBody>
      </p:sp>
      <p:grpSp>
        <p:nvGrpSpPr>
          <p:cNvPr id="916" name="Group 10"/>
          <p:cNvGrpSpPr/>
          <p:nvPr/>
        </p:nvGrpSpPr>
        <p:grpSpPr>
          <a:xfrm>
            <a:off x="111397" y="6445611"/>
            <a:ext cx="1215124" cy="302919"/>
            <a:chOff x="0" y="0"/>
            <a:chExt cx="1215123" cy="302917"/>
          </a:xfrm>
        </p:grpSpPr>
        <p:pic>
          <p:nvPicPr>
            <p:cNvPr id="914" name="Picture 11" descr="Picture 11"/>
            <p:cNvPicPr>
              <a:picLocks noChangeAspect="1"/>
            </p:cNvPicPr>
            <p:nvPr/>
          </p:nvPicPr>
          <p:blipFill>
            <a:blip r:embed="rId2"/>
            <a:stretch>
              <a:fillRect/>
            </a:stretch>
          </p:blipFill>
          <p:spPr>
            <a:xfrm>
              <a:off x="0" y="0"/>
              <a:ext cx="545252" cy="302918"/>
            </a:xfrm>
            <a:prstGeom prst="rect">
              <a:avLst/>
            </a:prstGeom>
            <a:ln w="12700" cap="flat">
              <a:noFill/>
              <a:miter lim="400000"/>
            </a:ln>
            <a:effectLst/>
          </p:spPr>
        </p:pic>
        <p:pic>
          <p:nvPicPr>
            <p:cNvPr id="915" name="Picture 12" descr="Picture 12"/>
            <p:cNvPicPr>
              <a:picLocks noChangeAspect="1"/>
            </p:cNvPicPr>
            <p:nvPr/>
          </p:nvPicPr>
          <p:blipFill>
            <a:blip r:embed="rId3"/>
            <a:stretch>
              <a:fillRect/>
            </a:stretch>
          </p:blipFill>
          <p:spPr>
            <a:xfrm>
              <a:off x="639235" y="0"/>
              <a:ext cx="575889" cy="302918"/>
            </a:xfrm>
            <a:prstGeom prst="rect">
              <a:avLst/>
            </a:prstGeom>
            <a:ln w="12700" cap="flat">
              <a:noFill/>
              <a:miter lim="400000"/>
            </a:ln>
            <a:effectLst/>
          </p:spPr>
        </p:pic>
      </p:grpSp>
      <p:sp>
        <p:nvSpPr>
          <p:cNvPr id="917" name="Rectangle 9"/>
          <p:cNvSpPr/>
          <p:nvPr/>
        </p:nvSpPr>
        <p:spPr>
          <a:xfrm flipV="1">
            <a:off x="347729" y="1094663"/>
            <a:ext cx="8487179" cy="4868252"/>
          </a:xfrm>
          <a:prstGeom prst="rect">
            <a:avLst/>
          </a:prstGeom>
          <a:solidFill>
            <a:srgbClr val="E6E6E6"/>
          </a:solidFill>
          <a:ln w="12700">
            <a:miter lim="400000"/>
          </a:ln>
          <a:effectLst>
            <a:outerShdw blurRad="50800" dist="38100" dir="2700000" rotWithShape="0">
              <a:srgbClr val="000000">
                <a:alpha val="40000"/>
              </a:srgbClr>
            </a:outerShdw>
          </a:effectLst>
        </p:spPr>
        <p:txBody>
          <a:bodyPr lIns="45719" rIns="45719"/>
          <a:lstStyle/>
          <a:p>
            <a:pPr>
              <a:defRPr>
                <a:solidFill>
                  <a:srgbClr val="1C344D"/>
                </a:solidFill>
              </a:defRPr>
            </a:pPr>
            <a:endParaRPr/>
          </a:p>
        </p:txBody>
      </p:sp>
      <p:sp>
        <p:nvSpPr>
          <p:cNvPr id="918" name="Body Level One…"/>
          <p:cNvSpPr txBox="1">
            <a:spLocks noGrp="1"/>
          </p:cNvSpPr>
          <p:nvPr>
            <p:ph type="body" sz="quarter" idx="1"/>
          </p:nvPr>
        </p:nvSpPr>
        <p:spPr>
          <a:xfrm>
            <a:off x="347730" y="395396"/>
            <a:ext cx="5647524" cy="699269"/>
          </a:xfrm>
          <a:prstGeom prst="rect">
            <a:avLst/>
          </a:prstGeom>
        </p:spPr>
        <p:txBody>
          <a:bodyPr>
            <a:normAutofit/>
          </a:bodyPr>
          <a:lstStyle>
            <a:lvl1pPr marL="0" indent="0">
              <a:buSzTx/>
              <a:buFontTx/>
              <a:buNone/>
              <a:defRPr sz="3600" b="1">
                <a:solidFill>
                  <a:srgbClr val="1C344D"/>
                </a:solidFill>
                <a:latin typeface="Gill Sans MT"/>
                <a:ea typeface="Gill Sans MT"/>
                <a:cs typeface="Gill Sans MT"/>
                <a:sym typeface="Gill Sans MT"/>
              </a:defRPr>
            </a:lvl1pPr>
            <a:lvl2pPr marL="800100" indent="-342900">
              <a:buFontTx/>
              <a:defRPr sz="3600" b="1">
                <a:solidFill>
                  <a:srgbClr val="1C344D"/>
                </a:solidFill>
                <a:latin typeface="Gill Sans MT"/>
                <a:ea typeface="Gill Sans MT"/>
                <a:cs typeface="Gill Sans MT"/>
                <a:sym typeface="Gill Sans MT"/>
              </a:defRPr>
            </a:lvl2pPr>
            <a:lvl3pPr marL="1325879" indent="-411479">
              <a:buFontTx/>
              <a:defRPr sz="3600" b="1">
                <a:solidFill>
                  <a:srgbClr val="1C344D"/>
                </a:solidFill>
                <a:latin typeface="Gill Sans MT"/>
                <a:ea typeface="Gill Sans MT"/>
                <a:cs typeface="Gill Sans MT"/>
                <a:sym typeface="Gill Sans MT"/>
              </a:defRPr>
            </a:lvl3pPr>
            <a:lvl4pPr marL="1828800" indent="-457200">
              <a:buFontTx/>
              <a:defRPr sz="3600" b="1">
                <a:solidFill>
                  <a:srgbClr val="1C344D"/>
                </a:solidFill>
                <a:latin typeface="Gill Sans MT"/>
                <a:ea typeface="Gill Sans MT"/>
                <a:cs typeface="Gill Sans MT"/>
                <a:sym typeface="Gill Sans MT"/>
              </a:defRPr>
            </a:lvl4pPr>
            <a:lvl5pPr marL="2286000" indent="-457200">
              <a:buFontTx/>
              <a:defRPr sz="3600" b="1">
                <a:solidFill>
                  <a:srgbClr val="1C344D"/>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919" name="Text Placeholder 5"/>
          <p:cNvSpPr>
            <a:spLocks noGrp="1"/>
          </p:cNvSpPr>
          <p:nvPr>
            <p:ph type="body" idx="21"/>
          </p:nvPr>
        </p:nvSpPr>
        <p:spPr>
          <a:xfrm>
            <a:off x="347729" y="1094663"/>
            <a:ext cx="8487179" cy="4868253"/>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92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x">
  <p:cSld name="2">
    <p:bg>
      <p:bgPr>
        <a:solidFill>
          <a:srgbClr val="EDEDED"/>
        </a:solidFill>
        <a:effectLst/>
      </p:bgPr>
    </p:bg>
    <p:spTree>
      <p:nvGrpSpPr>
        <p:cNvPr id="1" name=""/>
        <p:cNvGrpSpPr/>
        <p:nvPr/>
      </p:nvGrpSpPr>
      <p:grpSpPr>
        <a:xfrm>
          <a:off x="0" y="0"/>
          <a:ext cx="0" cy="0"/>
          <a:chOff x="0" y="0"/>
          <a:chExt cx="0" cy="0"/>
        </a:xfrm>
      </p:grpSpPr>
      <p:sp>
        <p:nvSpPr>
          <p:cNvPr id="927" name="Rectangle 9"/>
          <p:cNvSpPr/>
          <p:nvPr/>
        </p:nvSpPr>
        <p:spPr>
          <a:xfrm>
            <a:off x="0" y="6323526"/>
            <a:ext cx="9144000" cy="534474"/>
          </a:xfrm>
          <a:prstGeom prst="rect">
            <a:avLst/>
          </a:prstGeom>
          <a:solidFill>
            <a:srgbClr val="1C344D"/>
          </a:solidFill>
          <a:ln w="12700">
            <a:miter lim="400000"/>
          </a:ln>
        </p:spPr>
        <p:txBody>
          <a:bodyPr lIns="45719" rIns="45719" anchor="ctr"/>
          <a:lstStyle/>
          <a:p>
            <a:pPr algn="ctr">
              <a:defRPr>
                <a:solidFill>
                  <a:srgbClr val="FFFFFF"/>
                </a:solidFill>
              </a:defRPr>
            </a:pPr>
            <a:endParaRPr/>
          </a:p>
        </p:txBody>
      </p:sp>
      <p:grpSp>
        <p:nvGrpSpPr>
          <p:cNvPr id="930" name="Group 10"/>
          <p:cNvGrpSpPr/>
          <p:nvPr/>
        </p:nvGrpSpPr>
        <p:grpSpPr>
          <a:xfrm>
            <a:off x="111397" y="6445611"/>
            <a:ext cx="1215124" cy="302919"/>
            <a:chOff x="0" y="0"/>
            <a:chExt cx="1215123" cy="302917"/>
          </a:xfrm>
        </p:grpSpPr>
        <p:pic>
          <p:nvPicPr>
            <p:cNvPr id="928" name="Picture 11" descr="Picture 11"/>
            <p:cNvPicPr>
              <a:picLocks noChangeAspect="1"/>
            </p:cNvPicPr>
            <p:nvPr/>
          </p:nvPicPr>
          <p:blipFill>
            <a:blip r:embed="rId2"/>
            <a:stretch>
              <a:fillRect/>
            </a:stretch>
          </p:blipFill>
          <p:spPr>
            <a:xfrm>
              <a:off x="0" y="0"/>
              <a:ext cx="545252" cy="302918"/>
            </a:xfrm>
            <a:prstGeom prst="rect">
              <a:avLst/>
            </a:prstGeom>
            <a:ln w="12700" cap="flat">
              <a:noFill/>
              <a:miter lim="400000"/>
            </a:ln>
            <a:effectLst/>
          </p:spPr>
        </p:pic>
        <p:pic>
          <p:nvPicPr>
            <p:cNvPr id="929" name="Picture 12" descr="Picture 12"/>
            <p:cNvPicPr>
              <a:picLocks noChangeAspect="1"/>
            </p:cNvPicPr>
            <p:nvPr/>
          </p:nvPicPr>
          <p:blipFill>
            <a:blip r:embed="rId3"/>
            <a:stretch>
              <a:fillRect/>
            </a:stretch>
          </p:blipFill>
          <p:spPr>
            <a:xfrm>
              <a:off x="639235" y="0"/>
              <a:ext cx="575889" cy="302918"/>
            </a:xfrm>
            <a:prstGeom prst="rect">
              <a:avLst/>
            </a:prstGeom>
            <a:ln w="12700" cap="flat">
              <a:noFill/>
              <a:miter lim="400000"/>
            </a:ln>
            <a:effectLst/>
          </p:spPr>
        </p:pic>
      </p:grpSp>
      <p:sp>
        <p:nvSpPr>
          <p:cNvPr id="931" name="Rectangle 9"/>
          <p:cNvSpPr/>
          <p:nvPr/>
        </p:nvSpPr>
        <p:spPr>
          <a:xfrm flipV="1">
            <a:off x="347730" y="1094660"/>
            <a:ext cx="4082602" cy="4868251"/>
          </a:xfrm>
          <a:prstGeom prst="rect">
            <a:avLst/>
          </a:prstGeom>
          <a:solidFill>
            <a:srgbClr val="E6E6E6"/>
          </a:solidFill>
          <a:ln w="12700">
            <a:miter lim="400000"/>
          </a:ln>
          <a:effectLst>
            <a:outerShdw blurRad="50800" dist="38100" dir="2700000" rotWithShape="0">
              <a:srgbClr val="000000">
                <a:alpha val="40000"/>
              </a:srgbClr>
            </a:outerShdw>
          </a:effectLst>
        </p:spPr>
        <p:txBody>
          <a:bodyPr lIns="45719" rIns="45719"/>
          <a:lstStyle/>
          <a:p>
            <a:pPr>
              <a:defRPr>
                <a:solidFill>
                  <a:srgbClr val="1C344D"/>
                </a:solidFill>
              </a:defRPr>
            </a:pPr>
            <a:endParaRPr/>
          </a:p>
        </p:txBody>
      </p:sp>
      <p:sp>
        <p:nvSpPr>
          <p:cNvPr id="932" name="Body Level One…"/>
          <p:cNvSpPr txBox="1">
            <a:spLocks noGrp="1"/>
          </p:cNvSpPr>
          <p:nvPr>
            <p:ph type="body" sz="quarter" idx="1"/>
          </p:nvPr>
        </p:nvSpPr>
        <p:spPr>
          <a:xfrm>
            <a:off x="347730" y="395396"/>
            <a:ext cx="5647524" cy="699269"/>
          </a:xfrm>
          <a:prstGeom prst="rect">
            <a:avLst/>
          </a:prstGeom>
        </p:spPr>
        <p:txBody>
          <a:bodyPr>
            <a:normAutofit/>
          </a:bodyPr>
          <a:lstStyle>
            <a:lvl1pPr marL="0" indent="0">
              <a:buSzTx/>
              <a:buFontTx/>
              <a:buNone/>
              <a:defRPr sz="3600" b="1">
                <a:solidFill>
                  <a:srgbClr val="1C344D"/>
                </a:solidFill>
                <a:latin typeface="Gill Sans MT"/>
                <a:ea typeface="Gill Sans MT"/>
                <a:cs typeface="Gill Sans MT"/>
                <a:sym typeface="Gill Sans MT"/>
              </a:defRPr>
            </a:lvl1pPr>
            <a:lvl2pPr marL="800100" indent="-342900">
              <a:buFontTx/>
              <a:defRPr sz="3600" b="1">
                <a:solidFill>
                  <a:srgbClr val="1C344D"/>
                </a:solidFill>
                <a:latin typeface="Gill Sans MT"/>
                <a:ea typeface="Gill Sans MT"/>
                <a:cs typeface="Gill Sans MT"/>
                <a:sym typeface="Gill Sans MT"/>
              </a:defRPr>
            </a:lvl2pPr>
            <a:lvl3pPr marL="1325879" indent="-411479">
              <a:buFontTx/>
              <a:defRPr sz="3600" b="1">
                <a:solidFill>
                  <a:srgbClr val="1C344D"/>
                </a:solidFill>
                <a:latin typeface="Gill Sans MT"/>
                <a:ea typeface="Gill Sans MT"/>
                <a:cs typeface="Gill Sans MT"/>
                <a:sym typeface="Gill Sans MT"/>
              </a:defRPr>
            </a:lvl3pPr>
            <a:lvl4pPr marL="1828800" indent="-457200">
              <a:buFontTx/>
              <a:defRPr sz="3600" b="1">
                <a:solidFill>
                  <a:srgbClr val="1C344D"/>
                </a:solidFill>
                <a:latin typeface="Gill Sans MT"/>
                <a:ea typeface="Gill Sans MT"/>
                <a:cs typeface="Gill Sans MT"/>
                <a:sym typeface="Gill Sans MT"/>
              </a:defRPr>
            </a:lvl4pPr>
            <a:lvl5pPr marL="2286000" indent="-457200">
              <a:buFontTx/>
              <a:defRPr sz="3600" b="1">
                <a:solidFill>
                  <a:srgbClr val="1C344D"/>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933" name="Text Placeholder 5"/>
          <p:cNvSpPr>
            <a:spLocks noGrp="1"/>
          </p:cNvSpPr>
          <p:nvPr>
            <p:ph type="body" sz="half" idx="21"/>
          </p:nvPr>
        </p:nvSpPr>
        <p:spPr>
          <a:xfrm>
            <a:off x="347729" y="1094663"/>
            <a:ext cx="4082603" cy="4868253"/>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934" name="Rectangle 9"/>
          <p:cNvSpPr/>
          <p:nvPr/>
        </p:nvSpPr>
        <p:spPr>
          <a:xfrm flipV="1">
            <a:off x="4736413" y="1094658"/>
            <a:ext cx="4082602" cy="4868252"/>
          </a:xfrm>
          <a:prstGeom prst="rect">
            <a:avLst/>
          </a:prstGeom>
          <a:solidFill>
            <a:srgbClr val="E6E6E6"/>
          </a:solidFill>
          <a:ln w="12700">
            <a:miter lim="400000"/>
          </a:ln>
          <a:effectLst>
            <a:outerShdw blurRad="50800" dist="38100" dir="2700000" rotWithShape="0">
              <a:srgbClr val="000000">
                <a:alpha val="40000"/>
              </a:srgbClr>
            </a:outerShdw>
          </a:effectLst>
        </p:spPr>
        <p:txBody>
          <a:bodyPr lIns="45719" rIns="45719"/>
          <a:lstStyle/>
          <a:p>
            <a:pPr>
              <a:defRPr>
                <a:solidFill>
                  <a:srgbClr val="1C344D"/>
                </a:solidFill>
              </a:defRPr>
            </a:pPr>
            <a:endParaRPr/>
          </a:p>
        </p:txBody>
      </p:sp>
      <p:sp>
        <p:nvSpPr>
          <p:cNvPr id="935" name="Text Placeholder 5"/>
          <p:cNvSpPr>
            <a:spLocks noGrp="1"/>
          </p:cNvSpPr>
          <p:nvPr>
            <p:ph type="body" sz="half" idx="22"/>
          </p:nvPr>
        </p:nvSpPr>
        <p:spPr>
          <a:xfrm>
            <a:off x="4736412" y="1094658"/>
            <a:ext cx="4082603" cy="4868254"/>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93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x">
  <p:cSld name="3">
    <p:bg>
      <p:bgPr>
        <a:solidFill>
          <a:srgbClr val="EDEDED"/>
        </a:solidFill>
        <a:effectLst/>
      </p:bgPr>
    </p:bg>
    <p:spTree>
      <p:nvGrpSpPr>
        <p:cNvPr id="1" name=""/>
        <p:cNvGrpSpPr/>
        <p:nvPr/>
      </p:nvGrpSpPr>
      <p:grpSpPr>
        <a:xfrm>
          <a:off x="0" y="0"/>
          <a:ext cx="0" cy="0"/>
          <a:chOff x="0" y="0"/>
          <a:chExt cx="0" cy="0"/>
        </a:xfrm>
      </p:grpSpPr>
      <p:sp>
        <p:nvSpPr>
          <p:cNvPr id="943" name="Rectangle 9"/>
          <p:cNvSpPr/>
          <p:nvPr/>
        </p:nvSpPr>
        <p:spPr>
          <a:xfrm>
            <a:off x="0" y="6323526"/>
            <a:ext cx="9144000" cy="534474"/>
          </a:xfrm>
          <a:prstGeom prst="rect">
            <a:avLst/>
          </a:prstGeom>
          <a:solidFill>
            <a:srgbClr val="1C344D"/>
          </a:solidFill>
          <a:ln w="12700">
            <a:miter lim="400000"/>
          </a:ln>
        </p:spPr>
        <p:txBody>
          <a:bodyPr lIns="45719" rIns="45719" anchor="ctr"/>
          <a:lstStyle/>
          <a:p>
            <a:pPr algn="ctr">
              <a:defRPr>
                <a:solidFill>
                  <a:srgbClr val="FFFFFF"/>
                </a:solidFill>
              </a:defRPr>
            </a:pPr>
            <a:endParaRPr/>
          </a:p>
        </p:txBody>
      </p:sp>
      <p:grpSp>
        <p:nvGrpSpPr>
          <p:cNvPr id="946" name="Group 10"/>
          <p:cNvGrpSpPr/>
          <p:nvPr/>
        </p:nvGrpSpPr>
        <p:grpSpPr>
          <a:xfrm>
            <a:off x="111397" y="6445611"/>
            <a:ext cx="1215124" cy="302919"/>
            <a:chOff x="0" y="0"/>
            <a:chExt cx="1215123" cy="302917"/>
          </a:xfrm>
        </p:grpSpPr>
        <p:pic>
          <p:nvPicPr>
            <p:cNvPr id="944" name="Picture 11" descr="Picture 11"/>
            <p:cNvPicPr>
              <a:picLocks noChangeAspect="1"/>
            </p:cNvPicPr>
            <p:nvPr/>
          </p:nvPicPr>
          <p:blipFill>
            <a:blip r:embed="rId2"/>
            <a:stretch>
              <a:fillRect/>
            </a:stretch>
          </p:blipFill>
          <p:spPr>
            <a:xfrm>
              <a:off x="0" y="0"/>
              <a:ext cx="545252" cy="302918"/>
            </a:xfrm>
            <a:prstGeom prst="rect">
              <a:avLst/>
            </a:prstGeom>
            <a:ln w="12700" cap="flat">
              <a:noFill/>
              <a:miter lim="400000"/>
            </a:ln>
            <a:effectLst/>
          </p:spPr>
        </p:pic>
        <p:pic>
          <p:nvPicPr>
            <p:cNvPr id="945" name="Picture 12" descr="Picture 12"/>
            <p:cNvPicPr>
              <a:picLocks noChangeAspect="1"/>
            </p:cNvPicPr>
            <p:nvPr/>
          </p:nvPicPr>
          <p:blipFill>
            <a:blip r:embed="rId3"/>
            <a:stretch>
              <a:fillRect/>
            </a:stretch>
          </p:blipFill>
          <p:spPr>
            <a:xfrm>
              <a:off x="639235" y="0"/>
              <a:ext cx="575889" cy="302918"/>
            </a:xfrm>
            <a:prstGeom prst="rect">
              <a:avLst/>
            </a:prstGeom>
            <a:ln w="12700" cap="flat">
              <a:noFill/>
              <a:miter lim="400000"/>
            </a:ln>
            <a:effectLst/>
          </p:spPr>
        </p:pic>
      </p:grpSp>
      <p:sp>
        <p:nvSpPr>
          <p:cNvPr id="947" name="Rectangle 9"/>
          <p:cNvSpPr/>
          <p:nvPr/>
        </p:nvSpPr>
        <p:spPr>
          <a:xfrm flipV="1">
            <a:off x="347730" y="1094660"/>
            <a:ext cx="2601529" cy="4868251"/>
          </a:xfrm>
          <a:prstGeom prst="rect">
            <a:avLst/>
          </a:prstGeom>
          <a:solidFill>
            <a:srgbClr val="E6E6E6"/>
          </a:solidFill>
          <a:ln w="12700">
            <a:miter lim="400000"/>
          </a:ln>
          <a:effectLst>
            <a:outerShdw blurRad="50800" dist="38100" dir="2700000" rotWithShape="0">
              <a:srgbClr val="000000">
                <a:alpha val="40000"/>
              </a:srgbClr>
            </a:outerShdw>
          </a:effectLst>
        </p:spPr>
        <p:txBody>
          <a:bodyPr lIns="45719" rIns="45719"/>
          <a:lstStyle/>
          <a:p>
            <a:pPr>
              <a:defRPr>
                <a:solidFill>
                  <a:srgbClr val="1C344D"/>
                </a:solidFill>
              </a:defRPr>
            </a:pPr>
            <a:endParaRPr/>
          </a:p>
        </p:txBody>
      </p:sp>
      <p:sp>
        <p:nvSpPr>
          <p:cNvPr id="948" name="Rectangle 9"/>
          <p:cNvSpPr/>
          <p:nvPr/>
        </p:nvSpPr>
        <p:spPr>
          <a:xfrm flipV="1">
            <a:off x="3232600" y="1094660"/>
            <a:ext cx="2601528" cy="4868251"/>
          </a:xfrm>
          <a:prstGeom prst="rect">
            <a:avLst/>
          </a:prstGeom>
          <a:solidFill>
            <a:srgbClr val="E6E6E6"/>
          </a:solidFill>
          <a:ln w="12700">
            <a:miter lim="400000"/>
          </a:ln>
          <a:effectLst>
            <a:outerShdw blurRad="50800" dist="38100" dir="2700000" rotWithShape="0">
              <a:srgbClr val="000000">
                <a:alpha val="40000"/>
              </a:srgbClr>
            </a:outerShdw>
          </a:effectLst>
        </p:spPr>
        <p:txBody>
          <a:bodyPr lIns="45719" rIns="45719"/>
          <a:lstStyle/>
          <a:p>
            <a:pPr>
              <a:defRPr>
                <a:solidFill>
                  <a:srgbClr val="1C344D"/>
                </a:solidFill>
              </a:defRPr>
            </a:pPr>
            <a:endParaRPr/>
          </a:p>
        </p:txBody>
      </p:sp>
      <p:sp>
        <p:nvSpPr>
          <p:cNvPr id="949" name="Rectangle 10"/>
          <p:cNvSpPr/>
          <p:nvPr/>
        </p:nvSpPr>
        <p:spPr>
          <a:xfrm flipV="1">
            <a:off x="6104592" y="1094657"/>
            <a:ext cx="2601528" cy="4868251"/>
          </a:xfrm>
          <a:prstGeom prst="rect">
            <a:avLst/>
          </a:prstGeom>
          <a:solidFill>
            <a:srgbClr val="E6E6E6"/>
          </a:solidFill>
          <a:ln w="12700">
            <a:miter lim="400000"/>
          </a:ln>
          <a:effectLst>
            <a:outerShdw blurRad="50800" dist="38100" dir="2700000" rotWithShape="0">
              <a:srgbClr val="000000">
                <a:alpha val="40000"/>
              </a:srgbClr>
            </a:outerShdw>
          </a:effectLst>
        </p:spPr>
        <p:txBody>
          <a:bodyPr lIns="45719" rIns="45719"/>
          <a:lstStyle/>
          <a:p>
            <a:pPr>
              <a:defRPr>
                <a:solidFill>
                  <a:srgbClr val="1C344D"/>
                </a:solidFill>
              </a:defRPr>
            </a:pPr>
            <a:endParaRPr/>
          </a:p>
        </p:txBody>
      </p:sp>
      <p:sp>
        <p:nvSpPr>
          <p:cNvPr id="950" name="Body Level One…"/>
          <p:cNvSpPr txBox="1">
            <a:spLocks noGrp="1"/>
          </p:cNvSpPr>
          <p:nvPr>
            <p:ph type="body" sz="quarter" idx="1"/>
          </p:nvPr>
        </p:nvSpPr>
        <p:spPr>
          <a:xfrm>
            <a:off x="347730" y="395396"/>
            <a:ext cx="5647524" cy="699269"/>
          </a:xfrm>
          <a:prstGeom prst="rect">
            <a:avLst/>
          </a:prstGeom>
        </p:spPr>
        <p:txBody>
          <a:bodyPr>
            <a:normAutofit/>
          </a:bodyPr>
          <a:lstStyle>
            <a:lvl1pPr marL="0" indent="0">
              <a:buSzTx/>
              <a:buFontTx/>
              <a:buNone/>
              <a:defRPr sz="3600" b="1">
                <a:solidFill>
                  <a:srgbClr val="1C344D"/>
                </a:solidFill>
                <a:latin typeface="Gill Sans MT"/>
                <a:ea typeface="Gill Sans MT"/>
                <a:cs typeface="Gill Sans MT"/>
                <a:sym typeface="Gill Sans MT"/>
              </a:defRPr>
            </a:lvl1pPr>
            <a:lvl2pPr marL="800100" indent="-342900">
              <a:buFontTx/>
              <a:defRPr sz="3600" b="1">
                <a:solidFill>
                  <a:srgbClr val="1C344D"/>
                </a:solidFill>
                <a:latin typeface="Gill Sans MT"/>
                <a:ea typeface="Gill Sans MT"/>
                <a:cs typeface="Gill Sans MT"/>
                <a:sym typeface="Gill Sans MT"/>
              </a:defRPr>
            </a:lvl2pPr>
            <a:lvl3pPr marL="1325879" indent="-411479">
              <a:buFontTx/>
              <a:defRPr sz="3600" b="1">
                <a:solidFill>
                  <a:srgbClr val="1C344D"/>
                </a:solidFill>
                <a:latin typeface="Gill Sans MT"/>
                <a:ea typeface="Gill Sans MT"/>
                <a:cs typeface="Gill Sans MT"/>
                <a:sym typeface="Gill Sans MT"/>
              </a:defRPr>
            </a:lvl3pPr>
            <a:lvl4pPr marL="1828800" indent="-457200">
              <a:buFontTx/>
              <a:defRPr sz="3600" b="1">
                <a:solidFill>
                  <a:srgbClr val="1C344D"/>
                </a:solidFill>
                <a:latin typeface="Gill Sans MT"/>
                <a:ea typeface="Gill Sans MT"/>
                <a:cs typeface="Gill Sans MT"/>
                <a:sym typeface="Gill Sans MT"/>
              </a:defRPr>
            </a:lvl4pPr>
            <a:lvl5pPr marL="2286000" indent="-457200">
              <a:buFontTx/>
              <a:defRPr sz="3600" b="1">
                <a:solidFill>
                  <a:srgbClr val="1C344D"/>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951" name="Text Placeholder 5"/>
          <p:cNvSpPr>
            <a:spLocks noGrp="1"/>
          </p:cNvSpPr>
          <p:nvPr>
            <p:ph type="body" sz="half" idx="21"/>
          </p:nvPr>
        </p:nvSpPr>
        <p:spPr>
          <a:xfrm>
            <a:off x="347730" y="1094663"/>
            <a:ext cx="2601530" cy="4868253"/>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952" name="Text Placeholder 5"/>
          <p:cNvSpPr>
            <a:spLocks noGrp="1"/>
          </p:cNvSpPr>
          <p:nvPr>
            <p:ph type="body" sz="half" idx="22"/>
          </p:nvPr>
        </p:nvSpPr>
        <p:spPr>
          <a:xfrm>
            <a:off x="3232599" y="1094657"/>
            <a:ext cx="2601529" cy="4868253"/>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953" name="Text Placeholder 5"/>
          <p:cNvSpPr>
            <a:spLocks noGrp="1"/>
          </p:cNvSpPr>
          <p:nvPr>
            <p:ph type="body" sz="half" idx="23"/>
          </p:nvPr>
        </p:nvSpPr>
        <p:spPr>
          <a:xfrm>
            <a:off x="6117468" y="1094655"/>
            <a:ext cx="2601529" cy="4868254"/>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95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3">
    <p:spTree>
      <p:nvGrpSpPr>
        <p:cNvPr id="1" name=""/>
        <p:cNvGrpSpPr/>
        <p:nvPr/>
      </p:nvGrpSpPr>
      <p:grpSpPr>
        <a:xfrm>
          <a:off x="0" y="0"/>
          <a:ext cx="0" cy="0"/>
          <a:chOff x="0" y="0"/>
          <a:chExt cx="0" cy="0"/>
        </a:xfrm>
      </p:grpSpPr>
      <p:sp>
        <p:nvSpPr>
          <p:cNvPr id="46" name="Rectangle 9"/>
          <p:cNvSpPr/>
          <p:nvPr/>
        </p:nvSpPr>
        <p:spPr>
          <a:xfrm>
            <a:off x="0" y="6445611"/>
            <a:ext cx="9144000" cy="412389"/>
          </a:xfrm>
          <a:prstGeom prst="rect">
            <a:avLst/>
          </a:prstGeom>
          <a:solidFill>
            <a:srgbClr val="50A5AB"/>
          </a:solidFill>
          <a:ln w="12700">
            <a:miter lim="400000"/>
          </a:ln>
        </p:spPr>
        <p:txBody>
          <a:bodyPr lIns="45719" rIns="45719" anchor="ctr"/>
          <a:lstStyle/>
          <a:p>
            <a:pPr algn="ctr">
              <a:defRPr>
                <a:solidFill>
                  <a:srgbClr val="008C99"/>
                </a:solidFill>
              </a:defRPr>
            </a:pPr>
            <a:endParaRPr/>
          </a:p>
        </p:txBody>
      </p:sp>
      <p:pic>
        <p:nvPicPr>
          <p:cNvPr id="47" name="Picture 1" descr="Picture 1"/>
          <p:cNvPicPr>
            <a:picLocks noChangeAspect="1"/>
          </p:cNvPicPr>
          <p:nvPr/>
        </p:nvPicPr>
        <p:blipFill>
          <a:blip r:embed="rId2"/>
          <a:stretch>
            <a:fillRect/>
          </a:stretch>
        </p:blipFill>
        <p:spPr>
          <a:xfrm>
            <a:off x="1" y="0"/>
            <a:ext cx="9144001" cy="6445612"/>
          </a:xfrm>
          <a:prstGeom prst="rect">
            <a:avLst/>
          </a:prstGeom>
          <a:ln w="12700">
            <a:miter lim="400000"/>
          </a:ln>
        </p:spPr>
      </p:pic>
      <p:grpSp>
        <p:nvGrpSpPr>
          <p:cNvPr id="50" name="Group 10"/>
          <p:cNvGrpSpPr/>
          <p:nvPr/>
        </p:nvGrpSpPr>
        <p:grpSpPr>
          <a:xfrm>
            <a:off x="0" y="6504699"/>
            <a:ext cx="1076585" cy="294213"/>
            <a:chOff x="0" y="0"/>
            <a:chExt cx="1076584" cy="294212"/>
          </a:xfrm>
        </p:grpSpPr>
        <p:pic>
          <p:nvPicPr>
            <p:cNvPr id="48" name="Picture 12" descr="Picture 12"/>
            <p:cNvPicPr>
              <a:picLocks noChangeAspect="1"/>
            </p:cNvPicPr>
            <p:nvPr/>
          </p:nvPicPr>
          <p:blipFill>
            <a:blip r:embed="rId3"/>
            <a:stretch>
              <a:fillRect/>
            </a:stretch>
          </p:blipFill>
          <p:spPr>
            <a:xfrm>
              <a:off x="-1" y="0"/>
              <a:ext cx="740456" cy="294213"/>
            </a:xfrm>
            <a:prstGeom prst="rect">
              <a:avLst/>
            </a:prstGeom>
            <a:ln w="12700" cap="flat">
              <a:noFill/>
              <a:miter lim="400000"/>
            </a:ln>
            <a:effectLst/>
          </p:spPr>
        </p:pic>
        <p:pic>
          <p:nvPicPr>
            <p:cNvPr id="49" name="Picture 13" descr="Picture 13"/>
            <p:cNvPicPr>
              <a:picLocks noChangeAspect="1"/>
            </p:cNvPicPr>
            <p:nvPr/>
          </p:nvPicPr>
          <p:blipFill>
            <a:blip r:embed="rId4"/>
            <a:stretch>
              <a:fillRect/>
            </a:stretch>
          </p:blipFill>
          <p:spPr>
            <a:xfrm>
              <a:off x="740454" y="39063"/>
              <a:ext cx="336131" cy="216086"/>
            </a:xfrm>
            <a:prstGeom prst="rect">
              <a:avLst/>
            </a:prstGeom>
            <a:ln w="12700" cap="flat">
              <a:noFill/>
              <a:miter lim="400000"/>
            </a:ln>
            <a:effectLst/>
          </p:spPr>
        </p:pic>
      </p:grpSp>
      <p:pic>
        <p:nvPicPr>
          <p:cNvPr id="51" name="Picture 8" descr="Picture 8"/>
          <p:cNvPicPr>
            <a:picLocks noChangeAspect="1"/>
          </p:cNvPicPr>
          <p:nvPr/>
        </p:nvPicPr>
        <p:blipFill>
          <a:blip r:embed="rId5"/>
          <a:stretch>
            <a:fillRect/>
          </a:stretch>
        </p:blipFill>
        <p:spPr>
          <a:xfrm>
            <a:off x="8065230" y="6493411"/>
            <a:ext cx="1044903" cy="355897"/>
          </a:xfrm>
          <a:prstGeom prst="rect">
            <a:avLst/>
          </a:prstGeom>
          <a:ln w="12700">
            <a:miter lim="400000"/>
          </a:ln>
        </p:spPr>
      </p:pic>
      <p:sp>
        <p:nvSpPr>
          <p:cNvPr id="52" name="Body Level One…"/>
          <p:cNvSpPr txBox="1">
            <a:spLocks noGrp="1"/>
          </p:cNvSpPr>
          <p:nvPr>
            <p:ph type="body" sz="quarter" idx="1"/>
          </p:nvPr>
        </p:nvSpPr>
        <p:spPr>
          <a:xfrm>
            <a:off x="0" y="1"/>
            <a:ext cx="9144000" cy="1073887"/>
          </a:xfrm>
          <a:prstGeom prst="rect">
            <a:avLst/>
          </a:prstGeom>
        </p:spPr>
        <p:txBody>
          <a:bodyPr anchor="ctr">
            <a:normAutofit/>
          </a:bodyPr>
          <a:lstStyle>
            <a:lvl1pPr marL="0" indent="0" algn="ctr">
              <a:buSzTx/>
              <a:buFontTx/>
              <a:buNone/>
              <a:defRPr sz="3600" b="1">
                <a:solidFill>
                  <a:srgbClr val="008C99"/>
                </a:solidFill>
                <a:latin typeface="Gill Sans MT"/>
                <a:ea typeface="Gill Sans MT"/>
                <a:cs typeface="Gill Sans MT"/>
                <a:sym typeface="Gill Sans MT"/>
              </a:defRPr>
            </a:lvl1pPr>
            <a:lvl2pPr marL="800100" indent="-342900" algn="ctr">
              <a:buFontTx/>
              <a:defRPr sz="3600" b="1">
                <a:solidFill>
                  <a:srgbClr val="008C99"/>
                </a:solidFill>
                <a:latin typeface="Gill Sans MT"/>
                <a:ea typeface="Gill Sans MT"/>
                <a:cs typeface="Gill Sans MT"/>
                <a:sym typeface="Gill Sans MT"/>
              </a:defRPr>
            </a:lvl2pPr>
            <a:lvl3pPr marL="1325879" indent="-411479" algn="ctr">
              <a:buFontTx/>
              <a:defRPr sz="3600" b="1">
                <a:solidFill>
                  <a:srgbClr val="008C99"/>
                </a:solidFill>
                <a:latin typeface="Gill Sans MT"/>
                <a:ea typeface="Gill Sans MT"/>
                <a:cs typeface="Gill Sans MT"/>
                <a:sym typeface="Gill Sans MT"/>
              </a:defRPr>
            </a:lvl3pPr>
            <a:lvl4pPr marL="1828800" indent="-457200" algn="ctr">
              <a:buFontTx/>
              <a:defRPr sz="3600" b="1">
                <a:solidFill>
                  <a:srgbClr val="008C99"/>
                </a:solidFill>
                <a:latin typeface="Gill Sans MT"/>
                <a:ea typeface="Gill Sans MT"/>
                <a:cs typeface="Gill Sans MT"/>
                <a:sym typeface="Gill Sans MT"/>
              </a:defRPr>
            </a:lvl4pPr>
            <a:lvl5pPr marL="2286000" indent="-457200" algn="ctr">
              <a:buFontTx/>
              <a:defRPr sz="3600" b="1">
                <a:solidFill>
                  <a:srgbClr val="008C99"/>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53" name="Text Placeholder 3"/>
          <p:cNvSpPr>
            <a:spLocks noGrp="1"/>
          </p:cNvSpPr>
          <p:nvPr>
            <p:ph type="body" sz="half" idx="21"/>
          </p:nvPr>
        </p:nvSpPr>
        <p:spPr>
          <a:xfrm>
            <a:off x="4720854" y="1233377"/>
            <a:ext cx="4284886" cy="5071731"/>
          </a:xfrm>
          <a:prstGeom prst="rect">
            <a:avLst/>
          </a:prstGeom>
        </p:spPr>
        <p:txBody>
          <a:bodyPr>
            <a:normAutofit/>
          </a:bodyPr>
          <a:lstStyle/>
          <a:p>
            <a:pPr>
              <a:buFontTx/>
              <a:buBlip>
                <a:blip r:embed="rId6"/>
              </a:buBlip>
              <a:defRPr>
                <a:solidFill>
                  <a:srgbClr val="50A5AB"/>
                </a:solidFill>
              </a:defRPr>
            </a:pPr>
            <a:endParaRPr/>
          </a:p>
        </p:txBody>
      </p:sp>
      <p:sp>
        <p:nvSpPr>
          <p:cNvPr id="54" name="Picture Placeholder 2"/>
          <p:cNvSpPr>
            <a:spLocks noGrp="1"/>
          </p:cNvSpPr>
          <p:nvPr>
            <p:ph type="pic" sz="half" idx="22"/>
          </p:nvPr>
        </p:nvSpPr>
        <p:spPr>
          <a:xfrm>
            <a:off x="128803" y="1233375"/>
            <a:ext cx="4476272" cy="5072174"/>
          </a:xfrm>
          <a:prstGeom prst="rect">
            <a:avLst/>
          </a:prstGeom>
        </p:spPr>
        <p:txBody>
          <a:bodyPr lIns="91439" rIns="91439"/>
          <a:lstStyle/>
          <a:p>
            <a:endParaRPr/>
          </a:p>
        </p:txBody>
      </p:sp>
      <p:sp>
        <p:nvSpPr>
          <p:cNvPr id="55" name="Straight Connector 4"/>
          <p:cNvSpPr/>
          <p:nvPr/>
        </p:nvSpPr>
        <p:spPr>
          <a:xfrm>
            <a:off x="0" y="1073888"/>
            <a:ext cx="9144000" cy="1"/>
          </a:xfrm>
          <a:prstGeom prst="line">
            <a:avLst/>
          </a:prstGeom>
          <a:ln w="6350">
            <a:solidFill>
              <a:srgbClr val="008C99"/>
            </a:solidFill>
            <a:miter/>
          </a:ln>
        </p:spPr>
        <p:txBody>
          <a:bodyPr lIns="45719" rIns="45719"/>
          <a:lstStyle/>
          <a:p>
            <a:endParaRPr/>
          </a:p>
        </p:txBody>
      </p:sp>
      <p:sp>
        <p:nvSpPr>
          <p:cNvPr id="5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x">
  <p:cSld name="4">
    <p:bg>
      <p:bgPr>
        <a:solidFill>
          <a:srgbClr val="EDEDED"/>
        </a:solidFill>
        <a:effectLst/>
      </p:bgPr>
    </p:bg>
    <p:spTree>
      <p:nvGrpSpPr>
        <p:cNvPr id="1" name=""/>
        <p:cNvGrpSpPr/>
        <p:nvPr/>
      </p:nvGrpSpPr>
      <p:grpSpPr>
        <a:xfrm>
          <a:off x="0" y="0"/>
          <a:ext cx="0" cy="0"/>
          <a:chOff x="0" y="0"/>
          <a:chExt cx="0" cy="0"/>
        </a:xfrm>
      </p:grpSpPr>
      <p:sp>
        <p:nvSpPr>
          <p:cNvPr id="961" name="Rectangle 9"/>
          <p:cNvSpPr/>
          <p:nvPr/>
        </p:nvSpPr>
        <p:spPr>
          <a:xfrm>
            <a:off x="0" y="6323526"/>
            <a:ext cx="9144000" cy="534474"/>
          </a:xfrm>
          <a:prstGeom prst="rect">
            <a:avLst/>
          </a:prstGeom>
          <a:solidFill>
            <a:srgbClr val="1C344D"/>
          </a:solidFill>
          <a:ln w="12700">
            <a:miter lim="400000"/>
          </a:ln>
        </p:spPr>
        <p:txBody>
          <a:bodyPr lIns="45719" rIns="45719" anchor="ctr"/>
          <a:lstStyle/>
          <a:p>
            <a:pPr algn="ctr">
              <a:defRPr>
                <a:solidFill>
                  <a:srgbClr val="FFFFFF"/>
                </a:solidFill>
              </a:defRPr>
            </a:pPr>
            <a:endParaRPr/>
          </a:p>
        </p:txBody>
      </p:sp>
      <p:grpSp>
        <p:nvGrpSpPr>
          <p:cNvPr id="964" name="Group 10"/>
          <p:cNvGrpSpPr/>
          <p:nvPr/>
        </p:nvGrpSpPr>
        <p:grpSpPr>
          <a:xfrm>
            <a:off x="111397" y="6445611"/>
            <a:ext cx="1215124" cy="302919"/>
            <a:chOff x="0" y="0"/>
            <a:chExt cx="1215123" cy="302917"/>
          </a:xfrm>
        </p:grpSpPr>
        <p:pic>
          <p:nvPicPr>
            <p:cNvPr id="962" name="Picture 11" descr="Picture 11"/>
            <p:cNvPicPr>
              <a:picLocks noChangeAspect="1"/>
            </p:cNvPicPr>
            <p:nvPr/>
          </p:nvPicPr>
          <p:blipFill>
            <a:blip r:embed="rId2"/>
            <a:stretch>
              <a:fillRect/>
            </a:stretch>
          </p:blipFill>
          <p:spPr>
            <a:xfrm>
              <a:off x="0" y="0"/>
              <a:ext cx="545252" cy="302918"/>
            </a:xfrm>
            <a:prstGeom prst="rect">
              <a:avLst/>
            </a:prstGeom>
            <a:ln w="12700" cap="flat">
              <a:noFill/>
              <a:miter lim="400000"/>
            </a:ln>
            <a:effectLst/>
          </p:spPr>
        </p:pic>
        <p:pic>
          <p:nvPicPr>
            <p:cNvPr id="963" name="Picture 12" descr="Picture 12"/>
            <p:cNvPicPr>
              <a:picLocks noChangeAspect="1"/>
            </p:cNvPicPr>
            <p:nvPr/>
          </p:nvPicPr>
          <p:blipFill>
            <a:blip r:embed="rId3"/>
            <a:stretch>
              <a:fillRect/>
            </a:stretch>
          </p:blipFill>
          <p:spPr>
            <a:xfrm>
              <a:off x="639235" y="0"/>
              <a:ext cx="575889" cy="302918"/>
            </a:xfrm>
            <a:prstGeom prst="rect">
              <a:avLst/>
            </a:prstGeom>
            <a:ln w="12700" cap="flat">
              <a:noFill/>
              <a:miter lim="400000"/>
            </a:ln>
            <a:effectLst/>
          </p:spPr>
        </p:pic>
      </p:grpSp>
      <p:sp>
        <p:nvSpPr>
          <p:cNvPr id="965" name="Freeform 6"/>
          <p:cNvSpPr/>
          <p:nvPr/>
        </p:nvSpPr>
        <p:spPr>
          <a:xfrm>
            <a:off x="5210175" y="14287"/>
            <a:ext cx="3932238" cy="629443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lnTo>
                  <a:pt x="19071" y="0"/>
                </a:lnTo>
                <a:lnTo>
                  <a:pt x="21600" y="0"/>
                </a:lnTo>
                <a:close/>
              </a:path>
            </a:pathLst>
          </a:custGeom>
          <a:solidFill>
            <a:srgbClr val="BCF1F1"/>
          </a:solidFill>
          <a:ln w="12700">
            <a:miter lim="400000"/>
          </a:ln>
        </p:spPr>
        <p:txBody>
          <a:bodyPr lIns="45719" rIns="45719"/>
          <a:lstStyle/>
          <a:p>
            <a:pPr>
              <a:defRPr>
                <a:solidFill>
                  <a:srgbClr val="1C344D"/>
                </a:solidFill>
              </a:defRPr>
            </a:pPr>
            <a:endParaRPr/>
          </a:p>
        </p:txBody>
      </p:sp>
      <p:sp>
        <p:nvSpPr>
          <p:cNvPr id="966" name="Freeform 7"/>
          <p:cNvSpPr/>
          <p:nvPr/>
        </p:nvSpPr>
        <p:spPr>
          <a:xfrm>
            <a:off x="6780213" y="14288"/>
            <a:ext cx="2362201" cy="5434013"/>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13906" y="0"/>
                </a:lnTo>
                <a:lnTo>
                  <a:pt x="0" y="11232"/>
                </a:lnTo>
                <a:lnTo>
                  <a:pt x="21600" y="21600"/>
                </a:lnTo>
                <a:close/>
              </a:path>
            </a:pathLst>
          </a:custGeom>
          <a:solidFill>
            <a:srgbClr val="008C99"/>
          </a:solidFill>
          <a:ln w="12700">
            <a:miter lim="400000"/>
          </a:ln>
          <a:effectLst>
            <a:outerShdw blurRad="50800" dist="38100" dir="5400000" rotWithShape="0">
              <a:srgbClr val="000000">
                <a:alpha val="40000"/>
              </a:srgbClr>
            </a:outerShdw>
          </a:effectLst>
        </p:spPr>
        <p:txBody>
          <a:bodyPr lIns="45719" rIns="45719"/>
          <a:lstStyle/>
          <a:p>
            <a:pPr>
              <a:defRPr>
                <a:solidFill>
                  <a:srgbClr val="1C344D"/>
                </a:solidFill>
              </a:defRPr>
            </a:pPr>
            <a:endParaRPr/>
          </a:p>
        </p:txBody>
      </p:sp>
      <p:sp>
        <p:nvSpPr>
          <p:cNvPr id="967" name="Freeform 8"/>
          <p:cNvSpPr/>
          <p:nvPr/>
        </p:nvSpPr>
        <p:spPr>
          <a:xfrm>
            <a:off x="4835525" y="14287"/>
            <a:ext cx="4306888" cy="6294439"/>
          </a:xfrm>
          <a:custGeom>
            <a:avLst/>
            <a:gdLst/>
            <a:ahLst/>
            <a:cxnLst>
              <a:cxn ang="0">
                <a:pos x="wd2" y="hd2"/>
              </a:cxn>
              <a:cxn ang="5400000">
                <a:pos x="wd2" y="hd2"/>
              </a:cxn>
              <a:cxn ang="10800000">
                <a:pos x="wd2" y="hd2"/>
              </a:cxn>
              <a:cxn ang="16200000">
                <a:pos x="wd2" y="hd2"/>
              </a:cxn>
            </a:cxnLst>
            <a:rect l="0" t="0" r="r" b="b"/>
            <a:pathLst>
              <a:path w="21600" h="21600" extrusionOk="0">
                <a:moveTo>
                  <a:pt x="17006" y="0"/>
                </a:moveTo>
                <a:lnTo>
                  <a:pt x="21600" y="0"/>
                </a:lnTo>
                <a:lnTo>
                  <a:pt x="4634" y="21600"/>
                </a:lnTo>
                <a:lnTo>
                  <a:pt x="0" y="21600"/>
                </a:lnTo>
                <a:lnTo>
                  <a:pt x="17006" y="0"/>
                </a:lnTo>
                <a:close/>
              </a:path>
            </a:pathLst>
          </a:custGeom>
          <a:solidFill>
            <a:srgbClr val="50A5AB"/>
          </a:solidFill>
          <a:ln w="12700">
            <a:miter lim="400000"/>
          </a:ln>
          <a:effectLst>
            <a:outerShdw blurRad="50800" dist="38100" rotWithShape="0">
              <a:srgbClr val="000000">
                <a:alpha val="40000"/>
              </a:srgbClr>
            </a:outerShdw>
          </a:effectLst>
        </p:spPr>
        <p:txBody>
          <a:bodyPr lIns="45719" rIns="45719"/>
          <a:lstStyle/>
          <a:p>
            <a:pPr>
              <a:defRPr>
                <a:solidFill>
                  <a:srgbClr val="1C344D"/>
                </a:solidFill>
              </a:defRPr>
            </a:pPr>
            <a:endParaRPr/>
          </a:p>
        </p:txBody>
      </p:sp>
      <p:sp>
        <p:nvSpPr>
          <p:cNvPr id="968" name="Freeform 9"/>
          <p:cNvSpPr/>
          <p:nvPr/>
        </p:nvSpPr>
        <p:spPr>
          <a:xfrm>
            <a:off x="4643437" y="14287"/>
            <a:ext cx="3770314" cy="6294439"/>
          </a:xfrm>
          <a:custGeom>
            <a:avLst/>
            <a:gdLst/>
            <a:ahLst/>
            <a:cxnLst>
              <a:cxn ang="0">
                <a:pos x="wd2" y="hd2"/>
              </a:cxn>
              <a:cxn ang="5400000">
                <a:pos x="wd2" y="hd2"/>
              </a:cxn>
              <a:cxn ang="10800000">
                <a:pos x="wd2" y="hd2"/>
              </a:cxn>
              <a:cxn ang="16200000">
                <a:pos x="wd2" y="hd2"/>
              </a:cxn>
            </a:cxnLst>
            <a:rect l="0" t="0" r="r" b="b"/>
            <a:pathLst>
              <a:path w="21600" h="21600" extrusionOk="0">
                <a:moveTo>
                  <a:pt x="19426" y="0"/>
                </a:moveTo>
                <a:lnTo>
                  <a:pt x="21600" y="0"/>
                </a:lnTo>
                <a:lnTo>
                  <a:pt x="2228" y="21600"/>
                </a:lnTo>
                <a:lnTo>
                  <a:pt x="0" y="21600"/>
                </a:lnTo>
                <a:lnTo>
                  <a:pt x="19426" y="0"/>
                </a:lnTo>
                <a:close/>
              </a:path>
            </a:pathLst>
          </a:custGeom>
          <a:solidFill>
            <a:srgbClr val="EDEDED"/>
          </a:solidFill>
          <a:ln w="12700">
            <a:miter lim="400000"/>
          </a:ln>
          <a:effectLst>
            <a:outerShdw blurRad="50800" dist="38100" rotWithShape="0">
              <a:srgbClr val="000000">
                <a:alpha val="40000"/>
              </a:srgbClr>
            </a:outerShdw>
          </a:effectLst>
        </p:spPr>
        <p:txBody>
          <a:bodyPr lIns="45719" rIns="45719"/>
          <a:lstStyle/>
          <a:p>
            <a:pPr>
              <a:defRPr>
                <a:solidFill>
                  <a:srgbClr val="1C344D"/>
                </a:solidFill>
              </a:defRPr>
            </a:pPr>
            <a:endParaRPr/>
          </a:p>
        </p:txBody>
      </p:sp>
      <p:sp>
        <p:nvSpPr>
          <p:cNvPr id="969" name="Body Level One…"/>
          <p:cNvSpPr txBox="1">
            <a:spLocks noGrp="1"/>
          </p:cNvSpPr>
          <p:nvPr>
            <p:ph type="body" sz="quarter" idx="1"/>
          </p:nvPr>
        </p:nvSpPr>
        <p:spPr>
          <a:xfrm>
            <a:off x="347730" y="395396"/>
            <a:ext cx="5647524" cy="699269"/>
          </a:xfrm>
          <a:prstGeom prst="rect">
            <a:avLst/>
          </a:prstGeom>
        </p:spPr>
        <p:txBody>
          <a:bodyPr>
            <a:normAutofit/>
          </a:bodyPr>
          <a:lstStyle>
            <a:lvl1pPr marL="0" indent="0">
              <a:buSzTx/>
              <a:buFontTx/>
              <a:buNone/>
              <a:defRPr sz="3600" b="1">
                <a:solidFill>
                  <a:srgbClr val="1C344D"/>
                </a:solidFill>
                <a:latin typeface="Gill Sans MT"/>
                <a:ea typeface="Gill Sans MT"/>
                <a:cs typeface="Gill Sans MT"/>
                <a:sym typeface="Gill Sans MT"/>
              </a:defRPr>
            </a:lvl1pPr>
            <a:lvl2pPr marL="800100" indent="-342900">
              <a:buFontTx/>
              <a:defRPr sz="3600" b="1">
                <a:solidFill>
                  <a:srgbClr val="1C344D"/>
                </a:solidFill>
                <a:latin typeface="Gill Sans MT"/>
                <a:ea typeface="Gill Sans MT"/>
                <a:cs typeface="Gill Sans MT"/>
                <a:sym typeface="Gill Sans MT"/>
              </a:defRPr>
            </a:lvl2pPr>
            <a:lvl3pPr marL="1325879" indent="-411479">
              <a:buFontTx/>
              <a:defRPr sz="3600" b="1">
                <a:solidFill>
                  <a:srgbClr val="1C344D"/>
                </a:solidFill>
                <a:latin typeface="Gill Sans MT"/>
                <a:ea typeface="Gill Sans MT"/>
                <a:cs typeface="Gill Sans MT"/>
                <a:sym typeface="Gill Sans MT"/>
              </a:defRPr>
            </a:lvl3pPr>
            <a:lvl4pPr marL="1828800" indent="-457200">
              <a:buFontTx/>
              <a:defRPr sz="3600" b="1">
                <a:solidFill>
                  <a:srgbClr val="1C344D"/>
                </a:solidFill>
                <a:latin typeface="Gill Sans MT"/>
                <a:ea typeface="Gill Sans MT"/>
                <a:cs typeface="Gill Sans MT"/>
                <a:sym typeface="Gill Sans MT"/>
              </a:defRPr>
            </a:lvl4pPr>
            <a:lvl5pPr marL="2286000" indent="-457200">
              <a:buFontTx/>
              <a:defRPr sz="3600" b="1">
                <a:solidFill>
                  <a:srgbClr val="1C344D"/>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970" name="Text Placeholder 5"/>
          <p:cNvSpPr>
            <a:spLocks noGrp="1"/>
          </p:cNvSpPr>
          <p:nvPr>
            <p:ph type="body" sz="quarter" idx="21"/>
          </p:nvPr>
        </p:nvSpPr>
        <p:spPr>
          <a:xfrm>
            <a:off x="347729" y="1114986"/>
            <a:ext cx="5647525" cy="406050"/>
          </a:xfrm>
          <a:prstGeom prst="rect">
            <a:avLst/>
          </a:prstGeom>
        </p:spPr>
        <p:txBody>
          <a:bodyPr>
            <a:normAutofit/>
          </a:bodyPr>
          <a:lstStyle/>
          <a:p>
            <a:pPr marL="0" indent="0">
              <a:buSzTx/>
              <a:buFontTx/>
              <a:buNone/>
              <a:defRPr>
                <a:solidFill>
                  <a:srgbClr val="1C344D"/>
                </a:solidFill>
                <a:latin typeface="Gill Sans MT"/>
                <a:ea typeface="Gill Sans MT"/>
                <a:cs typeface="Gill Sans MT"/>
                <a:sym typeface="Gill Sans MT"/>
              </a:defRPr>
            </a:pPr>
            <a:endParaRPr/>
          </a:p>
        </p:txBody>
      </p:sp>
      <p:sp>
        <p:nvSpPr>
          <p:cNvPr id="971" name="Text Placeholder 5"/>
          <p:cNvSpPr>
            <a:spLocks noGrp="1"/>
          </p:cNvSpPr>
          <p:nvPr>
            <p:ph type="body" sz="half" idx="22"/>
          </p:nvPr>
        </p:nvSpPr>
        <p:spPr>
          <a:xfrm>
            <a:off x="347731" y="1541356"/>
            <a:ext cx="5647522" cy="2480830"/>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97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x">
  <p:cSld name="5">
    <p:bg>
      <p:bgPr>
        <a:solidFill>
          <a:srgbClr val="EDEDED"/>
        </a:solidFill>
        <a:effectLst/>
      </p:bgPr>
    </p:bg>
    <p:spTree>
      <p:nvGrpSpPr>
        <p:cNvPr id="1" name=""/>
        <p:cNvGrpSpPr/>
        <p:nvPr/>
      </p:nvGrpSpPr>
      <p:grpSpPr>
        <a:xfrm>
          <a:off x="0" y="0"/>
          <a:ext cx="0" cy="0"/>
          <a:chOff x="0" y="0"/>
          <a:chExt cx="0" cy="0"/>
        </a:xfrm>
      </p:grpSpPr>
      <p:sp>
        <p:nvSpPr>
          <p:cNvPr id="979" name="Rectangle 9"/>
          <p:cNvSpPr/>
          <p:nvPr/>
        </p:nvSpPr>
        <p:spPr>
          <a:xfrm>
            <a:off x="0" y="6323526"/>
            <a:ext cx="9144000" cy="534474"/>
          </a:xfrm>
          <a:prstGeom prst="rect">
            <a:avLst/>
          </a:prstGeom>
          <a:solidFill>
            <a:srgbClr val="1C344D"/>
          </a:solidFill>
          <a:ln w="12700">
            <a:miter lim="400000"/>
          </a:ln>
        </p:spPr>
        <p:txBody>
          <a:bodyPr lIns="45719" rIns="45719" anchor="ctr"/>
          <a:lstStyle/>
          <a:p>
            <a:pPr algn="ctr">
              <a:defRPr>
                <a:solidFill>
                  <a:srgbClr val="FFFFFF"/>
                </a:solidFill>
              </a:defRPr>
            </a:pPr>
            <a:endParaRPr/>
          </a:p>
        </p:txBody>
      </p:sp>
      <p:grpSp>
        <p:nvGrpSpPr>
          <p:cNvPr id="982" name="Group 10"/>
          <p:cNvGrpSpPr/>
          <p:nvPr/>
        </p:nvGrpSpPr>
        <p:grpSpPr>
          <a:xfrm>
            <a:off x="111397" y="6445611"/>
            <a:ext cx="1215124" cy="302919"/>
            <a:chOff x="0" y="0"/>
            <a:chExt cx="1215123" cy="302917"/>
          </a:xfrm>
        </p:grpSpPr>
        <p:pic>
          <p:nvPicPr>
            <p:cNvPr id="980" name="Picture 11" descr="Picture 11"/>
            <p:cNvPicPr>
              <a:picLocks noChangeAspect="1"/>
            </p:cNvPicPr>
            <p:nvPr/>
          </p:nvPicPr>
          <p:blipFill>
            <a:blip r:embed="rId2"/>
            <a:stretch>
              <a:fillRect/>
            </a:stretch>
          </p:blipFill>
          <p:spPr>
            <a:xfrm>
              <a:off x="0" y="0"/>
              <a:ext cx="545252" cy="302918"/>
            </a:xfrm>
            <a:prstGeom prst="rect">
              <a:avLst/>
            </a:prstGeom>
            <a:ln w="12700" cap="flat">
              <a:noFill/>
              <a:miter lim="400000"/>
            </a:ln>
            <a:effectLst/>
          </p:spPr>
        </p:pic>
        <p:pic>
          <p:nvPicPr>
            <p:cNvPr id="981" name="Picture 12" descr="Picture 12"/>
            <p:cNvPicPr>
              <a:picLocks noChangeAspect="1"/>
            </p:cNvPicPr>
            <p:nvPr/>
          </p:nvPicPr>
          <p:blipFill>
            <a:blip r:embed="rId3"/>
            <a:stretch>
              <a:fillRect/>
            </a:stretch>
          </p:blipFill>
          <p:spPr>
            <a:xfrm>
              <a:off x="639235" y="0"/>
              <a:ext cx="575889" cy="302918"/>
            </a:xfrm>
            <a:prstGeom prst="rect">
              <a:avLst/>
            </a:prstGeom>
            <a:ln w="12700" cap="flat">
              <a:noFill/>
              <a:miter lim="400000"/>
            </a:ln>
            <a:effectLst/>
          </p:spPr>
        </p:pic>
      </p:grpSp>
      <p:sp>
        <p:nvSpPr>
          <p:cNvPr id="983" name="Freeform 6"/>
          <p:cNvSpPr/>
          <p:nvPr/>
        </p:nvSpPr>
        <p:spPr>
          <a:xfrm>
            <a:off x="1587" y="4762"/>
            <a:ext cx="3394076" cy="631825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0" y="0"/>
                </a:lnTo>
                <a:close/>
              </a:path>
            </a:pathLst>
          </a:custGeom>
          <a:solidFill>
            <a:srgbClr val="50A5AB"/>
          </a:solidFill>
          <a:ln w="12700">
            <a:miter lim="400000"/>
          </a:ln>
        </p:spPr>
        <p:txBody>
          <a:bodyPr lIns="45719" rIns="45719"/>
          <a:lstStyle/>
          <a:p>
            <a:pPr>
              <a:defRPr>
                <a:solidFill>
                  <a:srgbClr val="1C344D"/>
                </a:solidFill>
              </a:defRPr>
            </a:pPr>
            <a:endParaRPr/>
          </a:p>
        </p:txBody>
      </p:sp>
      <p:sp>
        <p:nvSpPr>
          <p:cNvPr id="984" name="Freeform 7"/>
          <p:cNvSpPr/>
          <p:nvPr/>
        </p:nvSpPr>
        <p:spPr>
          <a:xfrm>
            <a:off x="1587" y="2082800"/>
            <a:ext cx="2278065" cy="424021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0" y="0"/>
                </a:lnTo>
                <a:close/>
              </a:path>
            </a:pathLst>
          </a:custGeom>
          <a:solidFill>
            <a:srgbClr val="BCF1F1"/>
          </a:solidFill>
          <a:ln w="12700">
            <a:miter lim="400000"/>
          </a:ln>
          <a:effectLst>
            <a:outerShdw blurRad="50800" dist="38100" rotWithShape="0">
              <a:srgbClr val="000000">
                <a:alpha val="40000"/>
              </a:srgbClr>
            </a:outerShdw>
          </a:effectLst>
        </p:spPr>
        <p:txBody>
          <a:bodyPr lIns="45719" rIns="45719"/>
          <a:lstStyle/>
          <a:p>
            <a:pPr>
              <a:defRPr>
                <a:solidFill>
                  <a:srgbClr val="1C344D"/>
                </a:solidFill>
              </a:defRPr>
            </a:pPr>
            <a:endParaRPr/>
          </a:p>
        </p:txBody>
      </p:sp>
      <p:sp>
        <p:nvSpPr>
          <p:cNvPr id="985" name="Freeform 8"/>
          <p:cNvSpPr/>
          <p:nvPr/>
        </p:nvSpPr>
        <p:spPr>
          <a:xfrm>
            <a:off x="1587" y="4067175"/>
            <a:ext cx="3394076" cy="2255839"/>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13881" y="0"/>
                </a:lnTo>
                <a:lnTo>
                  <a:pt x="0" y="10184"/>
                </a:lnTo>
                <a:lnTo>
                  <a:pt x="0" y="21600"/>
                </a:lnTo>
                <a:close/>
              </a:path>
            </a:pathLst>
          </a:custGeom>
          <a:solidFill>
            <a:srgbClr val="1C344D"/>
          </a:solidFill>
          <a:ln w="12700">
            <a:miter lim="400000"/>
          </a:ln>
          <a:effectLst>
            <a:outerShdw blurRad="50800" dist="38100" dir="13500000" rotWithShape="0">
              <a:srgbClr val="000000">
                <a:alpha val="40000"/>
              </a:srgbClr>
            </a:outerShdw>
          </a:effectLst>
        </p:spPr>
        <p:txBody>
          <a:bodyPr lIns="45719" rIns="45719"/>
          <a:lstStyle/>
          <a:p>
            <a:pPr>
              <a:defRPr>
                <a:solidFill>
                  <a:srgbClr val="1C344D"/>
                </a:solidFill>
              </a:defRPr>
            </a:pPr>
            <a:endParaRPr/>
          </a:p>
        </p:txBody>
      </p:sp>
      <p:sp>
        <p:nvSpPr>
          <p:cNvPr id="986" name="Freeform 9"/>
          <p:cNvSpPr/>
          <p:nvPr/>
        </p:nvSpPr>
        <p:spPr>
          <a:xfrm>
            <a:off x="1587" y="26987"/>
            <a:ext cx="3881439" cy="6296026"/>
          </a:xfrm>
          <a:custGeom>
            <a:avLst/>
            <a:gdLst/>
            <a:ahLst/>
            <a:cxnLst>
              <a:cxn ang="0">
                <a:pos x="wd2" y="hd2"/>
              </a:cxn>
              <a:cxn ang="5400000">
                <a:pos x="wd2" y="hd2"/>
              </a:cxn>
              <a:cxn ang="10800000">
                <a:pos x="wd2" y="hd2"/>
              </a:cxn>
              <a:cxn ang="16200000">
                <a:pos x="wd2" y="hd2"/>
              </a:cxn>
            </a:cxnLst>
            <a:rect l="0" t="0" r="r" b="b"/>
            <a:pathLst>
              <a:path w="21600" h="21600" extrusionOk="0">
                <a:moveTo>
                  <a:pt x="18888" y="21600"/>
                </a:moveTo>
                <a:lnTo>
                  <a:pt x="0" y="0"/>
                </a:lnTo>
                <a:lnTo>
                  <a:pt x="2597" y="0"/>
                </a:lnTo>
                <a:lnTo>
                  <a:pt x="21600" y="21600"/>
                </a:lnTo>
                <a:lnTo>
                  <a:pt x="18888" y="21600"/>
                </a:lnTo>
                <a:close/>
              </a:path>
            </a:pathLst>
          </a:custGeom>
          <a:solidFill>
            <a:srgbClr val="EDEDED"/>
          </a:solidFill>
          <a:ln w="12700">
            <a:miter lim="400000"/>
          </a:ln>
          <a:effectLst>
            <a:outerShdw blurRad="50800" dist="38100" dir="10800000" rotWithShape="0">
              <a:srgbClr val="000000">
                <a:alpha val="40000"/>
              </a:srgbClr>
            </a:outerShdw>
          </a:effectLst>
        </p:spPr>
        <p:txBody>
          <a:bodyPr lIns="45719" rIns="45719"/>
          <a:lstStyle/>
          <a:p>
            <a:pPr>
              <a:defRPr>
                <a:solidFill>
                  <a:srgbClr val="1C344D"/>
                </a:solidFill>
              </a:defRPr>
            </a:pPr>
            <a:endParaRPr/>
          </a:p>
        </p:txBody>
      </p:sp>
      <p:sp>
        <p:nvSpPr>
          <p:cNvPr id="987" name="Body Level One…"/>
          <p:cNvSpPr txBox="1">
            <a:spLocks noGrp="1"/>
          </p:cNvSpPr>
          <p:nvPr>
            <p:ph type="body" sz="quarter" idx="1"/>
          </p:nvPr>
        </p:nvSpPr>
        <p:spPr>
          <a:xfrm>
            <a:off x="1648496" y="395396"/>
            <a:ext cx="7096260" cy="699269"/>
          </a:xfrm>
          <a:prstGeom prst="rect">
            <a:avLst/>
          </a:prstGeom>
        </p:spPr>
        <p:txBody>
          <a:bodyPr>
            <a:normAutofit/>
          </a:bodyPr>
          <a:lstStyle>
            <a:lvl1pPr marL="0" indent="0">
              <a:buSzTx/>
              <a:buFontTx/>
              <a:buNone/>
              <a:defRPr sz="3600" b="1">
                <a:solidFill>
                  <a:srgbClr val="1C344D"/>
                </a:solidFill>
                <a:latin typeface="Gill Sans MT"/>
                <a:ea typeface="Gill Sans MT"/>
                <a:cs typeface="Gill Sans MT"/>
                <a:sym typeface="Gill Sans MT"/>
              </a:defRPr>
            </a:lvl1pPr>
            <a:lvl2pPr marL="800100" indent="-342900">
              <a:buFontTx/>
              <a:defRPr sz="3600" b="1">
                <a:solidFill>
                  <a:srgbClr val="1C344D"/>
                </a:solidFill>
                <a:latin typeface="Gill Sans MT"/>
                <a:ea typeface="Gill Sans MT"/>
                <a:cs typeface="Gill Sans MT"/>
                <a:sym typeface="Gill Sans MT"/>
              </a:defRPr>
            </a:lvl2pPr>
            <a:lvl3pPr marL="1325879" indent="-411479">
              <a:buFontTx/>
              <a:defRPr sz="3600" b="1">
                <a:solidFill>
                  <a:srgbClr val="1C344D"/>
                </a:solidFill>
                <a:latin typeface="Gill Sans MT"/>
                <a:ea typeface="Gill Sans MT"/>
                <a:cs typeface="Gill Sans MT"/>
                <a:sym typeface="Gill Sans MT"/>
              </a:defRPr>
            </a:lvl3pPr>
            <a:lvl4pPr marL="1828800" indent="-457200">
              <a:buFontTx/>
              <a:defRPr sz="3600" b="1">
                <a:solidFill>
                  <a:srgbClr val="1C344D"/>
                </a:solidFill>
                <a:latin typeface="Gill Sans MT"/>
                <a:ea typeface="Gill Sans MT"/>
                <a:cs typeface="Gill Sans MT"/>
                <a:sym typeface="Gill Sans MT"/>
              </a:defRPr>
            </a:lvl4pPr>
            <a:lvl5pPr marL="2286000" indent="-457200">
              <a:buFontTx/>
              <a:defRPr sz="3600" b="1">
                <a:solidFill>
                  <a:srgbClr val="1C344D"/>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988" name="Text Placeholder 5"/>
          <p:cNvSpPr>
            <a:spLocks noGrp="1"/>
          </p:cNvSpPr>
          <p:nvPr>
            <p:ph type="body" sz="quarter" idx="21"/>
          </p:nvPr>
        </p:nvSpPr>
        <p:spPr>
          <a:xfrm>
            <a:off x="1648496" y="1114986"/>
            <a:ext cx="7096260" cy="406050"/>
          </a:xfrm>
          <a:prstGeom prst="rect">
            <a:avLst/>
          </a:prstGeom>
        </p:spPr>
        <p:txBody>
          <a:bodyPr>
            <a:normAutofit/>
          </a:bodyPr>
          <a:lstStyle/>
          <a:p>
            <a:pPr marL="0" indent="0">
              <a:buSzTx/>
              <a:buFontTx/>
              <a:buNone/>
              <a:defRPr>
                <a:solidFill>
                  <a:srgbClr val="1C344D"/>
                </a:solidFill>
                <a:latin typeface="Gill Sans MT"/>
                <a:ea typeface="Gill Sans MT"/>
                <a:cs typeface="Gill Sans MT"/>
                <a:sym typeface="Gill Sans MT"/>
              </a:defRPr>
            </a:pPr>
            <a:endParaRPr/>
          </a:p>
        </p:txBody>
      </p:sp>
      <p:sp>
        <p:nvSpPr>
          <p:cNvPr id="989" name="Text Placeholder 5"/>
          <p:cNvSpPr>
            <a:spLocks noGrp="1"/>
          </p:cNvSpPr>
          <p:nvPr>
            <p:ph type="body" sz="half" idx="22"/>
          </p:nvPr>
        </p:nvSpPr>
        <p:spPr>
          <a:xfrm>
            <a:off x="1648496" y="1541356"/>
            <a:ext cx="7096260" cy="2480830"/>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99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x">
  <p:cSld name="1_3">
    <p:bg>
      <p:bgPr>
        <a:solidFill>
          <a:srgbClr val="EDEDED"/>
        </a:solidFill>
        <a:effectLst/>
      </p:bgPr>
    </p:bg>
    <p:spTree>
      <p:nvGrpSpPr>
        <p:cNvPr id="1" name=""/>
        <p:cNvGrpSpPr/>
        <p:nvPr/>
      </p:nvGrpSpPr>
      <p:grpSpPr>
        <a:xfrm>
          <a:off x="0" y="0"/>
          <a:ext cx="0" cy="0"/>
          <a:chOff x="0" y="0"/>
          <a:chExt cx="0" cy="0"/>
        </a:xfrm>
      </p:grpSpPr>
      <p:sp>
        <p:nvSpPr>
          <p:cNvPr id="997" name="Rectangle 9"/>
          <p:cNvSpPr/>
          <p:nvPr/>
        </p:nvSpPr>
        <p:spPr>
          <a:xfrm>
            <a:off x="0" y="6323526"/>
            <a:ext cx="9144000" cy="534474"/>
          </a:xfrm>
          <a:prstGeom prst="rect">
            <a:avLst/>
          </a:prstGeom>
          <a:solidFill>
            <a:srgbClr val="1C344D"/>
          </a:solidFill>
          <a:ln w="12700">
            <a:miter lim="400000"/>
          </a:ln>
        </p:spPr>
        <p:txBody>
          <a:bodyPr lIns="45719" rIns="45719" anchor="ctr"/>
          <a:lstStyle/>
          <a:p>
            <a:pPr algn="ctr">
              <a:defRPr>
                <a:solidFill>
                  <a:srgbClr val="FFFFFF"/>
                </a:solidFill>
              </a:defRPr>
            </a:pPr>
            <a:endParaRPr/>
          </a:p>
        </p:txBody>
      </p:sp>
      <p:grpSp>
        <p:nvGrpSpPr>
          <p:cNvPr id="1000" name="Group 10"/>
          <p:cNvGrpSpPr/>
          <p:nvPr/>
        </p:nvGrpSpPr>
        <p:grpSpPr>
          <a:xfrm>
            <a:off x="111397" y="6445611"/>
            <a:ext cx="1215124" cy="302919"/>
            <a:chOff x="0" y="0"/>
            <a:chExt cx="1215123" cy="302917"/>
          </a:xfrm>
        </p:grpSpPr>
        <p:pic>
          <p:nvPicPr>
            <p:cNvPr id="998" name="Picture 11" descr="Picture 11"/>
            <p:cNvPicPr>
              <a:picLocks noChangeAspect="1"/>
            </p:cNvPicPr>
            <p:nvPr/>
          </p:nvPicPr>
          <p:blipFill>
            <a:blip r:embed="rId2"/>
            <a:stretch>
              <a:fillRect/>
            </a:stretch>
          </p:blipFill>
          <p:spPr>
            <a:xfrm>
              <a:off x="0" y="0"/>
              <a:ext cx="545252" cy="302918"/>
            </a:xfrm>
            <a:prstGeom prst="rect">
              <a:avLst/>
            </a:prstGeom>
            <a:ln w="12700" cap="flat">
              <a:noFill/>
              <a:miter lim="400000"/>
            </a:ln>
            <a:effectLst/>
          </p:spPr>
        </p:pic>
        <p:pic>
          <p:nvPicPr>
            <p:cNvPr id="999" name="Picture 12" descr="Picture 12"/>
            <p:cNvPicPr>
              <a:picLocks noChangeAspect="1"/>
            </p:cNvPicPr>
            <p:nvPr/>
          </p:nvPicPr>
          <p:blipFill>
            <a:blip r:embed="rId3"/>
            <a:stretch>
              <a:fillRect/>
            </a:stretch>
          </p:blipFill>
          <p:spPr>
            <a:xfrm>
              <a:off x="639235" y="0"/>
              <a:ext cx="575889" cy="302918"/>
            </a:xfrm>
            <a:prstGeom prst="rect">
              <a:avLst/>
            </a:prstGeom>
            <a:ln w="12700" cap="flat">
              <a:noFill/>
              <a:miter lim="400000"/>
            </a:ln>
            <a:effectLst/>
          </p:spPr>
        </p:pic>
      </p:grpSp>
      <p:sp>
        <p:nvSpPr>
          <p:cNvPr id="1001" name="Body Level One…"/>
          <p:cNvSpPr txBox="1">
            <a:spLocks noGrp="1"/>
          </p:cNvSpPr>
          <p:nvPr>
            <p:ph type="body" sz="quarter" idx="1"/>
          </p:nvPr>
        </p:nvSpPr>
        <p:spPr>
          <a:xfrm>
            <a:off x="347730" y="395396"/>
            <a:ext cx="8384147" cy="699269"/>
          </a:xfrm>
          <a:prstGeom prst="rect">
            <a:avLst/>
          </a:prstGeom>
        </p:spPr>
        <p:txBody>
          <a:bodyPr>
            <a:normAutofit/>
          </a:bodyPr>
          <a:lstStyle>
            <a:lvl1pPr marL="0" indent="0">
              <a:buSzTx/>
              <a:buFontTx/>
              <a:buNone/>
              <a:defRPr sz="3600" b="1">
                <a:solidFill>
                  <a:srgbClr val="1C344D"/>
                </a:solidFill>
                <a:latin typeface="Gill Sans MT"/>
                <a:ea typeface="Gill Sans MT"/>
                <a:cs typeface="Gill Sans MT"/>
                <a:sym typeface="Gill Sans MT"/>
              </a:defRPr>
            </a:lvl1pPr>
            <a:lvl2pPr marL="800100" indent="-342900">
              <a:buFontTx/>
              <a:defRPr sz="3600" b="1">
                <a:solidFill>
                  <a:srgbClr val="1C344D"/>
                </a:solidFill>
                <a:latin typeface="Gill Sans MT"/>
                <a:ea typeface="Gill Sans MT"/>
                <a:cs typeface="Gill Sans MT"/>
                <a:sym typeface="Gill Sans MT"/>
              </a:defRPr>
            </a:lvl2pPr>
            <a:lvl3pPr marL="1325879" indent="-411479">
              <a:buFontTx/>
              <a:defRPr sz="3600" b="1">
                <a:solidFill>
                  <a:srgbClr val="1C344D"/>
                </a:solidFill>
                <a:latin typeface="Gill Sans MT"/>
                <a:ea typeface="Gill Sans MT"/>
                <a:cs typeface="Gill Sans MT"/>
                <a:sym typeface="Gill Sans MT"/>
              </a:defRPr>
            </a:lvl3pPr>
            <a:lvl4pPr marL="1828800" indent="-457200">
              <a:buFontTx/>
              <a:defRPr sz="3600" b="1">
                <a:solidFill>
                  <a:srgbClr val="1C344D"/>
                </a:solidFill>
                <a:latin typeface="Gill Sans MT"/>
                <a:ea typeface="Gill Sans MT"/>
                <a:cs typeface="Gill Sans MT"/>
                <a:sym typeface="Gill Sans MT"/>
              </a:defRPr>
            </a:lvl4pPr>
            <a:lvl5pPr marL="2286000" indent="-457200">
              <a:buFontTx/>
              <a:defRPr sz="3600" b="1">
                <a:solidFill>
                  <a:srgbClr val="1C344D"/>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1002" name="Text Placeholder 5"/>
          <p:cNvSpPr>
            <a:spLocks noGrp="1"/>
          </p:cNvSpPr>
          <p:nvPr>
            <p:ph type="body" sz="quarter" idx="21"/>
          </p:nvPr>
        </p:nvSpPr>
        <p:spPr>
          <a:xfrm>
            <a:off x="347729" y="1114986"/>
            <a:ext cx="8384148" cy="406050"/>
          </a:xfrm>
          <a:prstGeom prst="rect">
            <a:avLst/>
          </a:prstGeom>
        </p:spPr>
        <p:txBody>
          <a:bodyPr>
            <a:normAutofit/>
          </a:bodyPr>
          <a:lstStyle/>
          <a:p>
            <a:pPr marL="0" indent="0">
              <a:buSzTx/>
              <a:buFontTx/>
              <a:buNone/>
              <a:defRPr>
                <a:solidFill>
                  <a:srgbClr val="1C344D"/>
                </a:solidFill>
                <a:latin typeface="Gill Sans MT"/>
                <a:ea typeface="Gill Sans MT"/>
                <a:cs typeface="Gill Sans MT"/>
                <a:sym typeface="Gill Sans MT"/>
              </a:defRPr>
            </a:pPr>
            <a:endParaRPr/>
          </a:p>
        </p:txBody>
      </p:sp>
      <p:sp>
        <p:nvSpPr>
          <p:cNvPr id="1003" name="Text Placeholder 5"/>
          <p:cNvSpPr>
            <a:spLocks noGrp="1"/>
          </p:cNvSpPr>
          <p:nvPr>
            <p:ph type="body" sz="half" idx="22"/>
          </p:nvPr>
        </p:nvSpPr>
        <p:spPr>
          <a:xfrm>
            <a:off x="347730" y="1541356"/>
            <a:ext cx="8384145" cy="2480830"/>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100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x">
  <p:cSld name="1">
    <p:bg>
      <p:bgPr>
        <a:solidFill>
          <a:srgbClr val="EDEDED"/>
        </a:solidFill>
        <a:effectLst/>
      </p:bgPr>
    </p:bg>
    <p:spTree>
      <p:nvGrpSpPr>
        <p:cNvPr id="1" name=""/>
        <p:cNvGrpSpPr/>
        <p:nvPr/>
      </p:nvGrpSpPr>
      <p:grpSpPr>
        <a:xfrm>
          <a:off x="0" y="0"/>
          <a:ext cx="0" cy="0"/>
          <a:chOff x="0" y="0"/>
          <a:chExt cx="0" cy="0"/>
        </a:xfrm>
      </p:grpSpPr>
      <p:grpSp>
        <p:nvGrpSpPr>
          <p:cNvPr id="1013" name="Group 5"/>
          <p:cNvGrpSpPr/>
          <p:nvPr/>
        </p:nvGrpSpPr>
        <p:grpSpPr>
          <a:xfrm>
            <a:off x="368654" y="362215"/>
            <a:ext cx="1866595" cy="462032"/>
            <a:chOff x="0" y="0"/>
            <a:chExt cx="1866593" cy="462031"/>
          </a:xfrm>
        </p:grpSpPr>
        <p:pic>
          <p:nvPicPr>
            <p:cNvPr id="1011" name="Picture 6" descr="Picture 6"/>
            <p:cNvPicPr>
              <a:picLocks noChangeAspect="1"/>
            </p:cNvPicPr>
            <p:nvPr/>
          </p:nvPicPr>
          <p:blipFill>
            <a:blip r:embed="rId2"/>
            <a:stretch>
              <a:fillRect/>
            </a:stretch>
          </p:blipFill>
          <p:spPr>
            <a:xfrm>
              <a:off x="-1" y="0"/>
              <a:ext cx="858059" cy="462032"/>
            </a:xfrm>
            <a:prstGeom prst="rect">
              <a:avLst/>
            </a:prstGeom>
            <a:ln w="12700" cap="flat">
              <a:noFill/>
              <a:miter lim="400000"/>
            </a:ln>
            <a:effectLst/>
          </p:spPr>
        </p:pic>
        <p:pic>
          <p:nvPicPr>
            <p:cNvPr id="1012" name="Picture 7" descr="Picture 7"/>
            <p:cNvPicPr>
              <a:picLocks noChangeAspect="1"/>
            </p:cNvPicPr>
            <p:nvPr/>
          </p:nvPicPr>
          <p:blipFill>
            <a:blip r:embed="rId3"/>
            <a:stretch>
              <a:fillRect/>
            </a:stretch>
          </p:blipFill>
          <p:spPr>
            <a:xfrm>
              <a:off x="988206" y="0"/>
              <a:ext cx="878388" cy="462032"/>
            </a:xfrm>
            <a:prstGeom prst="rect">
              <a:avLst/>
            </a:prstGeom>
            <a:ln w="12700" cap="flat">
              <a:noFill/>
              <a:miter lim="400000"/>
            </a:ln>
            <a:effectLst/>
          </p:spPr>
        </p:pic>
      </p:grpSp>
      <p:pic>
        <p:nvPicPr>
          <p:cNvPr id="1014" name="Picture 4" descr="Picture 4"/>
          <p:cNvPicPr>
            <a:picLocks noChangeAspect="1"/>
          </p:cNvPicPr>
          <p:nvPr/>
        </p:nvPicPr>
        <p:blipFill>
          <a:blip r:embed="rId4"/>
          <a:stretch>
            <a:fillRect/>
          </a:stretch>
        </p:blipFill>
        <p:spPr>
          <a:xfrm>
            <a:off x="0" y="267"/>
            <a:ext cx="9144000" cy="6857466"/>
          </a:xfrm>
          <a:prstGeom prst="rect">
            <a:avLst/>
          </a:prstGeom>
          <a:ln w="12700">
            <a:miter lim="400000"/>
          </a:ln>
        </p:spPr>
      </p:pic>
      <p:grpSp>
        <p:nvGrpSpPr>
          <p:cNvPr id="1017" name="Group 5"/>
          <p:cNvGrpSpPr/>
          <p:nvPr/>
        </p:nvGrpSpPr>
        <p:grpSpPr>
          <a:xfrm>
            <a:off x="368654" y="362215"/>
            <a:ext cx="1866595" cy="462032"/>
            <a:chOff x="0" y="0"/>
            <a:chExt cx="1866593" cy="462031"/>
          </a:xfrm>
        </p:grpSpPr>
        <p:pic>
          <p:nvPicPr>
            <p:cNvPr id="1015" name="Picture 6" descr="Picture 6"/>
            <p:cNvPicPr>
              <a:picLocks noChangeAspect="1"/>
            </p:cNvPicPr>
            <p:nvPr/>
          </p:nvPicPr>
          <p:blipFill>
            <a:blip r:embed="rId2"/>
            <a:stretch>
              <a:fillRect/>
            </a:stretch>
          </p:blipFill>
          <p:spPr>
            <a:xfrm>
              <a:off x="-1" y="0"/>
              <a:ext cx="858059" cy="462032"/>
            </a:xfrm>
            <a:prstGeom prst="rect">
              <a:avLst/>
            </a:prstGeom>
            <a:ln w="12700" cap="flat">
              <a:noFill/>
              <a:miter lim="400000"/>
            </a:ln>
            <a:effectLst/>
          </p:spPr>
        </p:pic>
        <p:pic>
          <p:nvPicPr>
            <p:cNvPr id="1016" name="Picture 7" descr="Picture 7"/>
            <p:cNvPicPr>
              <a:picLocks noChangeAspect="1"/>
            </p:cNvPicPr>
            <p:nvPr/>
          </p:nvPicPr>
          <p:blipFill>
            <a:blip r:embed="rId3"/>
            <a:stretch>
              <a:fillRect/>
            </a:stretch>
          </p:blipFill>
          <p:spPr>
            <a:xfrm>
              <a:off x="988206" y="0"/>
              <a:ext cx="878388" cy="462032"/>
            </a:xfrm>
            <a:prstGeom prst="rect">
              <a:avLst/>
            </a:prstGeom>
            <a:ln w="12700" cap="flat">
              <a:noFill/>
              <a:miter lim="400000"/>
            </a:ln>
            <a:effectLst/>
          </p:spPr>
        </p:pic>
      </p:grpSp>
      <p:sp>
        <p:nvSpPr>
          <p:cNvPr id="1018" name="Body Level One…"/>
          <p:cNvSpPr txBox="1">
            <a:spLocks noGrp="1"/>
          </p:cNvSpPr>
          <p:nvPr>
            <p:ph type="body" sz="quarter" idx="1" hasCustomPrompt="1"/>
          </p:nvPr>
        </p:nvSpPr>
        <p:spPr>
          <a:xfrm>
            <a:off x="368654" y="2301469"/>
            <a:ext cx="3147279" cy="699269"/>
          </a:xfrm>
          <a:prstGeom prst="rect">
            <a:avLst/>
          </a:prstGeom>
        </p:spPr>
        <p:txBody>
          <a:bodyPr>
            <a:normAutofit/>
          </a:bodyPr>
          <a:lstStyle>
            <a:lvl1pPr marL="0" indent="0">
              <a:buSzTx/>
              <a:buFontTx/>
              <a:buNone/>
              <a:defRPr sz="3600" b="1">
                <a:solidFill>
                  <a:srgbClr val="1C344D"/>
                </a:solidFill>
                <a:latin typeface="Gill Sans MT"/>
                <a:ea typeface="Gill Sans MT"/>
                <a:cs typeface="Gill Sans MT"/>
                <a:sym typeface="Gill Sans MT"/>
              </a:defRPr>
            </a:lvl1pPr>
            <a:lvl2pPr marL="800100" indent="-342900">
              <a:buFontTx/>
              <a:defRPr sz="3600" b="1">
                <a:solidFill>
                  <a:srgbClr val="1C344D"/>
                </a:solidFill>
                <a:latin typeface="Gill Sans MT"/>
                <a:ea typeface="Gill Sans MT"/>
                <a:cs typeface="Gill Sans MT"/>
                <a:sym typeface="Gill Sans MT"/>
              </a:defRPr>
            </a:lvl2pPr>
            <a:lvl3pPr marL="1325879" indent="-411479">
              <a:buFontTx/>
              <a:defRPr sz="3600" b="1">
                <a:solidFill>
                  <a:srgbClr val="1C344D"/>
                </a:solidFill>
                <a:latin typeface="Gill Sans MT"/>
                <a:ea typeface="Gill Sans MT"/>
                <a:cs typeface="Gill Sans MT"/>
                <a:sym typeface="Gill Sans MT"/>
              </a:defRPr>
            </a:lvl3pPr>
            <a:lvl4pPr marL="1828800" indent="-457200">
              <a:buFontTx/>
              <a:defRPr sz="3600" b="1">
                <a:solidFill>
                  <a:srgbClr val="1C344D"/>
                </a:solidFill>
                <a:latin typeface="Gill Sans MT"/>
                <a:ea typeface="Gill Sans MT"/>
                <a:cs typeface="Gill Sans MT"/>
                <a:sym typeface="Gill Sans MT"/>
              </a:defRPr>
            </a:lvl4pPr>
            <a:lvl5pPr marL="2286000" indent="-457200">
              <a:buFontTx/>
              <a:defRPr sz="3600" b="1">
                <a:solidFill>
                  <a:srgbClr val="1C344D"/>
                </a:solidFill>
                <a:latin typeface="Gill Sans MT"/>
                <a:ea typeface="Gill Sans MT"/>
                <a:cs typeface="Gill Sans MT"/>
                <a:sym typeface="Gill Sans MT"/>
              </a:defRPr>
            </a:lvl5pPr>
          </a:lstStyle>
          <a:p>
            <a:r>
              <a:t>Thank You</a:t>
            </a:r>
          </a:p>
          <a:p>
            <a:pPr lvl="1"/>
            <a:endParaRPr/>
          </a:p>
          <a:p>
            <a:pPr lvl="2"/>
            <a:endParaRPr/>
          </a:p>
          <a:p>
            <a:pPr lvl="3"/>
            <a:endParaRPr/>
          </a:p>
          <a:p>
            <a:pPr lvl="4"/>
            <a:endParaRPr/>
          </a:p>
        </p:txBody>
      </p:sp>
      <p:sp>
        <p:nvSpPr>
          <p:cNvPr id="1019" name="Text Placeholder 5"/>
          <p:cNvSpPr>
            <a:spLocks noGrp="1"/>
          </p:cNvSpPr>
          <p:nvPr>
            <p:ph type="body" sz="half" idx="21"/>
          </p:nvPr>
        </p:nvSpPr>
        <p:spPr>
          <a:xfrm>
            <a:off x="368655" y="3000737"/>
            <a:ext cx="4151831" cy="3309911"/>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102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x">
  <p:cSld name="2">
    <p:bg>
      <p:bgPr>
        <a:solidFill>
          <a:srgbClr val="EDEDED"/>
        </a:solidFill>
        <a:effectLst/>
      </p:bgPr>
    </p:bg>
    <p:spTree>
      <p:nvGrpSpPr>
        <p:cNvPr id="1" name=""/>
        <p:cNvGrpSpPr/>
        <p:nvPr/>
      </p:nvGrpSpPr>
      <p:grpSpPr>
        <a:xfrm>
          <a:off x="0" y="0"/>
          <a:ext cx="0" cy="0"/>
          <a:chOff x="0" y="0"/>
          <a:chExt cx="0" cy="0"/>
        </a:xfrm>
      </p:grpSpPr>
      <p:grpSp>
        <p:nvGrpSpPr>
          <p:cNvPr id="1029" name="Group 5"/>
          <p:cNvGrpSpPr/>
          <p:nvPr/>
        </p:nvGrpSpPr>
        <p:grpSpPr>
          <a:xfrm>
            <a:off x="368654" y="362215"/>
            <a:ext cx="1866595" cy="462032"/>
            <a:chOff x="0" y="0"/>
            <a:chExt cx="1866593" cy="462031"/>
          </a:xfrm>
        </p:grpSpPr>
        <p:pic>
          <p:nvPicPr>
            <p:cNvPr id="1027" name="Picture 6" descr="Picture 6"/>
            <p:cNvPicPr>
              <a:picLocks noChangeAspect="1"/>
            </p:cNvPicPr>
            <p:nvPr/>
          </p:nvPicPr>
          <p:blipFill>
            <a:blip r:embed="rId2"/>
            <a:stretch>
              <a:fillRect/>
            </a:stretch>
          </p:blipFill>
          <p:spPr>
            <a:xfrm>
              <a:off x="-1" y="0"/>
              <a:ext cx="858059" cy="462032"/>
            </a:xfrm>
            <a:prstGeom prst="rect">
              <a:avLst/>
            </a:prstGeom>
            <a:ln w="12700" cap="flat">
              <a:noFill/>
              <a:miter lim="400000"/>
            </a:ln>
            <a:effectLst/>
          </p:spPr>
        </p:pic>
        <p:pic>
          <p:nvPicPr>
            <p:cNvPr id="1028" name="Picture 7" descr="Picture 7"/>
            <p:cNvPicPr>
              <a:picLocks noChangeAspect="1"/>
            </p:cNvPicPr>
            <p:nvPr/>
          </p:nvPicPr>
          <p:blipFill>
            <a:blip r:embed="rId3"/>
            <a:stretch>
              <a:fillRect/>
            </a:stretch>
          </p:blipFill>
          <p:spPr>
            <a:xfrm>
              <a:off x="988206" y="0"/>
              <a:ext cx="878388" cy="462032"/>
            </a:xfrm>
            <a:prstGeom prst="rect">
              <a:avLst/>
            </a:prstGeom>
            <a:ln w="12700" cap="flat">
              <a:noFill/>
              <a:miter lim="400000"/>
            </a:ln>
            <a:effectLst/>
          </p:spPr>
        </p:pic>
      </p:grpSp>
      <p:sp>
        <p:nvSpPr>
          <p:cNvPr id="1030" name="Rectangle 2"/>
          <p:cNvSpPr/>
          <p:nvPr/>
        </p:nvSpPr>
        <p:spPr>
          <a:xfrm>
            <a:off x="0" y="0"/>
            <a:ext cx="9144000" cy="6858000"/>
          </a:xfrm>
          <a:prstGeom prst="rect">
            <a:avLst/>
          </a:prstGeom>
          <a:solidFill>
            <a:srgbClr val="1C344D"/>
          </a:solidFill>
          <a:ln w="12700">
            <a:miter lim="400000"/>
          </a:ln>
        </p:spPr>
        <p:txBody>
          <a:bodyPr lIns="45719" rIns="45719" anchor="ctr"/>
          <a:lstStyle/>
          <a:p>
            <a:pPr algn="ctr">
              <a:defRPr sz="1200">
                <a:solidFill>
                  <a:srgbClr val="FFFFFF"/>
                </a:solidFill>
              </a:defRPr>
            </a:pPr>
            <a:endParaRPr/>
          </a:p>
        </p:txBody>
      </p:sp>
      <p:sp>
        <p:nvSpPr>
          <p:cNvPr id="1031" name="Rectangle 1"/>
          <p:cNvSpPr/>
          <p:nvPr/>
        </p:nvSpPr>
        <p:spPr>
          <a:xfrm>
            <a:off x="0" y="0"/>
            <a:ext cx="9144000" cy="6858000"/>
          </a:xfrm>
          <a:prstGeom prst="rect">
            <a:avLst/>
          </a:prstGeom>
          <a:blipFill>
            <a:blip r:embed="rId4"/>
            <a:stretch>
              <a:fillRect/>
            </a:stretch>
          </a:blipFill>
          <a:ln w="12700">
            <a:miter lim="400000"/>
          </a:ln>
        </p:spPr>
        <p:txBody>
          <a:bodyPr lIns="45719" rIns="45719" anchor="ctr"/>
          <a:lstStyle/>
          <a:p>
            <a:pPr algn="ctr">
              <a:defRPr>
                <a:solidFill>
                  <a:srgbClr val="FFFFFF"/>
                </a:solidFill>
              </a:defRPr>
            </a:pPr>
            <a:endParaRPr/>
          </a:p>
        </p:txBody>
      </p:sp>
      <p:grpSp>
        <p:nvGrpSpPr>
          <p:cNvPr id="1034" name="Group 10"/>
          <p:cNvGrpSpPr/>
          <p:nvPr/>
        </p:nvGrpSpPr>
        <p:grpSpPr>
          <a:xfrm>
            <a:off x="381856" y="362215"/>
            <a:ext cx="1853392" cy="462032"/>
            <a:chOff x="0" y="0"/>
            <a:chExt cx="1853391" cy="462031"/>
          </a:xfrm>
        </p:grpSpPr>
        <p:pic>
          <p:nvPicPr>
            <p:cNvPr id="1032" name="Picture 11" descr="Picture 11"/>
            <p:cNvPicPr>
              <a:picLocks noChangeAspect="1"/>
            </p:cNvPicPr>
            <p:nvPr/>
          </p:nvPicPr>
          <p:blipFill>
            <a:blip r:embed="rId5"/>
            <a:stretch>
              <a:fillRect/>
            </a:stretch>
          </p:blipFill>
          <p:spPr>
            <a:xfrm>
              <a:off x="-1" y="0"/>
              <a:ext cx="831656" cy="462032"/>
            </a:xfrm>
            <a:prstGeom prst="rect">
              <a:avLst/>
            </a:prstGeom>
            <a:ln w="12700" cap="flat">
              <a:noFill/>
              <a:miter lim="400000"/>
            </a:ln>
            <a:effectLst/>
          </p:spPr>
        </p:pic>
        <p:pic>
          <p:nvPicPr>
            <p:cNvPr id="1033" name="Picture 12" descr="Picture 12"/>
            <p:cNvPicPr>
              <a:picLocks noChangeAspect="1"/>
            </p:cNvPicPr>
            <p:nvPr/>
          </p:nvPicPr>
          <p:blipFill>
            <a:blip r:embed="rId3"/>
            <a:stretch>
              <a:fillRect/>
            </a:stretch>
          </p:blipFill>
          <p:spPr>
            <a:xfrm>
              <a:off x="975005" y="0"/>
              <a:ext cx="878387" cy="462032"/>
            </a:xfrm>
            <a:prstGeom prst="rect">
              <a:avLst/>
            </a:prstGeom>
            <a:ln w="12700" cap="flat">
              <a:noFill/>
              <a:miter lim="400000"/>
            </a:ln>
            <a:effectLst/>
          </p:spPr>
        </p:pic>
      </p:grpSp>
      <p:sp>
        <p:nvSpPr>
          <p:cNvPr id="1035" name="Body Level One…"/>
          <p:cNvSpPr txBox="1">
            <a:spLocks noGrp="1"/>
          </p:cNvSpPr>
          <p:nvPr>
            <p:ph type="body" sz="quarter" idx="1" hasCustomPrompt="1"/>
          </p:nvPr>
        </p:nvSpPr>
        <p:spPr>
          <a:xfrm>
            <a:off x="347730" y="2389945"/>
            <a:ext cx="8384147" cy="699269"/>
          </a:xfrm>
          <a:prstGeom prst="rect">
            <a:avLst/>
          </a:prstGeom>
        </p:spPr>
        <p:txBody>
          <a:bodyPr>
            <a:normAutofit/>
          </a:bodyPr>
          <a:lstStyle>
            <a:lvl1pPr marL="0" indent="0" algn="ctr">
              <a:buSzTx/>
              <a:buFontTx/>
              <a:buNone/>
              <a:defRPr sz="3600" b="1">
                <a:solidFill>
                  <a:srgbClr val="FFFFFF"/>
                </a:solidFill>
                <a:latin typeface="Gill Sans MT"/>
                <a:ea typeface="Gill Sans MT"/>
                <a:cs typeface="Gill Sans MT"/>
                <a:sym typeface="Gill Sans MT"/>
              </a:defRPr>
            </a:lvl1pPr>
            <a:lvl2pPr marL="800100" indent="-342900" algn="ctr">
              <a:buFontTx/>
              <a:defRPr sz="3600" b="1">
                <a:solidFill>
                  <a:srgbClr val="FFFFFF"/>
                </a:solidFill>
                <a:latin typeface="Gill Sans MT"/>
                <a:ea typeface="Gill Sans MT"/>
                <a:cs typeface="Gill Sans MT"/>
                <a:sym typeface="Gill Sans MT"/>
              </a:defRPr>
            </a:lvl2pPr>
            <a:lvl3pPr marL="1325879" indent="-411479" algn="ctr">
              <a:buFontTx/>
              <a:defRPr sz="3600" b="1">
                <a:solidFill>
                  <a:srgbClr val="FFFFFF"/>
                </a:solidFill>
                <a:latin typeface="Gill Sans MT"/>
                <a:ea typeface="Gill Sans MT"/>
                <a:cs typeface="Gill Sans MT"/>
                <a:sym typeface="Gill Sans MT"/>
              </a:defRPr>
            </a:lvl3pPr>
            <a:lvl4pPr marL="1828800" indent="-457200" algn="ctr">
              <a:buFontTx/>
              <a:defRPr sz="3600" b="1">
                <a:solidFill>
                  <a:srgbClr val="FFFFFF"/>
                </a:solidFill>
                <a:latin typeface="Gill Sans MT"/>
                <a:ea typeface="Gill Sans MT"/>
                <a:cs typeface="Gill Sans MT"/>
                <a:sym typeface="Gill Sans MT"/>
              </a:defRPr>
            </a:lvl4pPr>
            <a:lvl5pPr marL="2286000" indent="-457200" algn="ctr">
              <a:buFontTx/>
              <a:defRPr sz="3600" b="1">
                <a:solidFill>
                  <a:srgbClr val="FFFFFF"/>
                </a:solidFill>
                <a:latin typeface="Gill Sans MT"/>
                <a:ea typeface="Gill Sans MT"/>
                <a:cs typeface="Gill Sans MT"/>
                <a:sym typeface="Gill Sans MT"/>
              </a:defRPr>
            </a:lvl5pPr>
          </a:lstStyle>
          <a:p>
            <a:r>
              <a:t>Thank You</a:t>
            </a:r>
          </a:p>
          <a:p>
            <a:pPr lvl="1"/>
            <a:endParaRPr/>
          </a:p>
          <a:p>
            <a:pPr lvl="2"/>
            <a:endParaRPr/>
          </a:p>
          <a:p>
            <a:pPr lvl="3"/>
            <a:endParaRPr/>
          </a:p>
          <a:p>
            <a:pPr lvl="4"/>
            <a:endParaRPr/>
          </a:p>
        </p:txBody>
      </p:sp>
      <p:sp>
        <p:nvSpPr>
          <p:cNvPr id="1036" name="Text Placeholder 5"/>
          <p:cNvSpPr>
            <a:spLocks noGrp="1"/>
          </p:cNvSpPr>
          <p:nvPr>
            <p:ph type="body" sz="quarter" idx="21"/>
          </p:nvPr>
        </p:nvSpPr>
        <p:spPr>
          <a:xfrm>
            <a:off x="347730" y="3110901"/>
            <a:ext cx="8384145" cy="739882"/>
          </a:xfrm>
          <a:prstGeom prst="rect">
            <a:avLst/>
          </a:prstGeom>
        </p:spPr>
        <p:txBody>
          <a:bodyPr>
            <a:normAutofit/>
          </a:bodyPr>
          <a:lstStyle/>
          <a:p>
            <a:pPr marL="0" indent="0">
              <a:lnSpc>
                <a:spcPct val="100000"/>
              </a:lnSpc>
              <a:spcBef>
                <a:spcPts val="0"/>
              </a:spcBef>
              <a:buSzTx/>
              <a:buFontTx/>
              <a:buNone/>
              <a:defRPr sz="2000">
                <a:solidFill>
                  <a:srgbClr val="FFFFFF"/>
                </a:solidFill>
                <a:latin typeface="Gill Sans MT"/>
                <a:ea typeface="Gill Sans MT"/>
                <a:cs typeface="Gill Sans MT"/>
                <a:sym typeface="Gill Sans MT"/>
              </a:defRPr>
            </a:pPr>
            <a:endParaRPr/>
          </a:p>
        </p:txBody>
      </p:sp>
      <p:sp>
        <p:nvSpPr>
          <p:cNvPr id="103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x">
  <p:cSld name="3">
    <p:bg>
      <p:bgPr>
        <a:solidFill>
          <a:srgbClr val="EDEDED"/>
        </a:solidFill>
        <a:effectLst/>
      </p:bgPr>
    </p:bg>
    <p:spTree>
      <p:nvGrpSpPr>
        <p:cNvPr id="1" name=""/>
        <p:cNvGrpSpPr/>
        <p:nvPr/>
      </p:nvGrpSpPr>
      <p:grpSpPr>
        <a:xfrm>
          <a:off x="0" y="0"/>
          <a:ext cx="0" cy="0"/>
          <a:chOff x="0" y="0"/>
          <a:chExt cx="0" cy="0"/>
        </a:xfrm>
      </p:grpSpPr>
      <p:grpSp>
        <p:nvGrpSpPr>
          <p:cNvPr id="1046" name="Group 5"/>
          <p:cNvGrpSpPr/>
          <p:nvPr/>
        </p:nvGrpSpPr>
        <p:grpSpPr>
          <a:xfrm>
            <a:off x="368654" y="362215"/>
            <a:ext cx="1866595" cy="462032"/>
            <a:chOff x="0" y="0"/>
            <a:chExt cx="1866593" cy="462031"/>
          </a:xfrm>
        </p:grpSpPr>
        <p:pic>
          <p:nvPicPr>
            <p:cNvPr id="1044" name="Picture 6" descr="Picture 6"/>
            <p:cNvPicPr>
              <a:picLocks noChangeAspect="1"/>
            </p:cNvPicPr>
            <p:nvPr/>
          </p:nvPicPr>
          <p:blipFill>
            <a:blip r:embed="rId2"/>
            <a:stretch>
              <a:fillRect/>
            </a:stretch>
          </p:blipFill>
          <p:spPr>
            <a:xfrm>
              <a:off x="-1" y="0"/>
              <a:ext cx="858059" cy="462032"/>
            </a:xfrm>
            <a:prstGeom prst="rect">
              <a:avLst/>
            </a:prstGeom>
            <a:ln w="12700" cap="flat">
              <a:noFill/>
              <a:miter lim="400000"/>
            </a:ln>
            <a:effectLst/>
          </p:spPr>
        </p:pic>
        <p:pic>
          <p:nvPicPr>
            <p:cNvPr id="1045" name="Picture 7" descr="Picture 7"/>
            <p:cNvPicPr>
              <a:picLocks noChangeAspect="1"/>
            </p:cNvPicPr>
            <p:nvPr/>
          </p:nvPicPr>
          <p:blipFill>
            <a:blip r:embed="rId3"/>
            <a:stretch>
              <a:fillRect/>
            </a:stretch>
          </p:blipFill>
          <p:spPr>
            <a:xfrm>
              <a:off x="988206" y="0"/>
              <a:ext cx="878388" cy="462032"/>
            </a:xfrm>
            <a:prstGeom prst="rect">
              <a:avLst/>
            </a:prstGeom>
            <a:ln w="12700" cap="flat">
              <a:noFill/>
              <a:miter lim="400000"/>
            </a:ln>
            <a:effectLst/>
          </p:spPr>
        </p:pic>
      </p:grpSp>
      <p:sp>
        <p:nvSpPr>
          <p:cNvPr id="1047" name="Rectangle 1"/>
          <p:cNvSpPr/>
          <p:nvPr/>
        </p:nvSpPr>
        <p:spPr>
          <a:xfrm>
            <a:off x="0" y="0"/>
            <a:ext cx="9144000" cy="6858000"/>
          </a:xfrm>
          <a:prstGeom prst="rect">
            <a:avLst/>
          </a:prstGeom>
          <a:solidFill>
            <a:srgbClr val="008C99"/>
          </a:solidFill>
          <a:ln w="12700">
            <a:miter lim="400000"/>
          </a:ln>
        </p:spPr>
        <p:txBody>
          <a:bodyPr lIns="45719" rIns="45719" anchor="ctr"/>
          <a:lstStyle/>
          <a:p>
            <a:pPr algn="ctr">
              <a:defRPr>
                <a:solidFill>
                  <a:srgbClr val="FFFFFF"/>
                </a:solidFill>
              </a:defRPr>
            </a:pPr>
            <a:endParaRPr/>
          </a:p>
        </p:txBody>
      </p:sp>
      <p:grpSp>
        <p:nvGrpSpPr>
          <p:cNvPr id="1050" name="Group 13"/>
          <p:cNvGrpSpPr/>
          <p:nvPr/>
        </p:nvGrpSpPr>
        <p:grpSpPr>
          <a:xfrm>
            <a:off x="381856" y="362215"/>
            <a:ext cx="1853392" cy="462032"/>
            <a:chOff x="0" y="0"/>
            <a:chExt cx="1853391" cy="462031"/>
          </a:xfrm>
        </p:grpSpPr>
        <p:pic>
          <p:nvPicPr>
            <p:cNvPr id="1048" name="Picture 14" descr="Picture 14"/>
            <p:cNvPicPr>
              <a:picLocks noChangeAspect="1"/>
            </p:cNvPicPr>
            <p:nvPr/>
          </p:nvPicPr>
          <p:blipFill>
            <a:blip r:embed="rId4"/>
            <a:stretch>
              <a:fillRect/>
            </a:stretch>
          </p:blipFill>
          <p:spPr>
            <a:xfrm>
              <a:off x="-1" y="0"/>
              <a:ext cx="831656" cy="462032"/>
            </a:xfrm>
            <a:prstGeom prst="rect">
              <a:avLst/>
            </a:prstGeom>
            <a:ln w="12700" cap="flat">
              <a:noFill/>
              <a:miter lim="400000"/>
            </a:ln>
            <a:effectLst/>
          </p:spPr>
        </p:pic>
        <p:pic>
          <p:nvPicPr>
            <p:cNvPr id="1049" name="Picture 15" descr="Picture 15"/>
            <p:cNvPicPr>
              <a:picLocks noChangeAspect="1"/>
            </p:cNvPicPr>
            <p:nvPr/>
          </p:nvPicPr>
          <p:blipFill>
            <a:blip r:embed="rId3"/>
            <a:stretch>
              <a:fillRect/>
            </a:stretch>
          </p:blipFill>
          <p:spPr>
            <a:xfrm>
              <a:off x="975005" y="0"/>
              <a:ext cx="878387" cy="462032"/>
            </a:xfrm>
            <a:prstGeom prst="rect">
              <a:avLst/>
            </a:prstGeom>
            <a:ln w="12700" cap="flat">
              <a:noFill/>
              <a:miter lim="400000"/>
            </a:ln>
            <a:effectLst/>
          </p:spPr>
        </p:pic>
      </p:grpSp>
      <p:sp>
        <p:nvSpPr>
          <p:cNvPr id="1051" name="Rectangle 8"/>
          <p:cNvSpPr/>
          <p:nvPr/>
        </p:nvSpPr>
        <p:spPr>
          <a:xfrm>
            <a:off x="0" y="0"/>
            <a:ext cx="9144000" cy="6858000"/>
          </a:xfrm>
          <a:prstGeom prst="rect">
            <a:avLst/>
          </a:prstGeom>
          <a:blipFill>
            <a:blip r:embed="rId5"/>
            <a:stretch>
              <a:fillRect/>
            </a:stretch>
          </a:blipFill>
          <a:ln w="12700">
            <a:miter lim="400000"/>
          </a:ln>
        </p:spPr>
        <p:txBody>
          <a:bodyPr lIns="45719" rIns="45719" anchor="ctr"/>
          <a:lstStyle/>
          <a:p>
            <a:pPr algn="ctr">
              <a:defRPr>
                <a:solidFill>
                  <a:srgbClr val="FFFFFF"/>
                </a:solidFill>
              </a:defRPr>
            </a:pPr>
            <a:endParaRPr/>
          </a:p>
        </p:txBody>
      </p:sp>
      <p:sp>
        <p:nvSpPr>
          <p:cNvPr id="1052" name="Body Level One…"/>
          <p:cNvSpPr txBox="1">
            <a:spLocks noGrp="1"/>
          </p:cNvSpPr>
          <p:nvPr>
            <p:ph type="body" sz="quarter" idx="1" hasCustomPrompt="1"/>
          </p:nvPr>
        </p:nvSpPr>
        <p:spPr>
          <a:xfrm>
            <a:off x="347730" y="2389945"/>
            <a:ext cx="8384147" cy="699269"/>
          </a:xfrm>
          <a:prstGeom prst="rect">
            <a:avLst/>
          </a:prstGeom>
        </p:spPr>
        <p:txBody>
          <a:bodyPr>
            <a:normAutofit/>
          </a:bodyPr>
          <a:lstStyle>
            <a:lvl1pPr marL="0" indent="0" algn="ctr">
              <a:buSzTx/>
              <a:buFontTx/>
              <a:buNone/>
              <a:defRPr sz="3600" b="1">
                <a:solidFill>
                  <a:srgbClr val="FFFFFF"/>
                </a:solidFill>
                <a:latin typeface="Gill Sans MT"/>
                <a:ea typeface="Gill Sans MT"/>
                <a:cs typeface="Gill Sans MT"/>
                <a:sym typeface="Gill Sans MT"/>
              </a:defRPr>
            </a:lvl1pPr>
            <a:lvl2pPr marL="800100" indent="-342900" algn="ctr">
              <a:buFontTx/>
              <a:defRPr sz="3600" b="1">
                <a:solidFill>
                  <a:srgbClr val="FFFFFF"/>
                </a:solidFill>
                <a:latin typeface="Gill Sans MT"/>
                <a:ea typeface="Gill Sans MT"/>
                <a:cs typeface="Gill Sans MT"/>
                <a:sym typeface="Gill Sans MT"/>
              </a:defRPr>
            </a:lvl2pPr>
            <a:lvl3pPr marL="1325879" indent="-411479" algn="ctr">
              <a:buFontTx/>
              <a:defRPr sz="3600" b="1">
                <a:solidFill>
                  <a:srgbClr val="FFFFFF"/>
                </a:solidFill>
                <a:latin typeface="Gill Sans MT"/>
                <a:ea typeface="Gill Sans MT"/>
                <a:cs typeface="Gill Sans MT"/>
                <a:sym typeface="Gill Sans MT"/>
              </a:defRPr>
            </a:lvl3pPr>
            <a:lvl4pPr marL="1828800" indent="-457200" algn="ctr">
              <a:buFontTx/>
              <a:defRPr sz="3600" b="1">
                <a:solidFill>
                  <a:srgbClr val="FFFFFF"/>
                </a:solidFill>
                <a:latin typeface="Gill Sans MT"/>
                <a:ea typeface="Gill Sans MT"/>
                <a:cs typeface="Gill Sans MT"/>
                <a:sym typeface="Gill Sans MT"/>
              </a:defRPr>
            </a:lvl4pPr>
            <a:lvl5pPr marL="2286000" indent="-457200" algn="ctr">
              <a:buFontTx/>
              <a:defRPr sz="3600" b="1">
                <a:solidFill>
                  <a:srgbClr val="FFFFFF"/>
                </a:solidFill>
                <a:latin typeface="Gill Sans MT"/>
                <a:ea typeface="Gill Sans MT"/>
                <a:cs typeface="Gill Sans MT"/>
                <a:sym typeface="Gill Sans MT"/>
              </a:defRPr>
            </a:lvl5pPr>
          </a:lstStyle>
          <a:p>
            <a:r>
              <a:t>Thank You</a:t>
            </a:r>
          </a:p>
          <a:p>
            <a:pPr lvl="1"/>
            <a:endParaRPr/>
          </a:p>
          <a:p>
            <a:pPr lvl="2"/>
            <a:endParaRPr/>
          </a:p>
          <a:p>
            <a:pPr lvl="3"/>
            <a:endParaRPr/>
          </a:p>
          <a:p>
            <a:pPr lvl="4"/>
            <a:endParaRPr/>
          </a:p>
        </p:txBody>
      </p:sp>
      <p:sp>
        <p:nvSpPr>
          <p:cNvPr id="1053" name="Text Placeholder 5"/>
          <p:cNvSpPr>
            <a:spLocks noGrp="1"/>
          </p:cNvSpPr>
          <p:nvPr>
            <p:ph type="body" sz="quarter" idx="21"/>
          </p:nvPr>
        </p:nvSpPr>
        <p:spPr>
          <a:xfrm>
            <a:off x="347730" y="3110901"/>
            <a:ext cx="8384145" cy="739882"/>
          </a:xfrm>
          <a:prstGeom prst="rect">
            <a:avLst/>
          </a:prstGeom>
        </p:spPr>
        <p:txBody>
          <a:bodyPr>
            <a:normAutofit/>
          </a:bodyPr>
          <a:lstStyle/>
          <a:p>
            <a:pPr marL="0" indent="0">
              <a:lnSpc>
                <a:spcPct val="100000"/>
              </a:lnSpc>
              <a:spcBef>
                <a:spcPts val="0"/>
              </a:spcBef>
              <a:buSzTx/>
              <a:buFontTx/>
              <a:buNone/>
              <a:defRPr sz="2000">
                <a:solidFill>
                  <a:srgbClr val="FFFFFF"/>
                </a:solidFill>
                <a:latin typeface="Gill Sans MT"/>
                <a:ea typeface="Gill Sans MT"/>
                <a:cs typeface="Gill Sans MT"/>
                <a:sym typeface="Gill Sans MT"/>
              </a:defRPr>
            </a:pPr>
            <a:endParaRPr/>
          </a:p>
        </p:txBody>
      </p:sp>
      <p:sp>
        <p:nvSpPr>
          <p:cNvPr id="105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x">
  <p:cSld name="4">
    <p:bg>
      <p:bgPr>
        <a:solidFill>
          <a:srgbClr val="EDEDED"/>
        </a:solidFill>
        <a:effectLst/>
      </p:bgPr>
    </p:bg>
    <p:spTree>
      <p:nvGrpSpPr>
        <p:cNvPr id="1" name=""/>
        <p:cNvGrpSpPr/>
        <p:nvPr/>
      </p:nvGrpSpPr>
      <p:grpSpPr>
        <a:xfrm>
          <a:off x="0" y="0"/>
          <a:ext cx="0" cy="0"/>
          <a:chOff x="0" y="0"/>
          <a:chExt cx="0" cy="0"/>
        </a:xfrm>
      </p:grpSpPr>
      <p:grpSp>
        <p:nvGrpSpPr>
          <p:cNvPr id="1063" name="Group 5"/>
          <p:cNvGrpSpPr/>
          <p:nvPr/>
        </p:nvGrpSpPr>
        <p:grpSpPr>
          <a:xfrm>
            <a:off x="368654" y="362215"/>
            <a:ext cx="1866595" cy="462032"/>
            <a:chOff x="0" y="0"/>
            <a:chExt cx="1866593" cy="462031"/>
          </a:xfrm>
        </p:grpSpPr>
        <p:pic>
          <p:nvPicPr>
            <p:cNvPr id="1061" name="Picture 6" descr="Picture 6"/>
            <p:cNvPicPr>
              <a:picLocks noChangeAspect="1"/>
            </p:cNvPicPr>
            <p:nvPr/>
          </p:nvPicPr>
          <p:blipFill>
            <a:blip r:embed="rId2"/>
            <a:stretch>
              <a:fillRect/>
            </a:stretch>
          </p:blipFill>
          <p:spPr>
            <a:xfrm>
              <a:off x="-1" y="0"/>
              <a:ext cx="858059" cy="462032"/>
            </a:xfrm>
            <a:prstGeom prst="rect">
              <a:avLst/>
            </a:prstGeom>
            <a:ln w="12700" cap="flat">
              <a:noFill/>
              <a:miter lim="400000"/>
            </a:ln>
            <a:effectLst/>
          </p:spPr>
        </p:pic>
        <p:pic>
          <p:nvPicPr>
            <p:cNvPr id="1062" name="Picture 7" descr="Picture 7"/>
            <p:cNvPicPr>
              <a:picLocks noChangeAspect="1"/>
            </p:cNvPicPr>
            <p:nvPr/>
          </p:nvPicPr>
          <p:blipFill>
            <a:blip r:embed="rId3"/>
            <a:stretch>
              <a:fillRect/>
            </a:stretch>
          </p:blipFill>
          <p:spPr>
            <a:xfrm>
              <a:off x="988206" y="0"/>
              <a:ext cx="878388" cy="462032"/>
            </a:xfrm>
            <a:prstGeom prst="rect">
              <a:avLst/>
            </a:prstGeom>
            <a:ln w="12700" cap="flat">
              <a:noFill/>
              <a:miter lim="400000"/>
            </a:ln>
            <a:effectLst/>
          </p:spPr>
        </p:pic>
      </p:grpSp>
      <p:sp>
        <p:nvSpPr>
          <p:cNvPr id="1064" name="Body Level One…"/>
          <p:cNvSpPr txBox="1">
            <a:spLocks noGrp="1"/>
          </p:cNvSpPr>
          <p:nvPr>
            <p:ph type="body" sz="quarter" idx="1" hasCustomPrompt="1"/>
          </p:nvPr>
        </p:nvSpPr>
        <p:spPr>
          <a:xfrm>
            <a:off x="4533362" y="2456273"/>
            <a:ext cx="4198514" cy="632941"/>
          </a:xfrm>
          <a:prstGeom prst="rect">
            <a:avLst/>
          </a:prstGeom>
        </p:spPr>
        <p:txBody>
          <a:bodyPr>
            <a:normAutofit/>
          </a:bodyPr>
          <a:lstStyle>
            <a:lvl1pPr marL="0" indent="0">
              <a:buSzTx/>
              <a:buFontTx/>
              <a:buNone/>
              <a:defRPr sz="3600" b="1">
                <a:solidFill>
                  <a:srgbClr val="1C344D"/>
                </a:solidFill>
                <a:latin typeface="Gill Sans MT"/>
                <a:ea typeface="Gill Sans MT"/>
                <a:cs typeface="Gill Sans MT"/>
                <a:sym typeface="Gill Sans MT"/>
              </a:defRPr>
            </a:lvl1pPr>
            <a:lvl2pPr marL="800100" indent="-342900">
              <a:buFontTx/>
              <a:defRPr sz="3600" b="1">
                <a:solidFill>
                  <a:srgbClr val="1C344D"/>
                </a:solidFill>
                <a:latin typeface="Gill Sans MT"/>
                <a:ea typeface="Gill Sans MT"/>
                <a:cs typeface="Gill Sans MT"/>
                <a:sym typeface="Gill Sans MT"/>
              </a:defRPr>
            </a:lvl2pPr>
            <a:lvl3pPr marL="1325879" indent="-411479">
              <a:buFontTx/>
              <a:defRPr sz="3600" b="1">
                <a:solidFill>
                  <a:srgbClr val="1C344D"/>
                </a:solidFill>
                <a:latin typeface="Gill Sans MT"/>
                <a:ea typeface="Gill Sans MT"/>
                <a:cs typeface="Gill Sans MT"/>
                <a:sym typeface="Gill Sans MT"/>
              </a:defRPr>
            </a:lvl3pPr>
            <a:lvl4pPr marL="1828800" indent="-457200">
              <a:buFontTx/>
              <a:defRPr sz="3600" b="1">
                <a:solidFill>
                  <a:srgbClr val="1C344D"/>
                </a:solidFill>
                <a:latin typeface="Gill Sans MT"/>
                <a:ea typeface="Gill Sans MT"/>
                <a:cs typeface="Gill Sans MT"/>
                <a:sym typeface="Gill Sans MT"/>
              </a:defRPr>
            </a:lvl4pPr>
            <a:lvl5pPr marL="2286000" indent="-457200">
              <a:buFontTx/>
              <a:defRPr sz="3600" b="1">
                <a:solidFill>
                  <a:srgbClr val="1C344D"/>
                </a:solidFill>
                <a:latin typeface="Gill Sans MT"/>
                <a:ea typeface="Gill Sans MT"/>
                <a:cs typeface="Gill Sans MT"/>
                <a:sym typeface="Gill Sans MT"/>
              </a:defRPr>
            </a:lvl5pPr>
          </a:lstStyle>
          <a:p>
            <a:r>
              <a:t>Thank You</a:t>
            </a:r>
          </a:p>
          <a:p>
            <a:pPr lvl="1"/>
            <a:endParaRPr/>
          </a:p>
          <a:p>
            <a:pPr lvl="2"/>
            <a:endParaRPr/>
          </a:p>
          <a:p>
            <a:pPr lvl="3"/>
            <a:endParaRPr/>
          </a:p>
          <a:p>
            <a:pPr lvl="4"/>
            <a:endParaRPr/>
          </a:p>
        </p:txBody>
      </p:sp>
      <p:sp>
        <p:nvSpPr>
          <p:cNvPr id="1065" name="Text Placeholder 5"/>
          <p:cNvSpPr>
            <a:spLocks noGrp="1"/>
          </p:cNvSpPr>
          <p:nvPr>
            <p:ph type="body" sz="quarter" idx="21"/>
          </p:nvPr>
        </p:nvSpPr>
        <p:spPr>
          <a:xfrm>
            <a:off x="4533362" y="3181081"/>
            <a:ext cx="4198513" cy="1815922"/>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106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x">
  <p:cSld name="5">
    <p:bg>
      <p:bgPr>
        <a:solidFill>
          <a:srgbClr val="EDEDED"/>
        </a:solidFill>
        <a:effectLst/>
      </p:bgPr>
    </p:bg>
    <p:spTree>
      <p:nvGrpSpPr>
        <p:cNvPr id="1" name=""/>
        <p:cNvGrpSpPr/>
        <p:nvPr/>
      </p:nvGrpSpPr>
      <p:grpSpPr>
        <a:xfrm>
          <a:off x="0" y="0"/>
          <a:ext cx="0" cy="0"/>
          <a:chOff x="0" y="0"/>
          <a:chExt cx="0" cy="0"/>
        </a:xfrm>
      </p:grpSpPr>
      <p:grpSp>
        <p:nvGrpSpPr>
          <p:cNvPr id="1075" name="Group 5"/>
          <p:cNvGrpSpPr/>
          <p:nvPr/>
        </p:nvGrpSpPr>
        <p:grpSpPr>
          <a:xfrm>
            <a:off x="368654" y="362215"/>
            <a:ext cx="1866595" cy="462032"/>
            <a:chOff x="0" y="0"/>
            <a:chExt cx="1866593" cy="462031"/>
          </a:xfrm>
        </p:grpSpPr>
        <p:pic>
          <p:nvPicPr>
            <p:cNvPr id="1073" name="Picture 6" descr="Picture 6"/>
            <p:cNvPicPr>
              <a:picLocks noChangeAspect="1"/>
            </p:cNvPicPr>
            <p:nvPr/>
          </p:nvPicPr>
          <p:blipFill>
            <a:blip r:embed="rId2"/>
            <a:stretch>
              <a:fillRect/>
            </a:stretch>
          </p:blipFill>
          <p:spPr>
            <a:xfrm>
              <a:off x="-1" y="0"/>
              <a:ext cx="858059" cy="462032"/>
            </a:xfrm>
            <a:prstGeom prst="rect">
              <a:avLst/>
            </a:prstGeom>
            <a:ln w="12700" cap="flat">
              <a:noFill/>
              <a:miter lim="400000"/>
            </a:ln>
            <a:effectLst/>
          </p:spPr>
        </p:pic>
        <p:pic>
          <p:nvPicPr>
            <p:cNvPr id="1074" name="Picture 7" descr="Picture 7"/>
            <p:cNvPicPr>
              <a:picLocks noChangeAspect="1"/>
            </p:cNvPicPr>
            <p:nvPr/>
          </p:nvPicPr>
          <p:blipFill>
            <a:blip r:embed="rId3"/>
            <a:stretch>
              <a:fillRect/>
            </a:stretch>
          </p:blipFill>
          <p:spPr>
            <a:xfrm>
              <a:off x="988206" y="0"/>
              <a:ext cx="878388" cy="462032"/>
            </a:xfrm>
            <a:prstGeom prst="rect">
              <a:avLst/>
            </a:prstGeom>
            <a:ln w="12700" cap="flat">
              <a:noFill/>
              <a:miter lim="400000"/>
            </a:ln>
            <a:effectLst/>
          </p:spPr>
        </p:pic>
      </p:grpSp>
      <p:sp>
        <p:nvSpPr>
          <p:cNvPr id="1076" name="Rectangle 18"/>
          <p:cNvSpPr/>
          <p:nvPr/>
        </p:nvSpPr>
        <p:spPr>
          <a:xfrm>
            <a:off x="-2" y="4033523"/>
            <a:ext cx="9144001" cy="2839793"/>
          </a:xfrm>
          <a:prstGeom prst="rect">
            <a:avLst/>
          </a:prstGeom>
          <a:solidFill>
            <a:srgbClr val="008C99"/>
          </a:solidFill>
          <a:ln w="12700">
            <a:miter lim="400000"/>
          </a:ln>
        </p:spPr>
        <p:txBody>
          <a:bodyPr lIns="45719" rIns="45719" anchor="ctr"/>
          <a:lstStyle/>
          <a:p>
            <a:pPr algn="ctr">
              <a:defRPr>
                <a:solidFill>
                  <a:srgbClr val="FFFFFF"/>
                </a:solidFill>
              </a:defRPr>
            </a:pPr>
            <a:endParaRPr/>
          </a:p>
        </p:txBody>
      </p:sp>
      <p:sp>
        <p:nvSpPr>
          <p:cNvPr id="1077" name="Rectangle 1"/>
          <p:cNvSpPr/>
          <p:nvPr/>
        </p:nvSpPr>
        <p:spPr>
          <a:xfrm>
            <a:off x="12878" y="4036741"/>
            <a:ext cx="9144001" cy="2839793"/>
          </a:xfrm>
          <a:prstGeom prst="rect">
            <a:avLst/>
          </a:prstGeom>
          <a:blipFill>
            <a:blip r:embed="rId4"/>
          </a:blipFill>
          <a:ln w="12700">
            <a:miter lim="400000"/>
          </a:ln>
        </p:spPr>
        <p:txBody>
          <a:bodyPr lIns="45719" rIns="45719" anchor="ctr"/>
          <a:lstStyle/>
          <a:p>
            <a:pPr algn="ctr">
              <a:defRPr>
                <a:solidFill>
                  <a:srgbClr val="FFFFFF"/>
                </a:solidFill>
              </a:defRPr>
            </a:pPr>
            <a:endParaRPr/>
          </a:p>
        </p:txBody>
      </p:sp>
      <p:sp>
        <p:nvSpPr>
          <p:cNvPr id="1078" name="Body Level One…"/>
          <p:cNvSpPr txBox="1">
            <a:spLocks noGrp="1"/>
          </p:cNvSpPr>
          <p:nvPr>
            <p:ph type="body" sz="quarter" idx="1"/>
          </p:nvPr>
        </p:nvSpPr>
        <p:spPr>
          <a:xfrm>
            <a:off x="489397" y="1178417"/>
            <a:ext cx="2730322" cy="1461755"/>
          </a:xfrm>
          <a:prstGeom prst="rect">
            <a:avLst/>
          </a:prstGeom>
        </p:spPr>
        <p:txBody>
          <a:bodyPr>
            <a:normAutofit/>
          </a:bodyPr>
          <a:lstStyle>
            <a:lvl1pPr marL="0" indent="0">
              <a:lnSpc>
                <a:spcPct val="100000"/>
              </a:lnSpc>
              <a:spcBef>
                <a:spcPts val="0"/>
              </a:spcBef>
              <a:buSzTx/>
              <a:buFontTx/>
              <a:buNone/>
              <a:defRPr sz="2000">
                <a:solidFill>
                  <a:srgbClr val="1C344D"/>
                </a:solidFill>
                <a:latin typeface="Gill Sans MT"/>
                <a:ea typeface="Gill Sans MT"/>
                <a:cs typeface="Gill Sans MT"/>
                <a:sym typeface="Gill Sans MT"/>
              </a:defRPr>
            </a:lvl1pPr>
            <a:lvl2pPr marL="647700" indent="-190500">
              <a:lnSpc>
                <a:spcPct val="100000"/>
              </a:lnSpc>
              <a:spcBef>
                <a:spcPts val="0"/>
              </a:spcBef>
              <a:buFontTx/>
              <a:defRPr sz="2000">
                <a:solidFill>
                  <a:srgbClr val="1C344D"/>
                </a:solidFill>
                <a:latin typeface="Gill Sans MT"/>
                <a:ea typeface="Gill Sans MT"/>
                <a:cs typeface="Gill Sans MT"/>
                <a:sym typeface="Gill Sans MT"/>
              </a:defRPr>
            </a:lvl2pPr>
            <a:lvl3pPr marL="1143000" indent="-228600">
              <a:lnSpc>
                <a:spcPct val="100000"/>
              </a:lnSpc>
              <a:spcBef>
                <a:spcPts val="0"/>
              </a:spcBef>
              <a:buFontTx/>
              <a:defRPr sz="2000">
                <a:solidFill>
                  <a:srgbClr val="1C344D"/>
                </a:solidFill>
                <a:latin typeface="Gill Sans MT"/>
                <a:ea typeface="Gill Sans MT"/>
                <a:cs typeface="Gill Sans MT"/>
                <a:sym typeface="Gill Sans MT"/>
              </a:defRPr>
            </a:lvl3pPr>
            <a:lvl4pPr marL="1625600" indent="-254000">
              <a:lnSpc>
                <a:spcPct val="100000"/>
              </a:lnSpc>
              <a:spcBef>
                <a:spcPts val="0"/>
              </a:spcBef>
              <a:buFontTx/>
              <a:defRPr sz="2000">
                <a:solidFill>
                  <a:srgbClr val="1C344D"/>
                </a:solidFill>
                <a:latin typeface="Gill Sans MT"/>
                <a:ea typeface="Gill Sans MT"/>
                <a:cs typeface="Gill Sans MT"/>
                <a:sym typeface="Gill Sans MT"/>
              </a:defRPr>
            </a:lvl4pPr>
            <a:lvl5pPr marL="2082800" indent="-254000">
              <a:lnSpc>
                <a:spcPct val="100000"/>
              </a:lnSpc>
              <a:spcBef>
                <a:spcPts val="0"/>
              </a:spcBef>
              <a:buFontTx/>
              <a:defRPr sz="2000">
                <a:solidFill>
                  <a:srgbClr val="1C344D"/>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1079" name="Text Placeholder 5"/>
          <p:cNvSpPr>
            <a:spLocks noGrp="1"/>
          </p:cNvSpPr>
          <p:nvPr>
            <p:ph type="body" sz="quarter" idx="21"/>
          </p:nvPr>
        </p:nvSpPr>
        <p:spPr>
          <a:xfrm>
            <a:off x="3219718" y="1178415"/>
            <a:ext cx="2730323" cy="1461755"/>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1080" name="Text Placeholder 5"/>
          <p:cNvSpPr>
            <a:spLocks noGrp="1"/>
          </p:cNvSpPr>
          <p:nvPr>
            <p:ph type="body" sz="quarter" idx="22"/>
          </p:nvPr>
        </p:nvSpPr>
        <p:spPr>
          <a:xfrm>
            <a:off x="5950039" y="1178414"/>
            <a:ext cx="2730323" cy="1461755"/>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1081" name="Text Placeholder 3"/>
          <p:cNvSpPr>
            <a:spLocks noGrp="1"/>
          </p:cNvSpPr>
          <p:nvPr>
            <p:ph type="body" sz="quarter" idx="23" hasCustomPrompt="1"/>
          </p:nvPr>
        </p:nvSpPr>
        <p:spPr>
          <a:xfrm>
            <a:off x="3676867" y="3374264"/>
            <a:ext cx="1816021" cy="1107584"/>
          </a:xfrm>
          <a:prstGeom prst="rect">
            <a:avLst/>
          </a:prstGeom>
        </p:spPr>
        <p:txBody>
          <a:bodyPr>
            <a:normAutofit/>
          </a:bodyPr>
          <a:lstStyle>
            <a:lvl1pPr marL="0" indent="0" algn="ctr" defTabSz="905255">
              <a:spcBef>
                <a:spcPts val="900"/>
              </a:spcBef>
              <a:buSzTx/>
              <a:buFontTx/>
              <a:buNone/>
              <a:defRPr sz="3564" b="1">
                <a:solidFill>
                  <a:srgbClr val="FFFFFF"/>
                </a:solidFill>
                <a:latin typeface="Gill Sans MT"/>
                <a:ea typeface="Gill Sans MT"/>
                <a:cs typeface="Gill Sans MT"/>
                <a:sym typeface="Gill Sans MT"/>
              </a:defRPr>
            </a:lvl1pPr>
          </a:lstStyle>
          <a:p>
            <a:r>
              <a:t>Thank You</a:t>
            </a:r>
          </a:p>
        </p:txBody>
      </p:sp>
      <p:sp>
        <p:nvSpPr>
          <p:cNvPr id="108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x">
  <p:cSld name="1_3">
    <p:bg>
      <p:bgPr>
        <a:solidFill>
          <a:srgbClr val="EDEDED"/>
        </a:solidFill>
        <a:effectLst/>
      </p:bgPr>
    </p:bg>
    <p:spTree>
      <p:nvGrpSpPr>
        <p:cNvPr id="1" name=""/>
        <p:cNvGrpSpPr/>
        <p:nvPr/>
      </p:nvGrpSpPr>
      <p:grpSpPr>
        <a:xfrm>
          <a:off x="0" y="0"/>
          <a:ext cx="0" cy="0"/>
          <a:chOff x="0" y="0"/>
          <a:chExt cx="0" cy="0"/>
        </a:xfrm>
      </p:grpSpPr>
      <p:grpSp>
        <p:nvGrpSpPr>
          <p:cNvPr id="1091" name="Group 5"/>
          <p:cNvGrpSpPr/>
          <p:nvPr/>
        </p:nvGrpSpPr>
        <p:grpSpPr>
          <a:xfrm>
            <a:off x="368654" y="362215"/>
            <a:ext cx="1866595" cy="462032"/>
            <a:chOff x="0" y="0"/>
            <a:chExt cx="1866593" cy="462031"/>
          </a:xfrm>
        </p:grpSpPr>
        <p:pic>
          <p:nvPicPr>
            <p:cNvPr id="1089" name="Picture 6" descr="Picture 6"/>
            <p:cNvPicPr>
              <a:picLocks noChangeAspect="1"/>
            </p:cNvPicPr>
            <p:nvPr/>
          </p:nvPicPr>
          <p:blipFill>
            <a:blip r:embed="rId2"/>
            <a:stretch>
              <a:fillRect/>
            </a:stretch>
          </p:blipFill>
          <p:spPr>
            <a:xfrm>
              <a:off x="-1" y="0"/>
              <a:ext cx="858059" cy="462032"/>
            </a:xfrm>
            <a:prstGeom prst="rect">
              <a:avLst/>
            </a:prstGeom>
            <a:ln w="12700" cap="flat">
              <a:noFill/>
              <a:miter lim="400000"/>
            </a:ln>
            <a:effectLst/>
          </p:spPr>
        </p:pic>
        <p:pic>
          <p:nvPicPr>
            <p:cNvPr id="1090" name="Picture 7" descr="Picture 7"/>
            <p:cNvPicPr>
              <a:picLocks noChangeAspect="1"/>
            </p:cNvPicPr>
            <p:nvPr/>
          </p:nvPicPr>
          <p:blipFill>
            <a:blip r:embed="rId3"/>
            <a:stretch>
              <a:fillRect/>
            </a:stretch>
          </p:blipFill>
          <p:spPr>
            <a:xfrm>
              <a:off x="988206" y="0"/>
              <a:ext cx="878388" cy="462032"/>
            </a:xfrm>
            <a:prstGeom prst="rect">
              <a:avLst/>
            </a:prstGeom>
            <a:ln w="12700" cap="flat">
              <a:noFill/>
              <a:miter lim="400000"/>
            </a:ln>
            <a:effectLst/>
          </p:spPr>
        </p:pic>
      </p:grpSp>
      <p:sp>
        <p:nvSpPr>
          <p:cNvPr id="1092" name="Rectangle 5"/>
          <p:cNvSpPr/>
          <p:nvPr/>
        </p:nvSpPr>
        <p:spPr>
          <a:xfrm>
            <a:off x="2743200" y="0"/>
            <a:ext cx="6400800" cy="6858000"/>
          </a:xfrm>
          <a:prstGeom prst="rect">
            <a:avLst/>
          </a:prstGeom>
          <a:solidFill>
            <a:srgbClr val="1C344D"/>
          </a:solidFill>
          <a:ln w="12700">
            <a:miter lim="400000"/>
          </a:ln>
        </p:spPr>
        <p:txBody>
          <a:bodyPr lIns="45719" rIns="45719" anchor="ctr"/>
          <a:lstStyle/>
          <a:p>
            <a:pPr algn="ctr">
              <a:defRPr>
                <a:solidFill>
                  <a:srgbClr val="FFFFFF"/>
                </a:solidFill>
              </a:defRPr>
            </a:pPr>
            <a:endParaRPr/>
          </a:p>
        </p:txBody>
      </p:sp>
      <p:sp>
        <p:nvSpPr>
          <p:cNvPr id="1093" name="Rectangle 6"/>
          <p:cNvSpPr/>
          <p:nvPr/>
        </p:nvSpPr>
        <p:spPr>
          <a:xfrm>
            <a:off x="2743200" y="0"/>
            <a:ext cx="6400800" cy="6858000"/>
          </a:xfrm>
          <a:prstGeom prst="rect">
            <a:avLst/>
          </a:prstGeom>
          <a:blipFill>
            <a:blip r:embed="rId4"/>
          </a:blipFill>
          <a:ln w="12700">
            <a:miter lim="400000"/>
          </a:ln>
        </p:spPr>
        <p:txBody>
          <a:bodyPr lIns="45719" rIns="45719" anchor="ctr"/>
          <a:lstStyle/>
          <a:p>
            <a:pPr algn="ctr">
              <a:defRPr>
                <a:solidFill>
                  <a:srgbClr val="FFFFFF"/>
                </a:solidFill>
              </a:defRPr>
            </a:pPr>
            <a:endParaRPr/>
          </a:p>
        </p:txBody>
      </p:sp>
      <p:sp>
        <p:nvSpPr>
          <p:cNvPr id="1094" name="Body Level One…"/>
          <p:cNvSpPr txBox="1">
            <a:spLocks noGrp="1"/>
          </p:cNvSpPr>
          <p:nvPr>
            <p:ph type="body" sz="quarter" idx="1" hasCustomPrompt="1"/>
          </p:nvPr>
        </p:nvSpPr>
        <p:spPr>
          <a:xfrm>
            <a:off x="347730" y="2163651"/>
            <a:ext cx="2125013" cy="925564"/>
          </a:xfrm>
          <a:prstGeom prst="rect">
            <a:avLst/>
          </a:prstGeom>
        </p:spPr>
        <p:txBody>
          <a:bodyPr>
            <a:normAutofit/>
          </a:bodyPr>
          <a:lstStyle>
            <a:lvl1pPr marL="0" indent="0" algn="r">
              <a:buSzTx/>
              <a:buFontTx/>
              <a:buNone/>
              <a:defRPr sz="3600" b="1">
                <a:solidFill>
                  <a:srgbClr val="1C344D"/>
                </a:solidFill>
                <a:latin typeface="Gill Sans MT"/>
                <a:ea typeface="Gill Sans MT"/>
                <a:cs typeface="Gill Sans MT"/>
                <a:sym typeface="Gill Sans MT"/>
              </a:defRPr>
            </a:lvl1pPr>
            <a:lvl2pPr marL="800100" indent="-342900" algn="r">
              <a:buFontTx/>
              <a:defRPr sz="3600" b="1">
                <a:solidFill>
                  <a:srgbClr val="1C344D"/>
                </a:solidFill>
                <a:latin typeface="Gill Sans MT"/>
                <a:ea typeface="Gill Sans MT"/>
                <a:cs typeface="Gill Sans MT"/>
                <a:sym typeface="Gill Sans MT"/>
              </a:defRPr>
            </a:lvl2pPr>
            <a:lvl3pPr marL="1325879" indent="-411479" algn="r">
              <a:buFontTx/>
              <a:defRPr sz="3600" b="1">
                <a:solidFill>
                  <a:srgbClr val="1C344D"/>
                </a:solidFill>
                <a:latin typeface="Gill Sans MT"/>
                <a:ea typeface="Gill Sans MT"/>
                <a:cs typeface="Gill Sans MT"/>
                <a:sym typeface="Gill Sans MT"/>
              </a:defRPr>
            </a:lvl3pPr>
            <a:lvl4pPr marL="1828800" indent="-457200" algn="r">
              <a:buFontTx/>
              <a:defRPr sz="3600" b="1">
                <a:solidFill>
                  <a:srgbClr val="1C344D"/>
                </a:solidFill>
                <a:latin typeface="Gill Sans MT"/>
                <a:ea typeface="Gill Sans MT"/>
                <a:cs typeface="Gill Sans MT"/>
                <a:sym typeface="Gill Sans MT"/>
              </a:defRPr>
            </a:lvl4pPr>
            <a:lvl5pPr marL="2286000" indent="-457200" algn="r">
              <a:buFontTx/>
              <a:defRPr sz="3600" b="1">
                <a:solidFill>
                  <a:srgbClr val="1C344D"/>
                </a:solidFill>
                <a:latin typeface="Gill Sans MT"/>
                <a:ea typeface="Gill Sans MT"/>
                <a:cs typeface="Gill Sans MT"/>
                <a:sym typeface="Gill Sans MT"/>
              </a:defRPr>
            </a:lvl5pPr>
          </a:lstStyle>
          <a:p>
            <a:r>
              <a:t>Thank You</a:t>
            </a:r>
          </a:p>
          <a:p>
            <a:pPr lvl="1"/>
            <a:endParaRPr/>
          </a:p>
          <a:p>
            <a:pPr lvl="2"/>
            <a:endParaRPr/>
          </a:p>
          <a:p>
            <a:pPr lvl="3"/>
            <a:endParaRPr/>
          </a:p>
          <a:p>
            <a:pPr lvl="4"/>
            <a:endParaRPr/>
          </a:p>
        </p:txBody>
      </p:sp>
      <p:sp>
        <p:nvSpPr>
          <p:cNvPr id="1095" name="Text Placeholder 5"/>
          <p:cNvSpPr>
            <a:spLocks noGrp="1"/>
          </p:cNvSpPr>
          <p:nvPr>
            <p:ph type="body" sz="quarter" idx="21"/>
          </p:nvPr>
        </p:nvSpPr>
        <p:spPr>
          <a:xfrm>
            <a:off x="347731" y="3089213"/>
            <a:ext cx="2125013" cy="3388860"/>
          </a:xfrm>
          <a:prstGeom prst="rect">
            <a:avLst/>
          </a:prstGeom>
        </p:spPr>
        <p:txBody>
          <a:bodyPr>
            <a:normAutofit/>
          </a:bodyPr>
          <a:lstStyle/>
          <a:p>
            <a:pPr marL="0" indent="0" algn="r">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109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x">
  <p:cSld name="2_3">
    <p:bg>
      <p:bgPr>
        <a:solidFill>
          <a:srgbClr val="EDEDED"/>
        </a:solidFill>
        <a:effectLst/>
      </p:bgPr>
    </p:bg>
    <p:spTree>
      <p:nvGrpSpPr>
        <p:cNvPr id="1" name=""/>
        <p:cNvGrpSpPr/>
        <p:nvPr/>
      </p:nvGrpSpPr>
      <p:grpSpPr>
        <a:xfrm>
          <a:off x="0" y="0"/>
          <a:ext cx="0" cy="0"/>
          <a:chOff x="0" y="0"/>
          <a:chExt cx="0" cy="0"/>
        </a:xfrm>
      </p:grpSpPr>
      <p:grpSp>
        <p:nvGrpSpPr>
          <p:cNvPr id="1105" name="Group 5"/>
          <p:cNvGrpSpPr/>
          <p:nvPr/>
        </p:nvGrpSpPr>
        <p:grpSpPr>
          <a:xfrm>
            <a:off x="368654" y="362215"/>
            <a:ext cx="1866595" cy="462032"/>
            <a:chOff x="0" y="0"/>
            <a:chExt cx="1866593" cy="462031"/>
          </a:xfrm>
        </p:grpSpPr>
        <p:pic>
          <p:nvPicPr>
            <p:cNvPr id="1103" name="Picture 6" descr="Picture 6"/>
            <p:cNvPicPr>
              <a:picLocks noChangeAspect="1"/>
            </p:cNvPicPr>
            <p:nvPr/>
          </p:nvPicPr>
          <p:blipFill>
            <a:blip r:embed="rId2"/>
            <a:stretch>
              <a:fillRect/>
            </a:stretch>
          </p:blipFill>
          <p:spPr>
            <a:xfrm>
              <a:off x="-1" y="0"/>
              <a:ext cx="858059" cy="462032"/>
            </a:xfrm>
            <a:prstGeom prst="rect">
              <a:avLst/>
            </a:prstGeom>
            <a:ln w="12700" cap="flat">
              <a:noFill/>
              <a:miter lim="400000"/>
            </a:ln>
            <a:effectLst/>
          </p:spPr>
        </p:pic>
        <p:pic>
          <p:nvPicPr>
            <p:cNvPr id="1104" name="Picture 7" descr="Picture 7"/>
            <p:cNvPicPr>
              <a:picLocks noChangeAspect="1"/>
            </p:cNvPicPr>
            <p:nvPr/>
          </p:nvPicPr>
          <p:blipFill>
            <a:blip r:embed="rId3"/>
            <a:stretch>
              <a:fillRect/>
            </a:stretch>
          </p:blipFill>
          <p:spPr>
            <a:xfrm>
              <a:off x="988206" y="0"/>
              <a:ext cx="878388" cy="462032"/>
            </a:xfrm>
            <a:prstGeom prst="rect">
              <a:avLst/>
            </a:prstGeom>
            <a:ln w="12700" cap="flat">
              <a:noFill/>
              <a:miter lim="400000"/>
            </a:ln>
            <a:effectLst/>
          </p:spPr>
        </p:pic>
      </p:grpSp>
      <p:pic>
        <p:nvPicPr>
          <p:cNvPr id="1106" name="Picture 8" descr="Picture 8"/>
          <p:cNvPicPr>
            <a:picLocks noChangeAspect="1"/>
          </p:cNvPicPr>
          <p:nvPr/>
        </p:nvPicPr>
        <p:blipFill>
          <a:blip r:embed="rId4"/>
          <a:stretch>
            <a:fillRect/>
          </a:stretch>
        </p:blipFill>
        <p:spPr>
          <a:xfrm>
            <a:off x="0" y="267"/>
            <a:ext cx="9144000" cy="6857464"/>
          </a:xfrm>
          <a:prstGeom prst="rect">
            <a:avLst/>
          </a:prstGeom>
          <a:ln w="12700">
            <a:miter lim="400000"/>
          </a:ln>
        </p:spPr>
      </p:pic>
      <p:grpSp>
        <p:nvGrpSpPr>
          <p:cNvPr id="1109" name="Group 10"/>
          <p:cNvGrpSpPr/>
          <p:nvPr/>
        </p:nvGrpSpPr>
        <p:grpSpPr>
          <a:xfrm>
            <a:off x="381856" y="362215"/>
            <a:ext cx="1853392" cy="462032"/>
            <a:chOff x="0" y="0"/>
            <a:chExt cx="1853391" cy="462031"/>
          </a:xfrm>
        </p:grpSpPr>
        <p:pic>
          <p:nvPicPr>
            <p:cNvPr id="1107" name="Picture 11" descr="Picture 11"/>
            <p:cNvPicPr>
              <a:picLocks noChangeAspect="1"/>
            </p:cNvPicPr>
            <p:nvPr/>
          </p:nvPicPr>
          <p:blipFill>
            <a:blip r:embed="rId5"/>
            <a:stretch>
              <a:fillRect/>
            </a:stretch>
          </p:blipFill>
          <p:spPr>
            <a:xfrm>
              <a:off x="-1" y="0"/>
              <a:ext cx="831656" cy="462032"/>
            </a:xfrm>
            <a:prstGeom prst="rect">
              <a:avLst/>
            </a:prstGeom>
            <a:ln w="12700" cap="flat">
              <a:noFill/>
              <a:miter lim="400000"/>
            </a:ln>
            <a:effectLst/>
          </p:spPr>
        </p:pic>
        <p:pic>
          <p:nvPicPr>
            <p:cNvPr id="1108" name="Picture 12" descr="Picture 12"/>
            <p:cNvPicPr>
              <a:picLocks noChangeAspect="1"/>
            </p:cNvPicPr>
            <p:nvPr/>
          </p:nvPicPr>
          <p:blipFill>
            <a:blip r:embed="rId3"/>
            <a:stretch>
              <a:fillRect/>
            </a:stretch>
          </p:blipFill>
          <p:spPr>
            <a:xfrm>
              <a:off x="975005" y="0"/>
              <a:ext cx="878387" cy="462032"/>
            </a:xfrm>
            <a:prstGeom prst="rect">
              <a:avLst/>
            </a:prstGeom>
            <a:ln w="12700" cap="flat">
              <a:noFill/>
              <a:miter lim="400000"/>
            </a:ln>
            <a:effectLst/>
          </p:spPr>
        </p:pic>
      </p:grpSp>
      <p:sp>
        <p:nvSpPr>
          <p:cNvPr id="1110" name="Body Level One…"/>
          <p:cNvSpPr txBox="1">
            <a:spLocks noGrp="1"/>
          </p:cNvSpPr>
          <p:nvPr>
            <p:ph type="body" sz="quarter" idx="1" hasCustomPrompt="1"/>
          </p:nvPr>
        </p:nvSpPr>
        <p:spPr>
          <a:xfrm>
            <a:off x="0" y="3103810"/>
            <a:ext cx="7328080" cy="631065"/>
          </a:xfrm>
          <a:prstGeom prst="rect">
            <a:avLst/>
          </a:prstGeom>
        </p:spPr>
        <p:txBody>
          <a:bodyPr>
            <a:normAutofit/>
          </a:bodyPr>
          <a:lstStyle>
            <a:lvl1pPr marL="0" indent="0" algn="ctr">
              <a:buSzTx/>
              <a:buFontTx/>
              <a:buNone/>
              <a:defRPr sz="3600" b="1">
                <a:solidFill>
                  <a:srgbClr val="FFFFFF"/>
                </a:solidFill>
                <a:latin typeface="Gill Sans MT"/>
                <a:ea typeface="Gill Sans MT"/>
                <a:cs typeface="Gill Sans MT"/>
                <a:sym typeface="Gill Sans MT"/>
              </a:defRPr>
            </a:lvl1pPr>
            <a:lvl2pPr marL="800100" indent="-342900" algn="ctr">
              <a:buFontTx/>
              <a:defRPr sz="3600" b="1">
                <a:solidFill>
                  <a:srgbClr val="FFFFFF"/>
                </a:solidFill>
                <a:latin typeface="Gill Sans MT"/>
                <a:ea typeface="Gill Sans MT"/>
                <a:cs typeface="Gill Sans MT"/>
                <a:sym typeface="Gill Sans MT"/>
              </a:defRPr>
            </a:lvl2pPr>
            <a:lvl3pPr marL="1325879" indent="-411479" algn="ctr">
              <a:buFontTx/>
              <a:defRPr sz="3600" b="1">
                <a:solidFill>
                  <a:srgbClr val="FFFFFF"/>
                </a:solidFill>
                <a:latin typeface="Gill Sans MT"/>
                <a:ea typeface="Gill Sans MT"/>
                <a:cs typeface="Gill Sans MT"/>
                <a:sym typeface="Gill Sans MT"/>
              </a:defRPr>
            </a:lvl3pPr>
            <a:lvl4pPr marL="1828800" indent="-457200" algn="ctr">
              <a:buFontTx/>
              <a:defRPr sz="3600" b="1">
                <a:solidFill>
                  <a:srgbClr val="FFFFFF"/>
                </a:solidFill>
                <a:latin typeface="Gill Sans MT"/>
                <a:ea typeface="Gill Sans MT"/>
                <a:cs typeface="Gill Sans MT"/>
                <a:sym typeface="Gill Sans MT"/>
              </a:defRPr>
            </a:lvl4pPr>
            <a:lvl5pPr marL="2286000" indent="-457200" algn="ctr">
              <a:buFontTx/>
              <a:defRPr sz="3600" b="1">
                <a:solidFill>
                  <a:srgbClr val="FFFFFF"/>
                </a:solidFill>
                <a:latin typeface="Gill Sans MT"/>
                <a:ea typeface="Gill Sans MT"/>
                <a:cs typeface="Gill Sans MT"/>
                <a:sym typeface="Gill Sans MT"/>
              </a:defRPr>
            </a:lvl5pPr>
          </a:lstStyle>
          <a:p>
            <a:r>
              <a:t>Thank You</a:t>
            </a:r>
          </a:p>
          <a:p>
            <a:pPr lvl="1"/>
            <a:endParaRPr/>
          </a:p>
          <a:p>
            <a:pPr lvl="2"/>
            <a:endParaRPr/>
          </a:p>
          <a:p>
            <a:pPr lvl="3"/>
            <a:endParaRPr/>
          </a:p>
          <a:p>
            <a:pPr lvl="4"/>
            <a:endParaRPr/>
          </a:p>
        </p:txBody>
      </p:sp>
      <p:sp>
        <p:nvSpPr>
          <p:cNvPr id="1111" name="Text Placeholder 5"/>
          <p:cNvSpPr>
            <a:spLocks noGrp="1"/>
          </p:cNvSpPr>
          <p:nvPr>
            <p:ph type="body" sz="quarter" idx="21"/>
          </p:nvPr>
        </p:nvSpPr>
        <p:spPr>
          <a:xfrm>
            <a:off x="-1" y="3734875"/>
            <a:ext cx="7328081" cy="540913"/>
          </a:xfrm>
          <a:prstGeom prst="rect">
            <a:avLst/>
          </a:prstGeom>
        </p:spPr>
        <p:txBody>
          <a:bodyPr>
            <a:normAutofit/>
          </a:bodyPr>
          <a:lstStyle/>
          <a:p>
            <a:pPr marL="0" indent="0" algn="ctr">
              <a:buSzTx/>
              <a:buFontTx/>
              <a:buNone/>
              <a:defRPr>
                <a:solidFill>
                  <a:srgbClr val="FFFFFF"/>
                </a:solidFill>
                <a:latin typeface="Gill Sans MT"/>
                <a:ea typeface="Gill Sans MT"/>
                <a:cs typeface="Gill Sans MT"/>
                <a:sym typeface="Gill Sans MT"/>
              </a:defRPr>
            </a:pPr>
            <a:endParaRPr/>
          </a:p>
        </p:txBody>
      </p:sp>
      <p:sp>
        <p:nvSpPr>
          <p:cNvPr id="111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4">
    <p:spTree>
      <p:nvGrpSpPr>
        <p:cNvPr id="1" name=""/>
        <p:cNvGrpSpPr/>
        <p:nvPr/>
      </p:nvGrpSpPr>
      <p:grpSpPr>
        <a:xfrm>
          <a:off x="0" y="0"/>
          <a:ext cx="0" cy="0"/>
          <a:chOff x="0" y="0"/>
          <a:chExt cx="0" cy="0"/>
        </a:xfrm>
      </p:grpSpPr>
      <p:pic>
        <p:nvPicPr>
          <p:cNvPr id="63" name="Picture 1" descr="Picture 1"/>
          <p:cNvPicPr>
            <a:picLocks noChangeAspect="1"/>
          </p:cNvPicPr>
          <p:nvPr/>
        </p:nvPicPr>
        <p:blipFill>
          <a:blip r:embed="rId2"/>
          <a:stretch>
            <a:fillRect/>
          </a:stretch>
        </p:blipFill>
        <p:spPr>
          <a:xfrm>
            <a:off x="-148859" y="2"/>
            <a:ext cx="9388552" cy="6464595"/>
          </a:xfrm>
          <a:prstGeom prst="rect">
            <a:avLst/>
          </a:prstGeom>
          <a:ln w="12700">
            <a:miter lim="400000"/>
          </a:ln>
        </p:spPr>
      </p:pic>
      <p:sp>
        <p:nvSpPr>
          <p:cNvPr id="64" name="Body Level One…"/>
          <p:cNvSpPr txBox="1">
            <a:spLocks noGrp="1"/>
          </p:cNvSpPr>
          <p:nvPr>
            <p:ph type="body" sz="quarter" idx="1"/>
          </p:nvPr>
        </p:nvSpPr>
        <p:spPr>
          <a:xfrm>
            <a:off x="0" y="1"/>
            <a:ext cx="9144000" cy="1073887"/>
          </a:xfrm>
          <a:prstGeom prst="rect">
            <a:avLst/>
          </a:prstGeom>
        </p:spPr>
        <p:txBody>
          <a:bodyPr anchor="ctr">
            <a:normAutofit/>
          </a:bodyPr>
          <a:lstStyle>
            <a:lvl1pPr marL="0" indent="0">
              <a:buSzTx/>
              <a:buFontTx/>
              <a:buNone/>
              <a:defRPr sz="3600" b="1">
                <a:solidFill>
                  <a:srgbClr val="008C99"/>
                </a:solidFill>
                <a:latin typeface="Gill Sans MT"/>
                <a:ea typeface="Gill Sans MT"/>
                <a:cs typeface="Gill Sans MT"/>
                <a:sym typeface="Gill Sans MT"/>
              </a:defRPr>
            </a:lvl1pPr>
            <a:lvl2pPr marL="800100" indent="-342900">
              <a:buFontTx/>
              <a:defRPr sz="3600" b="1">
                <a:solidFill>
                  <a:srgbClr val="008C99"/>
                </a:solidFill>
                <a:latin typeface="Gill Sans MT"/>
                <a:ea typeface="Gill Sans MT"/>
                <a:cs typeface="Gill Sans MT"/>
                <a:sym typeface="Gill Sans MT"/>
              </a:defRPr>
            </a:lvl2pPr>
            <a:lvl3pPr marL="1325879" indent="-411479">
              <a:buFontTx/>
              <a:defRPr sz="3600" b="1">
                <a:solidFill>
                  <a:srgbClr val="008C99"/>
                </a:solidFill>
                <a:latin typeface="Gill Sans MT"/>
                <a:ea typeface="Gill Sans MT"/>
                <a:cs typeface="Gill Sans MT"/>
                <a:sym typeface="Gill Sans MT"/>
              </a:defRPr>
            </a:lvl3pPr>
            <a:lvl4pPr marL="1828800" indent="-457200">
              <a:buFontTx/>
              <a:defRPr sz="3600" b="1">
                <a:solidFill>
                  <a:srgbClr val="008C99"/>
                </a:solidFill>
                <a:latin typeface="Gill Sans MT"/>
                <a:ea typeface="Gill Sans MT"/>
                <a:cs typeface="Gill Sans MT"/>
                <a:sym typeface="Gill Sans MT"/>
              </a:defRPr>
            </a:lvl4pPr>
            <a:lvl5pPr marL="2286000" indent="-457200">
              <a:buFontTx/>
              <a:defRPr sz="3600" b="1">
                <a:solidFill>
                  <a:srgbClr val="008C99"/>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65" name="Text Placeholder 5"/>
          <p:cNvSpPr>
            <a:spLocks noGrp="1"/>
          </p:cNvSpPr>
          <p:nvPr>
            <p:ph type="body" sz="quarter" idx="21"/>
          </p:nvPr>
        </p:nvSpPr>
        <p:spPr>
          <a:xfrm>
            <a:off x="128336" y="1197461"/>
            <a:ext cx="3454834" cy="446654"/>
          </a:xfrm>
          <a:prstGeom prst="rect">
            <a:avLst/>
          </a:prstGeom>
        </p:spPr>
        <p:txBody>
          <a:bodyPr>
            <a:normAutofit/>
          </a:bodyPr>
          <a:lstStyle/>
          <a:p>
            <a:pPr marL="0" indent="0">
              <a:buSzTx/>
              <a:buFontTx/>
              <a:buNone/>
              <a:defRPr>
                <a:solidFill>
                  <a:srgbClr val="50A5AB"/>
                </a:solidFill>
                <a:latin typeface="Gill Sans MT"/>
                <a:ea typeface="Gill Sans MT"/>
                <a:cs typeface="Gill Sans MT"/>
                <a:sym typeface="Gill Sans MT"/>
              </a:defRPr>
            </a:pPr>
            <a:endParaRPr/>
          </a:p>
        </p:txBody>
      </p:sp>
      <p:sp>
        <p:nvSpPr>
          <p:cNvPr id="66" name="Text Placeholder 5"/>
          <p:cNvSpPr>
            <a:spLocks noGrp="1"/>
          </p:cNvSpPr>
          <p:nvPr>
            <p:ph type="body" sz="quarter" idx="22"/>
          </p:nvPr>
        </p:nvSpPr>
        <p:spPr>
          <a:xfrm>
            <a:off x="5550941" y="1197461"/>
            <a:ext cx="3454833" cy="446654"/>
          </a:xfrm>
          <a:prstGeom prst="rect">
            <a:avLst/>
          </a:prstGeom>
        </p:spPr>
        <p:txBody>
          <a:bodyPr>
            <a:normAutofit/>
          </a:bodyPr>
          <a:lstStyle/>
          <a:p>
            <a:pPr marL="0" indent="0">
              <a:buSzTx/>
              <a:buFontTx/>
              <a:buNone/>
              <a:defRPr>
                <a:solidFill>
                  <a:srgbClr val="50A5AB"/>
                </a:solidFill>
                <a:latin typeface="Gill Sans MT"/>
                <a:ea typeface="Gill Sans MT"/>
                <a:cs typeface="Gill Sans MT"/>
                <a:sym typeface="Gill Sans MT"/>
              </a:defRPr>
            </a:pPr>
            <a:endParaRPr/>
          </a:p>
        </p:txBody>
      </p:sp>
      <p:sp>
        <p:nvSpPr>
          <p:cNvPr id="67" name="Text Placeholder 3"/>
          <p:cNvSpPr>
            <a:spLocks noGrp="1"/>
          </p:cNvSpPr>
          <p:nvPr>
            <p:ph type="body" sz="half" idx="23"/>
          </p:nvPr>
        </p:nvSpPr>
        <p:spPr>
          <a:xfrm>
            <a:off x="128805" y="1767688"/>
            <a:ext cx="3454401" cy="4452361"/>
          </a:xfrm>
          <a:prstGeom prst="rect">
            <a:avLst/>
          </a:prstGeom>
        </p:spPr>
        <p:txBody>
          <a:bodyPr>
            <a:normAutofit/>
          </a:bodyPr>
          <a:lstStyle/>
          <a:p>
            <a:pPr>
              <a:buFontTx/>
              <a:buBlip>
                <a:blip r:embed="rId3"/>
              </a:buBlip>
              <a:defRPr>
                <a:solidFill>
                  <a:srgbClr val="50A5AB"/>
                </a:solidFill>
              </a:defRPr>
            </a:pPr>
            <a:endParaRPr/>
          </a:p>
        </p:txBody>
      </p:sp>
      <p:sp>
        <p:nvSpPr>
          <p:cNvPr id="68" name="Text Placeholder 3"/>
          <p:cNvSpPr>
            <a:spLocks noGrp="1"/>
          </p:cNvSpPr>
          <p:nvPr>
            <p:ph type="body" sz="half" idx="24"/>
          </p:nvPr>
        </p:nvSpPr>
        <p:spPr>
          <a:xfrm>
            <a:off x="5550941" y="1767688"/>
            <a:ext cx="3454401" cy="4452361"/>
          </a:xfrm>
          <a:prstGeom prst="rect">
            <a:avLst/>
          </a:prstGeom>
        </p:spPr>
        <p:txBody>
          <a:bodyPr>
            <a:normAutofit/>
          </a:bodyPr>
          <a:lstStyle/>
          <a:p>
            <a:pPr>
              <a:buFontTx/>
              <a:buBlip>
                <a:blip r:embed="rId3"/>
              </a:buBlip>
              <a:defRPr>
                <a:solidFill>
                  <a:srgbClr val="50A5AB"/>
                </a:solidFill>
              </a:defRPr>
            </a:pPr>
            <a:endParaRPr/>
          </a:p>
        </p:txBody>
      </p:sp>
      <p:sp>
        <p:nvSpPr>
          <p:cNvPr id="69" name="Straight Connector 13"/>
          <p:cNvSpPr/>
          <p:nvPr/>
        </p:nvSpPr>
        <p:spPr>
          <a:xfrm>
            <a:off x="0" y="1073888"/>
            <a:ext cx="5241851" cy="1"/>
          </a:xfrm>
          <a:prstGeom prst="line">
            <a:avLst/>
          </a:prstGeom>
          <a:ln w="6350">
            <a:solidFill>
              <a:srgbClr val="008C99"/>
            </a:solidFill>
            <a:miter/>
          </a:ln>
        </p:spPr>
        <p:txBody>
          <a:bodyPr lIns="45719" rIns="45719"/>
          <a:lstStyle/>
          <a:p>
            <a:endParaRPr/>
          </a:p>
        </p:txBody>
      </p:sp>
      <p:sp>
        <p:nvSpPr>
          <p:cNvPr id="7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sp>
        <p:nvSpPr>
          <p:cNvPr id="1119" name="Body Level One…"/>
          <p:cNvSpPr txBox="1">
            <a:spLocks noGrp="1"/>
          </p:cNvSpPr>
          <p:nvPr>
            <p:ph type="body" sz="quarter" idx="1"/>
          </p:nvPr>
        </p:nvSpPr>
        <p:spPr>
          <a:xfrm>
            <a:off x="1143000" y="3602037"/>
            <a:ext cx="6858000" cy="1655763"/>
          </a:xfrm>
          <a:prstGeom prst="rect">
            <a:avLst/>
          </a:prstGeom>
        </p:spPr>
        <p:txBody>
          <a:bodyPr>
            <a:normAutofit/>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1120" name="Title Text"/>
          <p:cNvSpPr txBox="1">
            <a:spLocks noGrp="1"/>
          </p:cNvSpPr>
          <p:nvPr>
            <p:ph type="title"/>
          </p:nvPr>
        </p:nvSpPr>
        <p:spPr>
          <a:xfrm>
            <a:off x="628650" y="365125"/>
            <a:ext cx="7886700" cy="1325564"/>
          </a:xfrm>
          <a:prstGeom prst="rect">
            <a:avLst/>
          </a:prstGeom>
        </p:spPr>
        <p:txBody>
          <a:bodyPr anchor="ctr"/>
          <a:lstStyle/>
          <a:p>
            <a:r>
              <a:t>Title Text</a:t>
            </a:r>
          </a:p>
        </p:txBody>
      </p:sp>
      <p:sp>
        <p:nvSpPr>
          <p:cNvPr id="1121" name="Slide Number"/>
          <p:cNvSpPr txBox="1">
            <a:spLocks noGrp="1"/>
          </p:cNvSpPr>
          <p:nvPr>
            <p:ph type="sldNum" sz="quarter" idx="2"/>
          </p:nvPr>
        </p:nvSpPr>
        <p:spPr>
          <a:xfrm>
            <a:off x="8256726" y="6414761"/>
            <a:ext cx="258624" cy="248306"/>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1128" name="Title Text"/>
          <p:cNvSpPr txBox="1">
            <a:spLocks noGrp="1"/>
          </p:cNvSpPr>
          <p:nvPr>
            <p:ph type="title"/>
          </p:nvPr>
        </p:nvSpPr>
        <p:spPr>
          <a:xfrm>
            <a:off x="628650" y="365125"/>
            <a:ext cx="7886700" cy="1325564"/>
          </a:xfrm>
          <a:prstGeom prst="rect">
            <a:avLst/>
          </a:prstGeom>
        </p:spPr>
        <p:txBody>
          <a:bodyPr anchor="ctr"/>
          <a:lstStyle/>
          <a:p>
            <a:r>
              <a:t>Title Text</a:t>
            </a:r>
          </a:p>
        </p:txBody>
      </p:sp>
      <p:sp>
        <p:nvSpPr>
          <p:cNvPr id="1129" name="Body Level One…"/>
          <p:cNvSpPr txBox="1">
            <a:spLocks noGrp="1"/>
          </p:cNvSpPr>
          <p:nvPr>
            <p:ph type="body" idx="1"/>
          </p:nvPr>
        </p:nvSpPr>
        <p:spPr>
          <a:xfrm>
            <a:off x="628650" y="1825625"/>
            <a:ext cx="7886700" cy="4351338"/>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1130" name="Slide Number"/>
          <p:cNvSpPr txBox="1">
            <a:spLocks noGrp="1"/>
          </p:cNvSpPr>
          <p:nvPr>
            <p:ph type="sldNum" sz="quarter" idx="2"/>
          </p:nvPr>
        </p:nvSpPr>
        <p:spPr>
          <a:xfrm>
            <a:off x="8256726" y="6414761"/>
            <a:ext cx="258624" cy="248306"/>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sp>
        <p:nvSpPr>
          <p:cNvPr id="1137" name="Title Text"/>
          <p:cNvSpPr txBox="1">
            <a:spLocks noGrp="1"/>
          </p:cNvSpPr>
          <p:nvPr>
            <p:ph type="title"/>
          </p:nvPr>
        </p:nvSpPr>
        <p:spPr>
          <a:xfrm>
            <a:off x="623887" y="1709739"/>
            <a:ext cx="7886701" cy="2852737"/>
          </a:xfrm>
          <a:prstGeom prst="rect">
            <a:avLst/>
          </a:prstGeom>
        </p:spPr>
        <p:txBody>
          <a:bodyPr anchor="b"/>
          <a:lstStyle>
            <a:lvl1pPr>
              <a:defRPr sz="6000"/>
            </a:lvl1pPr>
          </a:lstStyle>
          <a:p>
            <a:r>
              <a:t>Title Text</a:t>
            </a:r>
          </a:p>
        </p:txBody>
      </p:sp>
      <p:sp>
        <p:nvSpPr>
          <p:cNvPr id="1138" name="Body Level One…"/>
          <p:cNvSpPr txBox="1">
            <a:spLocks noGrp="1"/>
          </p:cNvSpPr>
          <p:nvPr>
            <p:ph type="body" sz="quarter" idx="1"/>
          </p:nvPr>
        </p:nvSpPr>
        <p:spPr>
          <a:xfrm>
            <a:off x="623887" y="4589464"/>
            <a:ext cx="7886701" cy="1500188"/>
          </a:xfrm>
          <a:prstGeom prst="rect">
            <a:avLst/>
          </a:prstGeom>
        </p:spPr>
        <p:txBody>
          <a:bodyPr>
            <a:normAutofit/>
          </a:bodyPr>
          <a:lstStyle>
            <a:lvl1pPr marL="0" indent="0">
              <a:buSzTx/>
              <a:buFontTx/>
              <a:buNone/>
              <a:defRPr sz="2400"/>
            </a:lvl1pPr>
            <a:lvl2pPr marL="0" indent="457200">
              <a:buSzTx/>
              <a:buFontTx/>
              <a:buNone/>
              <a:defRPr sz="2400"/>
            </a:lvl2pPr>
            <a:lvl3pPr marL="0" indent="914400">
              <a:buSzTx/>
              <a:buFontTx/>
              <a:buNone/>
              <a:defRPr sz="2400"/>
            </a:lvl3pPr>
            <a:lvl4pPr marL="0" indent="1371600">
              <a:buSzTx/>
              <a:buFontTx/>
              <a:buNone/>
              <a:defRPr sz="2400"/>
            </a:lvl4pPr>
            <a:lvl5pPr marL="0" indent="1828800">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1139" name="Slide Number"/>
          <p:cNvSpPr txBox="1">
            <a:spLocks noGrp="1"/>
          </p:cNvSpPr>
          <p:nvPr>
            <p:ph type="sldNum" sz="quarter" idx="2"/>
          </p:nvPr>
        </p:nvSpPr>
        <p:spPr>
          <a:xfrm>
            <a:off x="8256726" y="6414761"/>
            <a:ext cx="258624" cy="248306"/>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sp>
        <p:nvSpPr>
          <p:cNvPr id="1146" name="Title Text"/>
          <p:cNvSpPr txBox="1">
            <a:spLocks noGrp="1"/>
          </p:cNvSpPr>
          <p:nvPr>
            <p:ph type="title"/>
          </p:nvPr>
        </p:nvSpPr>
        <p:spPr>
          <a:xfrm>
            <a:off x="628650" y="365125"/>
            <a:ext cx="7886700" cy="1325564"/>
          </a:xfrm>
          <a:prstGeom prst="rect">
            <a:avLst/>
          </a:prstGeom>
        </p:spPr>
        <p:txBody>
          <a:bodyPr anchor="ctr"/>
          <a:lstStyle/>
          <a:p>
            <a:r>
              <a:t>Title Text</a:t>
            </a:r>
          </a:p>
        </p:txBody>
      </p:sp>
      <p:sp>
        <p:nvSpPr>
          <p:cNvPr id="1147" name="Body Level One…"/>
          <p:cNvSpPr txBox="1">
            <a:spLocks noGrp="1"/>
          </p:cNvSpPr>
          <p:nvPr>
            <p:ph type="body" sz="half" idx="1"/>
          </p:nvPr>
        </p:nvSpPr>
        <p:spPr>
          <a:xfrm>
            <a:off x="628650" y="1825625"/>
            <a:ext cx="3886200" cy="4351338"/>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1148" name="Slide Number"/>
          <p:cNvSpPr txBox="1">
            <a:spLocks noGrp="1"/>
          </p:cNvSpPr>
          <p:nvPr>
            <p:ph type="sldNum" sz="quarter" idx="2"/>
          </p:nvPr>
        </p:nvSpPr>
        <p:spPr>
          <a:xfrm>
            <a:off x="8256726" y="6414761"/>
            <a:ext cx="258624" cy="248306"/>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sp>
        <p:nvSpPr>
          <p:cNvPr id="1155" name="Title Text"/>
          <p:cNvSpPr txBox="1">
            <a:spLocks noGrp="1"/>
          </p:cNvSpPr>
          <p:nvPr>
            <p:ph type="title"/>
          </p:nvPr>
        </p:nvSpPr>
        <p:spPr>
          <a:xfrm>
            <a:off x="629841" y="365125"/>
            <a:ext cx="7886701" cy="1325564"/>
          </a:xfrm>
          <a:prstGeom prst="rect">
            <a:avLst/>
          </a:prstGeom>
        </p:spPr>
        <p:txBody>
          <a:bodyPr anchor="ctr"/>
          <a:lstStyle/>
          <a:p>
            <a:r>
              <a:t>Title Text</a:t>
            </a:r>
          </a:p>
        </p:txBody>
      </p:sp>
      <p:sp>
        <p:nvSpPr>
          <p:cNvPr id="1156" name="Body Level One…"/>
          <p:cNvSpPr txBox="1">
            <a:spLocks noGrp="1"/>
          </p:cNvSpPr>
          <p:nvPr>
            <p:ph type="body" sz="quarter" idx="1"/>
          </p:nvPr>
        </p:nvSpPr>
        <p:spPr>
          <a:xfrm>
            <a:off x="629841" y="1681163"/>
            <a:ext cx="3868341" cy="823913"/>
          </a:xfrm>
          <a:prstGeom prst="rect">
            <a:avLst/>
          </a:prstGeom>
        </p:spPr>
        <p:txBody>
          <a:bodyPr anchor="b">
            <a:normAutofit/>
          </a:bodyPr>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1157" name="Text Placeholder 4"/>
          <p:cNvSpPr>
            <a:spLocks noGrp="1"/>
          </p:cNvSpPr>
          <p:nvPr>
            <p:ph type="body" sz="quarter" idx="21"/>
          </p:nvPr>
        </p:nvSpPr>
        <p:spPr>
          <a:xfrm>
            <a:off x="4629150" y="1681163"/>
            <a:ext cx="3887392" cy="823913"/>
          </a:xfrm>
          <a:prstGeom prst="rect">
            <a:avLst/>
          </a:prstGeom>
        </p:spPr>
        <p:txBody>
          <a:bodyPr anchor="b">
            <a:normAutofit/>
          </a:bodyPr>
          <a:lstStyle/>
          <a:p>
            <a:pPr marL="0" indent="0">
              <a:buSzTx/>
              <a:buFontTx/>
              <a:buNone/>
              <a:defRPr sz="2400" b="1"/>
            </a:pPr>
            <a:endParaRPr/>
          </a:p>
        </p:txBody>
      </p:sp>
      <p:sp>
        <p:nvSpPr>
          <p:cNvPr id="1158" name="Slide Number"/>
          <p:cNvSpPr txBox="1">
            <a:spLocks noGrp="1"/>
          </p:cNvSpPr>
          <p:nvPr>
            <p:ph type="sldNum" sz="quarter" idx="2"/>
          </p:nvPr>
        </p:nvSpPr>
        <p:spPr>
          <a:xfrm>
            <a:off x="8256726" y="6414761"/>
            <a:ext cx="258624" cy="248306"/>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sp>
        <p:nvSpPr>
          <p:cNvPr id="1165" name="Title Text"/>
          <p:cNvSpPr txBox="1">
            <a:spLocks noGrp="1"/>
          </p:cNvSpPr>
          <p:nvPr>
            <p:ph type="title"/>
          </p:nvPr>
        </p:nvSpPr>
        <p:spPr>
          <a:xfrm>
            <a:off x="628650" y="365125"/>
            <a:ext cx="7886700" cy="1325564"/>
          </a:xfrm>
          <a:prstGeom prst="rect">
            <a:avLst/>
          </a:prstGeom>
        </p:spPr>
        <p:txBody>
          <a:bodyPr anchor="ctr"/>
          <a:lstStyle/>
          <a:p>
            <a:r>
              <a:t>Title Text</a:t>
            </a:r>
          </a:p>
        </p:txBody>
      </p:sp>
      <p:sp>
        <p:nvSpPr>
          <p:cNvPr id="1166" name="Slide Number"/>
          <p:cNvSpPr txBox="1">
            <a:spLocks noGrp="1"/>
          </p:cNvSpPr>
          <p:nvPr>
            <p:ph type="sldNum" sz="quarter" idx="2"/>
          </p:nvPr>
        </p:nvSpPr>
        <p:spPr>
          <a:xfrm>
            <a:off x="8256726" y="6414761"/>
            <a:ext cx="258624" cy="248306"/>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1173" name="Slide Number"/>
          <p:cNvSpPr txBox="1">
            <a:spLocks noGrp="1"/>
          </p:cNvSpPr>
          <p:nvPr>
            <p:ph type="sldNum" sz="quarter" idx="2"/>
          </p:nvPr>
        </p:nvSpPr>
        <p:spPr>
          <a:xfrm>
            <a:off x="8256726" y="6414761"/>
            <a:ext cx="258624" cy="248306"/>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sp>
        <p:nvSpPr>
          <p:cNvPr id="1180" name="Title Text"/>
          <p:cNvSpPr txBox="1">
            <a:spLocks noGrp="1"/>
          </p:cNvSpPr>
          <p:nvPr>
            <p:ph type="title"/>
          </p:nvPr>
        </p:nvSpPr>
        <p:spPr>
          <a:xfrm>
            <a:off x="629841" y="457200"/>
            <a:ext cx="2949178" cy="1600200"/>
          </a:xfrm>
          <a:prstGeom prst="rect">
            <a:avLst/>
          </a:prstGeom>
        </p:spPr>
        <p:txBody>
          <a:bodyPr anchor="b"/>
          <a:lstStyle>
            <a:lvl1pPr>
              <a:defRPr sz="3200"/>
            </a:lvl1pPr>
          </a:lstStyle>
          <a:p>
            <a:r>
              <a:t>Title Text</a:t>
            </a:r>
          </a:p>
        </p:txBody>
      </p:sp>
      <p:sp>
        <p:nvSpPr>
          <p:cNvPr id="1181" name="Body Level One…"/>
          <p:cNvSpPr txBox="1">
            <a:spLocks noGrp="1"/>
          </p:cNvSpPr>
          <p:nvPr>
            <p:ph type="body" sz="half" idx="1"/>
          </p:nvPr>
        </p:nvSpPr>
        <p:spPr>
          <a:xfrm>
            <a:off x="3887391" y="987425"/>
            <a:ext cx="4629151" cy="4873626"/>
          </a:xfrm>
          <a:prstGeom prst="rect">
            <a:avLst/>
          </a:prstGeom>
        </p:spPr>
        <p:txBody>
          <a:bodyPr>
            <a:normAutofit/>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1182" name="Text Placeholder 3"/>
          <p:cNvSpPr>
            <a:spLocks noGrp="1"/>
          </p:cNvSpPr>
          <p:nvPr>
            <p:ph type="body" sz="quarter" idx="21"/>
          </p:nvPr>
        </p:nvSpPr>
        <p:spPr>
          <a:xfrm>
            <a:off x="629840" y="2057400"/>
            <a:ext cx="2949180" cy="3811588"/>
          </a:xfrm>
          <a:prstGeom prst="rect">
            <a:avLst/>
          </a:prstGeom>
        </p:spPr>
        <p:txBody>
          <a:bodyPr>
            <a:normAutofit/>
          </a:bodyPr>
          <a:lstStyle/>
          <a:p>
            <a:pPr marL="0" indent="0">
              <a:buSzTx/>
              <a:buFontTx/>
              <a:buNone/>
              <a:defRPr sz="1600"/>
            </a:pPr>
            <a:endParaRPr/>
          </a:p>
        </p:txBody>
      </p:sp>
      <p:sp>
        <p:nvSpPr>
          <p:cNvPr id="1183" name="Slide Number"/>
          <p:cNvSpPr txBox="1">
            <a:spLocks noGrp="1"/>
          </p:cNvSpPr>
          <p:nvPr>
            <p:ph type="sldNum" sz="quarter" idx="2"/>
          </p:nvPr>
        </p:nvSpPr>
        <p:spPr>
          <a:xfrm>
            <a:off x="8256726" y="6414761"/>
            <a:ext cx="258624" cy="248306"/>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sp>
        <p:nvSpPr>
          <p:cNvPr id="1190" name="Title Text"/>
          <p:cNvSpPr txBox="1">
            <a:spLocks noGrp="1"/>
          </p:cNvSpPr>
          <p:nvPr>
            <p:ph type="title"/>
          </p:nvPr>
        </p:nvSpPr>
        <p:spPr>
          <a:xfrm>
            <a:off x="629841" y="457200"/>
            <a:ext cx="2949178" cy="1600200"/>
          </a:xfrm>
          <a:prstGeom prst="rect">
            <a:avLst/>
          </a:prstGeom>
        </p:spPr>
        <p:txBody>
          <a:bodyPr anchor="b"/>
          <a:lstStyle>
            <a:lvl1pPr>
              <a:defRPr sz="3200"/>
            </a:lvl1pPr>
          </a:lstStyle>
          <a:p>
            <a:r>
              <a:t>Title Text</a:t>
            </a:r>
          </a:p>
        </p:txBody>
      </p:sp>
      <p:sp>
        <p:nvSpPr>
          <p:cNvPr id="1191" name="Picture Placeholder 2"/>
          <p:cNvSpPr>
            <a:spLocks noGrp="1"/>
          </p:cNvSpPr>
          <p:nvPr>
            <p:ph type="pic" sz="half" idx="21"/>
          </p:nvPr>
        </p:nvSpPr>
        <p:spPr>
          <a:xfrm>
            <a:off x="3887391" y="987425"/>
            <a:ext cx="4629151" cy="4873626"/>
          </a:xfrm>
          <a:prstGeom prst="rect">
            <a:avLst/>
          </a:prstGeom>
        </p:spPr>
        <p:txBody>
          <a:bodyPr lIns="91439" rIns="91439"/>
          <a:lstStyle/>
          <a:p>
            <a:endParaRPr/>
          </a:p>
        </p:txBody>
      </p:sp>
      <p:sp>
        <p:nvSpPr>
          <p:cNvPr id="1192" name="Body Level One…"/>
          <p:cNvSpPr txBox="1">
            <a:spLocks noGrp="1"/>
          </p:cNvSpPr>
          <p:nvPr>
            <p:ph type="body" sz="quarter" idx="1"/>
          </p:nvPr>
        </p:nvSpPr>
        <p:spPr>
          <a:xfrm>
            <a:off x="629841" y="2057400"/>
            <a:ext cx="2949178" cy="3811588"/>
          </a:xfrm>
          <a:prstGeom prst="rect">
            <a:avLst/>
          </a:prstGeom>
        </p:spPr>
        <p:txBody>
          <a:bodyPr>
            <a:normAutofit/>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1193" name="Slide Number"/>
          <p:cNvSpPr txBox="1">
            <a:spLocks noGrp="1"/>
          </p:cNvSpPr>
          <p:nvPr>
            <p:ph type="sldNum" sz="quarter" idx="2"/>
          </p:nvPr>
        </p:nvSpPr>
        <p:spPr>
          <a:xfrm>
            <a:off x="8256726" y="6414761"/>
            <a:ext cx="258624" cy="248306"/>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x">
  <p:cSld name="2">
    <p:spTree>
      <p:nvGrpSpPr>
        <p:cNvPr id="1" name=""/>
        <p:cNvGrpSpPr/>
        <p:nvPr/>
      </p:nvGrpSpPr>
      <p:grpSpPr>
        <a:xfrm>
          <a:off x="0" y="0"/>
          <a:ext cx="0" cy="0"/>
          <a:chOff x="0" y="0"/>
          <a:chExt cx="0" cy="0"/>
        </a:xfrm>
      </p:grpSpPr>
      <p:sp>
        <p:nvSpPr>
          <p:cNvPr id="1200" name="Body Level One…"/>
          <p:cNvSpPr txBox="1">
            <a:spLocks noGrp="1"/>
          </p:cNvSpPr>
          <p:nvPr>
            <p:ph type="body" sz="quarter" idx="1"/>
          </p:nvPr>
        </p:nvSpPr>
        <p:spPr>
          <a:xfrm>
            <a:off x="0" y="1"/>
            <a:ext cx="9144000" cy="1073887"/>
          </a:xfrm>
          <a:prstGeom prst="rect">
            <a:avLst/>
          </a:prstGeom>
        </p:spPr>
        <p:txBody>
          <a:bodyPr anchor="ctr">
            <a:normAutofit/>
          </a:bodyPr>
          <a:lstStyle>
            <a:lvl1pPr marL="0" indent="0" algn="ctr">
              <a:buSzTx/>
              <a:buFontTx/>
              <a:buNone/>
              <a:defRPr sz="3600" b="1">
                <a:solidFill>
                  <a:srgbClr val="008C99"/>
                </a:solidFill>
                <a:latin typeface="Gill Sans MT"/>
                <a:ea typeface="Gill Sans MT"/>
                <a:cs typeface="Gill Sans MT"/>
                <a:sym typeface="Gill Sans MT"/>
              </a:defRPr>
            </a:lvl1pPr>
            <a:lvl2pPr marL="800100" indent="-342900" algn="ctr">
              <a:buFontTx/>
              <a:defRPr sz="3600" b="1">
                <a:solidFill>
                  <a:srgbClr val="008C99"/>
                </a:solidFill>
                <a:latin typeface="Gill Sans MT"/>
                <a:ea typeface="Gill Sans MT"/>
                <a:cs typeface="Gill Sans MT"/>
                <a:sym typeface="Gill Sans MT"/>
              </a:defRPr>
            </a:lvl2pPr>
            <a:lvl3pPr marL="1325879" indent="-411479" algn="ctr">
              <a:buFontTx/>
              <a:defRPr sz="3600" b="1">
                <a:solidFill>
                  <a:srgbClr val="008C99"/>
                </a:solidFill>
                <a:latin typeface="Gill Sans MT"/>
                <a:ea typeface="Gill Sans MT"/>
                <a:cs typeface="Gill Sans MT"/>
                <a:sym typeface="Gill Sans MT"/>
              </a:defRPr>
            </a:lvl3pPr>
            <a:lvl4pPr marL="1828800" indent="-457200" algn="ctr">
              <a:buFontTx/>
              <a:defRPr sz="3600" b="1">
                <a:solidFill>
                  <a:srgbClr val="008C99"/>
                </a:solidFill>
                <a:latin typeface="Gill Sans MT"/>
                <a:ea typeface="Gill Sans MT"/>
                <a:cs typeface="Gill Sans MT"/>
                <a:sym typeface="Gill Sans MT"/>
              </a:defRPr>
            </a:lvl4pPr>
            <a:lvl5pPr marL="2286000" indent="-457200" algn="ctr">
              <a:buFontTx/>
              <a:defRPr sz="3600" b="1">
                <a:solidFill>
                  <a:srgbClr val="008C99"/>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1201" name="Text Placeholder 3"/>
          <p:cNvSpPr>
            <a:spLocks noGrp="1"/>
          </p:cNvSpPr>
          <p:nvPr>
            <p:ph type="body" sz="half" idx="21"/>
          </p:nvPr>
        </p:nvSpPr>
        <p:spPr>
          <a:xfrm>
            <a:off x="128804" y="1233377"/>
            <a:ext cx="4283708" cy="5071731"/>
          </a:xfrm>
          <a:prstGeom prst="rect">
            <a:avLst/>
          </a:prstGeom>
        </p:spPr>
        <p:txBody>
          <a:bodyPr>
            <a:normAutofit/>
          </a:bodyPr>
          <a:lstStyle/>
          <a:p>
            <a:pPr>
              <a:buFontTx/>
              <a:buBlip>
                <a:blip r:embed="rId2"/>
              </a:buBlip>
              <a:defRPr>
                <a:solidFill>
                  <a:srgbClr val="50A5AB"/>
                </a:solidFill>
              </a:defRPr>
            </a:pPr>
            <a:endParaRPr/>
          </a:p>
        </p:txBody>
      </p:sp>
      <p:sp>
        <p:nvSpPr>
          <p:cNvPr id="1202" name="Picture Placeholder 2"/>
          <p:cNvSpPr>
            <a:spLocks noGrp="1"/>
          </p:cNvSpPr>
          <p:nvPr>
            <p:ph type="pic" sz="half" idx="22"/>
          </p:nvPr>
        </p:nvSpPr>
        <p:spPr>
          <a:xfrm>
            <a:off x="4529470" y="1233375"/>
            <a:ext cx="4476271" cy="5072174"/>
          </a:xfrm>
          <a:prstGeom prst="rect">
            <a:avLst/>
          </a:prstGeom>
        </p:spPr>
        <p:txBody>
          <a:bodyPr lIns="91439" rIns="91439"/>
          <a:lstStyle/>
          <a:p>
            <a:endParaRPr/>
          </a:p>
        </p:txBody>
      </p:sp>
      <p:sp>
        <p:nvSpPr>
          <p:cNvPr id="1203" name="Straight Connector 5"/>
          <p:cNvSpPr/>
          <p:nvPr/>
        </p:nvSpPr>
        <p:spPr>
          <a:xfrm>
            <a:off x="0" y="1073888"/>
            <a:ext cx="9144000" cy="1"/>
          </a:xfrm>
          <a:prstGeom prst="line">
            <a:avLst/>
          </a:prstGeom>
          <a:ln w="6350">
            <a:solidFill>
              <a:srgbClr val="008C99"/>
            </a:solidFill>
            <a:miter/>
          </a:ln>
        </p:spPr>
        <p:txBody>
          <a:bodyPr lIns="45719" rIns="45719"/>
          <a:lstStyle/>
          <a:p>
            <a:endParaRPr/>
          </a:p>
        </p:txBody>
      </p:sp>
      <p:sp>
        <p:nvSpPr>
          <p:cNvPr id="120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90">
    <p:spTree>
      <p:nvGrpSpPr>
        <p:cNvPr id="1" name=""/>
        <p:cNvGrpSpPr/>
        <p:nvPr/>
      </p:nvGrpSpPr>
      <p:grpSpPr>
        <a:xfrm>
          <a:off x="0" y="0"/>
          <a:ext cx="0" cy="0"/>
          <a:chOff x="0" y="0"/>
          <a:chExt cx="0" cy="0"/>
        </a:xfrm>
      </p:grpSpPr>
      <p:sp>
        <p:nvSpPr>
          <p:cNvPr id="77" name="Rectangle 9"/>
          <p:cNvSpPr/>
          <p:nvPr/>
        </p:nvSpPr>
        <p:spPr>
          <a:xfrm>
            <a:off x="0" y="6445611"/>
            <a:ext cx="9144000" cy="412389"/>
          </a:xfrm>
          <a:prstGeom prst="rect">
            <a:avLst/>
          </a:prstGeom>
          <a:solidFill>
            <a:srgbClr val="50A5AB"/>
          </a:solidFill>
          <a:ln w="12700">
            <a:miter lim="400000"/>
          </a:ln>
        </p:spPr>
        <p:txBody>
          <a:bodyPr lIns="45719" rIns="45719" anchor="ctr"/>
          <a:lstStyle/>
          <a:p>
            <a:pPr algn="ctr">
              <a:defRPr>
                <a:solidFill>
                  <a:srgbClr val="008C99"/>
                </a:solidFill>
              </a:defRPr>
            </a:pPr>
            <a:endParaRPr/>
          </a:p>
        </p:txBody>
      </p:sp>
      <p:pic>
        <p:nvPicPr>
          <p:cNvPr id="78" name="Picture 1" descr="Picture 1"/>
          <p:cNvPicPr>
            <a:picLocks noChangeAspect="1"/>
          </p:cNvPicPr>
          <p:nvPr/>
        </p:nvPicPr>
        <p:blipFill>
          <a:blip r:embed="rId2"/>
          <a:stretch>
            <a:fillRect/>
          </a:stretch>
        </p:blipFill>
        <p:spPr>
          <a:xfrm>
            <a:off x="1" y="0"/>
            <a:ext cx="9144001" cy="6445612"/>
          </a:xfrm>
          <a:prstGeom prst="rect">
            <a:avLst/>
          </a:prstGeom>
          <a:ln w="12700">
            <a:miter lim="400000"/>
          </a:ln>
        </p:spPr>
      </p:pic>
      <p:grpSp>
        <p:nvGrpSpPr>
          <p:cNvPr id="81" name="Group 10"/>
          <p:cNvGrpSpPr/>
          <p:nvPr/>
        </p:nvGrpSpPr>
        <p:grpSpPr>
          <a:xfrm>
            <a:off x="0" y="6504699"/>
            <a:ext cx="1076585" cy="294213"/>
            <a:chOff x="0" y="0"/>
            <a:chExt cx="1076584" cy="294212"/>
          </a:xfrm>
        </p:grpSpPr>
        <p:pic>
          <p:nvPicPr>
            <p:cNvPr id="79" name="Picture 12" descr="Picture 12"/>
            <p:cNvPicPr>
              <a:picLocks noChangeAspect="1"/>
            </p:cNvPicPr>
            <p:nvPr/>
          </p:nvPicPr>
          <p:blipFill>
            <a:blip r:embed="rId3"/>
            <a:stretch>
              <a:fillRect/>
            </a:stretch>
          </p:blipFill>
          <p:spPr>
            <a:xfrm>
              <a:off x="-1" y="0"/>
              <a:ext cx="740456" cy="294213"/>
            </a:xfrm>
            <a:prstGeom prst="rect">
              <a:avLst/>
            </a:prstGeom>
            <a:ln w="12700" cap="flat">
              <a:noFill/>
              <a:miter lim="400000"/>
            </a:ln>
            <a:effectLst/>
          </p:spPr>
        </p:pic>
        <p:pic>
          <p:nvPicPr>
            <p:cNvPr id="80" name="Picture 13" descr="Picture 13"/>
            <p:cNvPicPr>
              <a:picLocks noChangeAspect="1"/>
            </p:cNvPicPr>
            <p:nvPr/>
          </p:nvPicPr>
          <p:blipFill>
            <a:blip r:embed="rId4"/>
            <a:stretch>
              <a:fillRect/>
            </a:stretch>
          </p:blipFill>
          <p:spPr>
            <a:xfrm>
              <a:off x="740454" y="39063"/>
              <a:ext cx="336131" cy="216086"/>
            </a:xfrm>
            <a:prstGeom prst="rect">
              <a:avLst/>
            </a:prstGeom>
            <a:ln w="12700" cap="flat">
              <a:noFill/>
              <a:miter lim="400000"/>
            </a:ln>
            <a:effectLst/>
          </p:spPr>
        </p:pic>
      </p:grpSp>
      <p:pic>
        <p:nvPicPr>
          <p:cNvPr id="82" name="Picture 8" descr="Picture 8"/>
          <p:cNvPicPr>
            <a:picLocks noChangeAspect="1"/>
          </p:cNvPicPr>
          <p:nvPr/>
        </p:nvPicPr>
        <p:blipFill>
          <a:blip r:embed="rId5"/>
          <a:stretch>
            <a:fillRect/>
          </a:stretch>
        </p:blipFill>
        <p:spPr>
          <a:xfrm>
            <a:off x="8065230" y="6493411"/>
            <a:ext cx="1044903" cy="355897"/>
          </a:xfrm>
          <a:prstGeom prst="rect">
            <a:avLst/>
          </a:prstGeom>
          <a:ln w="12700">
            <a:miter lim="400000"/>
          </a:ln>
        </p:spPr>
      </p:pic>
      <p:sp>
        <p:nvSpPr>
          <p:cNvPr id="83" name="Freeform 5"/>
          <p:cNvSpPr/>
          <p:nvPr/>
        </p:nvSpPr>
        <p:spPr>
          <a:xfrm>
            <a:off x="2675640" y="3232596"/>
            <a:ext cx="1748305" cy="259438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7423"/>
                </a:lnTo>
                <a:lnTo>
                  <a:pt x="10823" y="21600"/>
                </a:lnTo>
                <a:lnTo>
                  <a:pt x="21600" y="17423"/>
                </a:lnTo>
                <a:lnTo>
                  <a:pt x="21600" y="0"/>
                </a:lnTo>
                <a:lnTo>
                  <a:pt x="0" y="0"/>
                </a:lnTo>
                <a:close/>
              </a:path>
            </a:pathLst>
          </a:custGeom>
          <a:solidFill>
            <a:srgbClr val="FFFFFF"/>
          </a:solidFill>
          <a:ln w="12700">
            <a:miter lim="400000"/>
          </a:ln>
          <a:effectLst>
            <a:outerShdw blurRad="50800" dist="38100" dir="2700000" rotWithShape="0">
              <a:srgbClr val="000000">
                <a:alpha val="40000"/>
              </a:srgbClr>
            </a:outerShdw>
          </a:effectLst>
        </p:spPr>
        <p:txBody>
          <a:bodyPr lIns="45719" rIns="45719"/>
          <a:lstStyle/>
          <a:p>
            <a:endParaRPr/>
          </a:p>
        </p:txBody>
      </p:sp>
      <p:sp>
        <p:nvSpPr>
          <p:cNvPr id="84" name="Freeform 6"/>
          <p:cNvSpPr/>
          <p:nvPr/>
        </p:nvSpPr>
        <p:spPr>
          <a:xfrm>
            <a:off x="6588524" y="3232596"/>
            <a:ext cx="1748305" cy="259438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7423"/>
                </a:lnTo>
                <a:lnTo>
                  <a:pt x="10792" y="21600"/>
                </a:lnTo>
                <a:lnTo>
                  <a:pt x="21600" y="17423"/>
                </a:lnTo>
                <a:lnTo>
                  <a:pt x="21600" y="0"/>
                </a:lnTo>
                <a:lnTo>
                  <a:pt x="0" y="0"/>
                </a:lnTo>
                <a:close/>
              </a:path>
            </a:pathLst>
          </a:custGeom>
          <a:solidFill>
            <a:srgbClr val="FFFFFF"/>
          </a:solidFill>
          <a:ln w="12700">
            <a:miter lim="400000"/>
          </a:ln>
          <a:effectLst>
            <a:outerShdw blurRad="50800" dist="38100" dir="2700000" rotWithShape="0">
              <a:srgbClr val="000000">
                <a:alpha val="40000"/>
              </a:srgbClr>
            </a:outerShdw>
          </a:effectLst>
        </p:spPr>
        <p:txBody>
          <a:bodyPr lIns="45719" rIns="45719"/>
          <a:lstStyle/>
          <a:p>
            <a:endParaRPr/>
          </a:p>
        </p:txBody>
      </p:sp>
      <p:sp>
        <p:nvSpPr>
          <p:cNvPr id="85" name="Freeform 7"/>
          <p:cNvSpPr/>
          <p:nvPr/>
        </p:nvSpPr>
        <p:spPr>
          <a:xfrm>
            <a:off x="4632755" y="3232596"/>
            <a:ext cx="1749553" cy="259438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7423"/>
                </a:lnTo>
                <a:lnTo>
                  <a:pt x="10785" y="21600"/>
                </a:lnTo>
                <a:lnTo>
                  <a:pt x="21600" y="17423"/>
                </a:lnTo>
                <a:lnTo>
                  <a:pt x="21600" y="0"/>
                </a:lnTo>
                <a:lnTo>
                  <a:pt x="0" y="0"/>
                </a:lnTo>
                <a:close/>
              </a:path>
            </a:pathLst>
          </a:custGeom>
          <a:solidFill>
            <a:srgbClr val="FFFFFF"/>
          </a:solidFill>
          <a:ln w="12700">
            <a:miter lim="400000"/>
          </a:ln>
          <a:effectLst>
            <a:outerShdw blurRad="50800" dist="38100" dir="2700000" rotWithShape="0">
              <a:srgbClr val="000000">
                <a:alpha val="40000"/>
              </a:srgbClr>
            </a:outerShdw>
          </a:effectLst>
        </p:spPr>
        <p:txBody>
          <a:bodyPr lIns="45719" rIns="45719"/>
          <a:lstStyle/>
          <a:p>
            <a:endParaRPr/>
          </a:p>
        </p:txBody>
      </p:sp>
      <p:sp>
        <p:nvSpPr>
          <p:cNvPr id="86" name="Freeform 8"/>
          <p:cNvSpPr/>
          <p:nvPr/>
        </p:nvSpPr>
        <p:spPr>
          <a:xfrm>
            <a:off x="721218" y="3232596"/>
            <a:ext cx="1748304" cy="259438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7423"/>
                </a:lnTo>
                <a:lnTo>
                  <a:pt x="10808" y="21600"/>
                </a:lnTo>
                <a:lnTo>
                  <a:pt x="21600" y="17423"/>
                </a:lnTo>
                <a:lnTo>
                  <a:pt x="21600" y="0"/>
                </a:lnTo>
                <a:lnTo>
                  <a:pt x="0" y="0"/>
                </a:lnTo>
                <a:close/>
              </a:path>
            </a:pathLst>
          </a:custGeom>
          <a:solidFill>
            <a:srgbClr val="FFFFFF"/>
          </a:solidFill>
          <a:ln w="12700">
            <a:miter lim="400000"/>
          </a:ln>
          <a:effectLst>
            <a:outerShdw blurRad="50800" dist="38100" dir="2700000" rotWithShape="0">
              <a:srgbClr val="000000">
                <a:alpha val="40000"/>
              </a:srgbClr>
            </a:outerShdw>
          </a:effectLst>
        </p:spPr>
        <p:txBody>
          <a:bodyPr lIns="45719" rIns="45719"/>
          <a:lstStyle/>
          <a:p>
            <a:endParaRPr/>
          </a:p>
        </p:txBody>
      </p:sp>
      <p:sp>
        <p:nvSpPr>
          <p:cNvPr id="87" name="Body Level One…"/>
          <p:cNvSpPr txBox="1">
            <a:spLocks noGrp="1"/>
          </p:cNvSpPr>
          <p:nvPr>
            <p:ph type="body" sz="quarter" idx="1"/>
          </p:nvPr>
        </p:nvSpPr>
        <p:spPr>
          <a:xfrm>
            <a:off x="347730" y="395396"/>
            <a:ext cx="5647524" cy="699269"/>
          </a:xfrm>
          <a:prstGeom prst="rect">
            <a:avLst/>
          </a:prstGeom>
        </p:spPr>
        <p:txBody>
          <a:bodyPr>
            <a:normAutofit/>
          </a:bodyPr>
          <a:lstStyle>
            <a:lvl1pPr marL="0" indent="0">
              <a:buSzTx/>
              <a:buFontTx/>
              <a:buNone/>
              <a:defRPr sz="3600" b="1">
                <a:solidFill>
                  <a:srgbClr val="1C344D"/>
                </a:solidFill>
                <a:latin typeface="Gill Sans MT"/>
                <a:ea typeface="Gill Sans MT"/>
                <a:cs typeface="Gill Sans MT"/>
                <a:sym typeface="Gill Sans MT"/>
              </a:defRPr>
            </a:lvl1pPr>
            <a:lvl2pPr marL="800100" indent="-342900">
              <a:buFontTx/>
              <a:defRPr sz="3600" b="1">
                <a:solidFill>
                  <a:srgbClr val="1C344D"/>
                </a:solidFill>
                <a:latin typeface="Gill Sans MT"/>
                <a:ea typeface="Gill Sans MT"/>
                <a:cs typeface="Gill Sans MT"/>
                <a:sym typeface="Gill Sans MT"/>
              </a:defRPr>
            </a:lvl2pPr>
            <a:lvl3pPr marL="1325879" indent="-411479">
              <a:buFontTx/>
              <a:defRPr sz="3600" b="1">
                <a:solidFill>
                  <a:srgbClr val="1C344D"/>
                </a:solidFill>
                <a:latin typeface="Gill Sans MT"/>
                <a:ea typeface="Gill Sans MT"/>
                <a:cs typeface="Gill Sans MT"/>
                <a:sym typeface="Gill Sans MT"/>
              </a:defRPr>
            </a:lvl3pPr>
            <a:lvl4pPr marL="1828800" indent="-457200">
              <a:buFontTx/>
              <a:defRPr sz="3600" b="1">
                <a:solidFill>
                  <a:srgbClr val="1C344D"/>
                </a:solidFill>
                <a:latin typeface="Gill Sans MT"/>
                <a:ea typeface="Gill Sans MT"/>
                <a:cs typeface="Gill Sans MT"/>
                <a:sym typeface="Gill Sans MT"/>
              </a:defRPr>
            </a:lvl4pPr>
            <a:lvl5pPr marL="2286000" indent="-457200">
              <a:buFontTx/>
              <a:defRPr sz="3600" b="1">
                <a:solidFill>
                  <a:srgbClr val="1C344D"/>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88" name="Text Placeholder 5"/>
          <p:cNvSpPr>
            <a:spLocks noGrp="1"/>
          </p:cNvSpPr>
          <p:nvPr>
            <p:ph type="body" sz="quarter" idx="21"/>
          </p:nvPr>
        </p:nvSpPr>
        <p:spPr>
          <a:xfrm>
            <a:off x="721218" y="3231152"/>
            <a:ext cx="1745614" cy="406050"/>
          </a:xfrm>
          <a:prstGeom prst="rect">
            <a:avLst/>
          </a:prstGeom>
        </p:spPr>
        <p:txBody>
          <a:bodyPr>
            <a:normAutofit/>
          </a:bodyPr>
          <a:lstStyle/>
          <a:p>
            <a:pPr marL="0" indent="0" algn="ctr">
              <a:buSzTx/>
              <a:buFontTx/>
              <a:buNone/>
              <a:defRPr>
                <a:solidFill>
                  <a:srgbClr val="1C344D"/>
                </a:solidFill>
                <a:latin typeface="Gill Sans MT"/>
                <a:ea typeface="Gill Sans MT"/>
                <a:cs typeface="Gill Sans MT"/>
                <a:sym typeface="Gill Sans MT"/>
              </a:defRPr>
            </a:pPr>
            <a:endParaRPr/>
          </a:p>
        </p:txBody>
      </p:sp>
      <p:sp>
        <p:nvSpPr>
          <p:cNvPr id="89" name="Text Placeholder 5"/>
          <p:cNvSpPr>
            <a:spLocks noGrp="1"/>
          </p:cNvSpPr>
          <p:nvPr>
            <p:ph type="body" sz="quarter" idx="22"/>
          </p:nvPr>
        </p:nvSpPr>
        <p:spPr>
          <a:xfrm>
            <a:off x="721216" y="3637200"/>
            <a:ext cx="1751932" cy="2188430"/>
          </a:xfrm>
          <a:prstGeom prst="rect">
            <a:avLst/>
          </a:prstGeom>
        </p:spPr>
        <p:txBody>
          <a:bodyPr>
            <a:normAutofit/>
          </a:bodyPr>
          <a:lstStyle/>
          <a:p>
            <a:pPr marL="342900" indent="-342900">
              <a:lnSpc>
                <a:spcPct val="100000"/>
              </a:lnSpc>
              <a:spcBef>
                <a:spcPts val="0"/>
              </a:spcBef>
              <a:defRPr sz="2000">
                <a:solidFill>
                  <a:srgbClr val="008C99"/>
                </a:solidFill>
                <a:latin typeface="Gill Sans MT"/>
                <a:ea typeface="Gill Sans MT"/>
                <a:cs typeface="Gill Sans MT"/>
                <a:sym typeface="Gill Sans MT"/>
              </a:defRPr>
            </a:pPr>
            <a:endParaRPr/>
          </a:p>
        </p:txBody>
      </p:sp>
      <p:sp>
        <p:nvSpPr>
          <p:cNvPr id="90" name="Text Placeholder 5"/>
          <p:cNvSpPr>
            <a:spLocks noGrp="1"/>
          </p:cNvSpPr>
          <p:nvPr>
            <p:ph type="body" sz="quarter" idx="23"/>
          </p:nvPr>
        </p:nvSpPr>
        <p:spPr>
          <a:xfrm>
            <a:off x="2702050" y="3231152"/>
            <a:ext cx="1745614" cy="406050"/>
          </a:xfrm>
          <a:prstGeom prst="rect">
            <a:avLst/>
          </a:prstGeom>
        </p:spPr>
        <p:txBody>
          <a:bodyPr>
            <a:normAutofit/>
          </a:bodyPr>
          <a:lstStyle/>
          <a:p>
            <a:pPr marL="0" indent="0" algn="ctr">
              <a:buSzTx/>
              <a:buFontTx/>
              <a:buNone/>
              <a:defRPr>
                <a:solidFill>
                  <a:srgbClr val="1C344D"/>
                </a:solidFill>
                <a:latin typeface="Gill Sans MT"/>
                <a:ea typeface="Gill Sans MT"/>
                <a:cs typeface="Gill Sans MT"/>
                <a:sym typeface="Gill Sans MT"/>
              </a:defRPr>
            </a:pPr>
            <a:endParaRPr/>
          </a:p>
        </p:txBody>
      </p:sp>
      <p:sp>
        <p:nvSpPr>
          <p:cNvPr id="91" name="Text Placeholder 5"/>
          <p:cNvSpPr>
            <a:spLocks noGrp="1"/>
          </p:cNvSpPr>
          <p:nvPr>
            <p:ph type="body" sz="quarter" idx="24"/>
          </p:nvPr>
        </p:nvSpPr>
        <p:spPr>
          <a:xfrm>
            <a:off x="2702049" y="3637200"/>
            <a:ext cx="1751931" cy="2188430"/>
          </a:xfrm>
          <a:prstGeom prst="rect">
            <a:avLst/>
          </a:prstGeom>
        </p:spPr>
        <p:txBody>
          <a:bodyPr>
            <a:normAutofit/>
          </a:bodyPr>
          <a:lstStyle/>
          <a:p>
            <a:pPr marL="342900" indent="-342900">
              <a:lnSpc>
                <a:spcPct val="100000"/>
              </a:lnSpc>
              <a:spcBef>
                <a:spcPts val="0"/>
              </a:spcBef>
              <a:defRPr sz="2000">
                <a:solidFill>
                  <a:srgbClr val="008C99"/>
                </a:solidFill>
                <a:latin typeface="Gill Sans MT"/>
                <a:ea typeface="Gill Sans MT"/>
                <a:cs typeface="Gill Sans MT"/>
                <a:sym typeface="Gill Sans MT"/>
              </a:defRPr>
            </a:pPr>
            <a:endParaRPr/>
          </a:p>
        </p:txBody>
      </p:sp>
      <p:sp>
        <p:nvSpPr>
          <p:cNvPr id="92" name="Text Placeholder 5"/>
          <p:cNvSpPr>
            <a:spLocks noGrp="1"/>
          </p:cNvSpPr>
          <p:nvPr>
            <p:ph type="body" sz="quarter" idx="25"/>
          </p:nvPr>
        </p:nvSpPr>
        <p:spPr>
          <a:xfrm>
            <a:off x="4633538" y="3231152"/>
            <a:ext cx="1745613" cy="406050"/>
          </a:xfrm>
          <a:prstGeom prst="rect">
            <a:avLst/>
          </a:prstGeom>
        </p:spPr>
        <p:txBody>
          <a:bodyPr>
            <a:normAutofit/>
          </a:bodyPr>
          <a:lstStyle/>
          <a:p>
            <a:pPr marL="0" indent="0" algn="ctr">
              <a:buSzTx/>
              <a:buFontTx/>
              <a:buNone/>
              <a:defRPr>
                <a:solidFill>
                  <a:srgbClr val="1C344D"/>
                </a:solidFill>
                <a:latin typeface="Gill Sans MT"/>
                <a:ea typeface="Gill Sans MT"/>
                <a:cs typeface="Gill Sans MT"/>
                <a:sym typeface="Gill Sans MT"/>
              </a:defRPr>
            </a:pPr>
            <a:endParaRPr/>
          </a:p>
        </p:txBody>
      </p:sp>
      <p:sp>
        <p:nvSpPr>
          <p:cNvPr id="93" name="Text Placeholder 5"/>
          <p:cNvSpPr>
            <a:spLocks noGrp="1"/>
          </p:cNvSpPr>
          <p:nvPr>
            <p:ph type="body" sz="quarter" idx="26"/>
          </p:nvPr>
        </p:nvSpPr>
        <p:spPr>
          <a:xfrm>
            <a:off x="4633536" y="3637200"/>
            <a:ext cx="1751931" cy="2188430"/>
          </a:xfrm>
          <a:prstGeom prst="rect">
            <a:avLst/>
          </a:prstGeom>
        </p:spPr>
        <p:txBody>
          <a:bodyPr>
            <a:normAutofit/>
          </a:bodyPr>
          <a:lstStyle/>
          <a:p>
            <a:pPr marL="342900" indent="-342900">
              <a:lnSpc>
                <a:spcPct val="100000"/>
              </a:lnSpc>
              <a:spcBef>
                <a:spcPts val="0"/>
              </a:spcBef>
              <a:defRPr sz="2000">
                <a:solidFill>
                  <a:srgbClr val="008C99"/>
                </a:solidFill>
                <a:latin typeface="Gill Sans MT"/>
                <a:ea typeface="Gill Sans MT"/>
                <a:cs typeface="Gill Sans MT"/>
                <a:sym typeface="Gill Sans MT"/>
              </a:defRPr>
            </a:pPr>
            <a:endParaRPr/>
          </a:p>
        </p:txBody>
      </p:sp>
      <p:sp>
        <p:nvSpPr>
          <p:cNvPr id="94" name="Text Placeholder 5"/>
          <p:cNvSpPr>
            <a:spLocks noGrp="1"/>
          </p:cNvSpPr>
          <p:nvPr>
            <p:ph type="body" sz="quarter" idx="27"/>
          </p:nvPr>
        </p:nvSpPr>
        <p:spPr>
          <a:xfrm>
            <a:off x="6561084" y="3231152"/>
            <a:ext cx="1745613" cy="406050"/>
          </a:xfrm>
          <a:prstGeom prst="rect">
            <a:avLst/>
          </a:prstGeom>
        </p:spPr>
        <p:txBody>
          <a:bodyPr>
            <a:normAutofit/>
          </a:bodyPr>
          <a:lstStyle/>
          <a:p>
            <a:pPr marL="0" indent="0" algn="ctr">
              <a:buSzTx/>
              <a:buFontTx/>
              <a:buNone/>
              <a:defRPr>
                <a:solidFill>
                  <a:srgbClr val="1C344D"/>
                </a:solidFill>
                <a:latin typeface="Gill Sans MT"/>
                <a:ea typeface="Gill Sans MT"/>
                <a:cs typeface="Gill Sans MT"/>
                <a:sym typeface="Gill Sans MT"/>
              </a:defRPr>
            </a:pPr>
            <a:endParaRPr/>
          </a:p>
        </p:txBody>
      </p:sp>
      <p:sp>
        <p:nvSpPr>
          <p:cNvPr id="95" name="Text Placeholder 5"/>
          <p:cNvSpPr>
            <a:spLocks noGrp="1"/>
          </p:cNvSpPr>
          <p:nvPr>
            <p:ph type="body" sz="quarter" idx="28"/>
          </p:nvPr>
        </p:nvSpPr>
        <p:spPr>
          <a:xfrm>
            <a:off x="6561083" y="3637200"/>
            <a:ext cx="1751931" cy="2188430"/>
          </a:xfrm>
          <a:prstGeom prst="rect">
            <a:avLst/>
          </a:prstGeom>
        </p:spPr>
        <p:txBody>
          <a:bodyPr>
            <a:normAutofit/>
          </a:bodyPr>
          <a:lstStyle/>
          <a:p>
            <a:pPr marL="342900" indent="-342900">
              <a:lnSpc>
                <a:spcPct val="100000"/>
              </a:lnSpc>
              <a:spcBef>
                <a:spcPts val="0"/>
              </a:spcBef>
              <a:defRPr sz="2000">
                <a:solidFill>
                  <a:srgbClr val="008C99"/>
                </a:solidFill>
                <a:latin typeface="Gill Sans MT"/>
                <a:ea typeface="Gill Sans MT"/>
                <a:cs typeface="Gill Sans MT"/>
                <a:sym typeface="Gill Sans MT"/>
              </a:defRPr>
            </a:pPr>
            <a:endParaRPr/>
          </a:p>
        </p:txBody>
      </p:sp>
      <p:sp>
        <p:nvSpPr>
          <p:cNvPr id="96" name="Text Placeholder 5"/>
          <p:cNvSpPr>
            <a:spLocks noGrp="1"/>
          </p:cNvSpPr>
          <p:nvPr>
            <p:ph type="body" sz="half" idx="29"/>
          </p:nvPr>
        </p:nvSpPr>
        <p:spPr>
          <a:xfrm>
            <a:off x="721215" y="1378040"/>
            <a:ext cx="7615613" cy="1674255"/>
          </a:xfrm>
          <a:prstGeom prst="rect">
            <a:avLst/>
          </a:prstGeom>
        </p:spPr>
        <p:txBody>
          <a:bodyPr>
            <a:normAutofit/>
          </a:bodyPr>
          <a:lstStyle/>
          <a:p>
            <a:pPr marL="0" indent="0">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9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x">
  <p:cSld name="4">
    <p:spTree>
      <p:nvGrpSpPr>
        <p:cNvPr id="1" name=""/>
        <p:cNvGrpSpPr/>
        <p:nvPr/>
      </p:nvGrpSpPr>
      <p:grpSpPr>
        <a:xfrm>
          <a:off x="0" y="0"/>
          <a:ext cx="0" cy="0"/>
          <a:chOff x="0" y="0"/>
          <a:chExt cx="0" cy="0"/>
        </a:xfrm>
      </p:grpSpPr>
      <p:pic>
        <p:nvPicPr>
          <p:cNvPr id="1211" name="Picture 1" descr="Picture 1"/>
          <p:cNvPicPr>
            <a:picLocks noChangeAspect="1"/>
          </p:cNvPicPr>
          <p:nvPr/>
        </p:nvPicPr>
        <p:blipFill>
          <a:blip r:embed="rId2"/>
          <a:stretch>
            <a:fillRect/>
          </a:stretch>
        </p:blipFill>
        <p:spPr>
          <a:xfrm>
            <a:off x="-148859" y="2"/>
            <a:ext cx="9388552" cy="6464595"/>
          </a:xfrm>
          <a:prstGeom prst="rect">
            <a:avLst/>
          </a:prstGeom>
          <a:ln w="12700">
            <a:miter lim="400000"/>
          </a:ln>
        </p:spPr>
      </p:pic>
      <p:sp>
        <p:nvSpPr>
          <p:cNvPr id="1212" name="Body Level One…"/>
          <p:cNvSpPr txBox="1">
            <a:spLocks noGrp="1"/>
          </p:cNvSpPr>
          <p:nvPr>
            <p:ph type="body" sz="quarter" idx="1"/>
          </p:nvPr>
        </p:nvSpPr>
        <p:spPr>
          <a:xfrm>
            <a:off x="0" y="1"/>
            <a:ext cx="9144000" cy="1073887"/>
          </a:xfrm>
          <a:prstGeom prst="rect">
            <a:avLst/>
          </a:prstGeom>
        </p:spPr>
        <p:txBody>
          <a:bodyPr anchor="ctr">
            <a:normAutofit/>
          </a:bodyPr>
          <a:lstStyle>
            <a:lvl1pPr marL="0" indent="0">
              <a:buSzTx/>
              <a:buFontTx/>
              <a:buNone/>
              <a:defRPr sz="3600" b="1">
                <a:solidFill>
                  <a:srgbClr val="008C99"/>
                </a:solidFill>
                <a:latin typeface="Gill Sans MT"/>
                <a:ea typeface="Gill Sans MT"/>
                <a:cs typeface="Gill Sans MT"/>
                <a:sym typeface="Gill Sans MT"/>
              </a:defRPr>
            </a:lvl1pPr>
            <a:lvl2pPr marL="800100" indent="-342900">
              <a:buFontTx/>
              <a:defRPr sz="3600" b="1">
                <a:solidFill>
                  <a:srgbClr val="008C99"/>
                </a:solidFill>
                <a:latin typeface="Gill Sans MT"/>
                <a:ea typeface="Gill Sans MT"/>
                <a:cs typeface="Gill Sans MT"/>
                <a:sym typeface="Gill Sans MT"/>
              </a:defRPr>
            </a:lvl2pPr>
            <a:lvl3pPr marL="1325879" indent="-411479">
              <a:buFontTx/>
              <a:defRPr sz="3600" b="1">
                <a:solidFill>
                  <a:srgbClr val="008C99"/>
                </a:solidFill>
                <a:latin typeface="Gill Sans MT"/>
                <a:ea typeface="Gill Sans MT"/>
                <a:cs typeface="Gill Sans MT"/>
                <a:sym typeface="Gill Sans MT"/>
              </a:defRPr>
            </a:lvl3pPr>
            <a:lvl4pPr marL="1828800" indent="-457200">
              <a:buFontTx/>
              <a:defRPr sz="3600" b="1">
                <a:solidFill>
                  <a:srgbClr val="008C99"/>
                </a:solidFill>
                <a:latin typeface="Gill Sans MT"/>
                <a:ea typeface="Gill Sans MT"/>
                <a:cs typeface="Gill Sans MT"/>
                <a:sym typeface="Gill Sans MT"/>
              </a:defRPr>
            </a:lvl4pPr>
            <a:lvl5pPr marL="2286000" indent="-457200">
              <a:buFontTx/>
              <a:defRPr sz="3600" b="1">
                <a:solidFill>
                  <a:srgbClr val="008C99"/>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1213" name="Text Placeholder 5"/>
          <p:cNvSpPr>
            <a:spLocks noGrp="1"/>
          </p:cNvSpPr>
          <p:nvPr>
            <p:ph type="body" sz="quarter" idx="21"/>
          </p:nvPr>
        </p:nvSpPr>
        <p:spPr>
          <a:xfrm>
            <a:off x="128336" y="1197461"/>
            <a:ext cx="3454834" cy="446654"/>
          </a:xfrm>
          <a:prstGeom prst="rect">
            <a:avLst/>
          </a:prstGeom>
        </p:spPr>
        <p:txBody>
          <a:bodyPr>
            <a:normAutofit/>
          </a:bodyPr>
          <a:lstStyle/>
          <a:p>
            <a:pPr marL="0" indent="0">
              <a:buSzTx/>
              <a:buFontTx/>
              <a:buNone/>
              <a:defRPr>
                <a:solidFill>
                  <a:srgbClr val="50A5AB"/>
                </a:solidFill>
                <a:latin typeface="Gill Sans MT"/>
                <a:ea typeface="Gill Sans MT"/>
                <a:cs typeface="Gill Sans MT"/>
                <a:sym typeface="Gill Sans MT"/>
              </a:defRPr>
            </a:pPr>
            <a:endParaRPr/>
          </a:p>
        </p:txBody>
      </p:sp>
      <p:sp>
        <p:nvSpPr>
          <p:cNvPr id="1214" name="Text Placeholder 5"/>
          <p:cNvSpPr>
            <a:spLocks noGrp="1"/>
          </p:cNvSpPr>
          <p:nvPr>
            <p:ph type="body" sz="quarter" idx="22"/>
          </p:nvPr>
        </p:nvSpPr>
        <p:spPr>
          <a:xfrm>
            <a:off x="5550941" y="1197461"/>
            <a:ext cx="3454833" cy="446654"/>
          </a:xfrm>
          <a:prstGeom prst="rect">
            <a:avLst/>
          </a:prstGeom>
        </p:spPr>
        <p:txBody>
          <a:bodyPr>
            <a:normAutofit/>
          </a:bodyPr>
          <a:lstStyle/>
          <a:p>
            <a:pPr marL="0" indent="0">
              <a:buSzTx/>
              <a:buFontTx/>
              <a:buNone/>
              <a:defRPr>
                <a:solidFill>
                  <a:srgbClr val="50A5AB"/>
                </a:solidFill>
                <a:latin typeface="Gill Sans MT"/>
                <a:ea typeface="Gill Sans MT"/>
                <a:cs typeface="Gill Sans MT"/>
                <a:sym typeface="Gill Sans MT"/>
              </a:defRPr>
            </a:pPr>
            <a:endParaRPr/>
          </a:p>
        </p:txBody>
      </p:sp>
      <p:sp>
        <p:nvSpPr>
          <p:cNvPr id="1215" name="Text Placeholder 3"/>
          <p:cNvSpPr>
            <a:spLocks noGrp="1"/>
          </p:cNvSpPr>
          <p:nvPr>
            <p:ph type="body" sz="half" idx="23"/>
          </p:nvPr>
        </p:nvSpPr>
        <p:spPr>
          <a:xfrm>
            <a:off x="128805" y="1767688"/>
            <a:ext cx="3454401" cy="4452361"/>
          </a:xfrm>
          <a:prstGeom prst="rect">
            <a:avLst/>
          </a:prstGeom>
        </p:spPr>
        <p:txBody>
          <a:bodyPr>
            <a:normAutofit/>
          </a:bodyPr>
          <a:lstStyle/>
          <a:p>
            <a:pPr>
              <a:buFontTx/>
              <a:buBlip>
                <a:blip r:embed="rId3"/>
              </a:buBlip>
              <a:defRPr>
                <a:solidFill>
                  <a:srgbClr val="50A5AB"/>
                </a:solidFill>
              </a:defRPr>
            </a:pPr>
            <a:endParaRPr/>
          </a:p>
        </p:txBody>
      </p:sp>
      <p:sp>
        <p:nvSpPr>
          <p:cNvPr id="1216" name="Text Placeholder 3"/>
          <p:cNvSpPr>
            <a:spLocks noGrp="1"/>
          </p:cNvSpPr>
          <p:nvPr>
            <p:ph type="body" sz="half" idx="24"/>
          </p:nvPr>
        </p:nvSpPr>
        <p:spPr>
          <a:xfrm>
            <a:off x="5550941" y="1767688"/>
            <a:ext cx="3454401" cy="4452361"/>
          </a:xfrm>
          <a:prstGeom prst="rect">
            <a:avLst/>
          </a:prstGeom>
        </p:spPr>
        <p:txBody>
          <a:bodyPr>
            <a:normAutofit/>
          </a:bodyPr>
          <a:lstStyle/>
          <a:p>
            <a:pPr>
              <a:buFontTx/>
              <a:buBlip>
                <a:blip r:embed="rId3"/>
              </a:buBlip>
              <a:defRPr>
                <a:solidFill>
                  <a:srgbClr val="50A5AB"/>
                </a:solidFill>
              </a:defRPr>
            </a:pPr>
            <a:endParaRPr/>
          </a:p>
        </p:txBody>
      </p:sp>
      <p:sp>
        <p:nvSpPr>
          <p:cNvPr id="1217" name="Straight Connector 13"/>
          <p:cNvSpPr/>
          <p:nvPr/>
        </p:nvSpPr>
        <p:spPr>
          <a:xfrm>
            <a:off x="0" y="1073888"/>
            <a:ext cx="5241851" cy="1"/>
          </a:xfrm>
          <a:prstGeom prst="line">
            <a:avLst/>
          </a:prstGeom>
          <a:ln w="6350">
            <a:solidFill>
              <a:srgbClr val="008C99"/>
            </a:solidFill>
            <a:miter/>
          </a:ln>
        </p:spPr>
        <p:txBody>
          <a:bodyPr lIns="45719" rIns="45719"/>
          <a:lstStyle/>
          <a:p>
            <a:endParaRPr/>
          </a:p>
        </p:txBody>
      </p:sp>
      <p:sp>
        <p:nvSpPr>
          <p:cNvPr id="121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x">
  <p:cSld name="1">
    <p:spTree>
      <p:nvGrpSpPr>
        <p:cNvPr id="1" name=""/>
        <p:cNvGrpSpPr/>
        <p:nvPr/>
      </p:nvGrpSpPr>
      <p:grpSpPr>
        <a:xfrm>
          <a:off x="0" y="0"/>
          <a:ext cx="0" cy="0"/>
          <a:chOff x="0" y="0"/>
          <a:chExt cx="0" cy="0"/>
        </a:xfrm>
      </p:grpSpPr>
      <p:sp>
        <p:nvSpPr>
          <p:cNvPr id="1225" name="Body Level One…"/>
          <p:cNvSpPr txBox="1">
            <a:spLocks noGrp="1"/>
          </p:cNvSpPr>
          <p:nvPr>
            <p:ph type="body" sz="quarter" idx="1"/>
          </p:nvPr>
        </p:nvSpPr>
        <p:spPr>
          <a:xfrm>
            <a:off x="0" y="1"/>
            <a:ext cx="9144000" cy="1073887"/>
          </a:xfrm>
          <a:prstGeom prst="rect">
            <a:avLst/>
          </a:prstGeom>
        </p:spPr>
        <p:txBody>
          <a:bodyPr anchor="ctr">
            <a:normAutofit/>
          </a:bodyPr>
          <a:lstStyle>
            <a:lvl1pPr marL="0" indent="0" algn="ctr">
              <a:buSzTx/>
              <a:buFontTx/>
              <a:buNone/>
              <a:defRPr sz="3600" b="1">
                <a:solidFill>
                  <a:srgbClr val="008C99"/>
                </a:solidFill>
                <a:latin typeface="Gill Sans MT"/>
                <a:ea typeface="Gill Sans MT"/>
                <a:cs typeface="Gill Sans MT"/>
                <a:sym typeface="Gill Sans MT"/>
              </a:defRPr>
            </a:lvl1pPr>
            <a:lvl2pPr marL="800100" indent="-342900" algn="ctr">
              <a:buFontTx/>
              <a:defRPr sz="3600" b="1">
                <a:solidFill>
                  <a:srgbClr val="008C99"/>
                </a:solidFill>
                <a:latin typeface="Gill Sans MT"/>
                <a:ea typeface="Gill Sans MT"/>
                <a:cs typeface="Gill Sans MT"/>
                <a:sym typeface="Gill Sans MT"/>
              </a:defRPr>
            </a:lvl2pPr>
            <a:lvl3pPr marL="1325879" indent="-411479" algn="ctr">
              <a:buFontTx/>
              <a:defRPr sz="3600" b="1">
                <a:solidFill>
                  <a:srgbClr val="008C99"/>
                </a:solidFill>
                <a:latin typeface="Gill Sans MT"/>
                <a:ea typeface="Gill Sans MT"/>
                <a:cs typeface="Gill Sans MT"/>
                <a:sym typeface="Gill Sans MT"/>
              </a:defRPr>
            </a:lvl3pPr>
            <a:lvl4pPr marL="1828800" indent="-457200" algn="ctr">
              <a:buFontTx/>
              <a:defRPr sz="3600" b="1">
                <a:solidFill>
                  <a:srgbClr val="008C99"/>
                </a:solidFill>
                <a:latin typeface="Gill Sans MT"/>
                <a:ea typeface="Gill Sans MT"/>
                <a:cs typeface="Gill Sans MT"/>
                <a:sym typeface="Gill Sans MT"/>
              </a:defRPr>
            </a:lvl4pPr>
            <a:lvl5pPr marL="2286000" indent="-457200" algn="ctr">
              <a:buFontTx/>
              <a:defRPr sz="3600" b="1">
                <a:solidFill>
                  <a:srgbClr val="008C99"/>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1226" name="Text Placeholder 3"/>
          <p:cNvSpPr>
            <a:spLocks noGrp="1"/>
          </p:cNvSpPr>
          <p:nvPr>
            <p:ph type="body" idx="21"/>
          </p:nvPr>
        </p:nvSpPr>
        <p:spPr>
          <a:xfrm>
            <a:off x="128804" y="1233377"/>
            <a:ext cx="8866339" cy="5071731"/>
          </a:xfrm>
          <a:prstGeom prst="rect">
            <a:avLst/>
          </a:prstGeom>
        </p:spPr>
        <p:txBody>
          <a:bodyPr>
            <a:normAutofit/>
          </a:bodyPr>
          <a:lstStyle/>
          <a:p>
            <a:pPr>
              <a:buFontTx/>
              <a:buBlip>
                <a:blip r:embed="rId2"/>
              </a:buBlip>
              <a:defRPr>
                <a:solidFill>
                  <a:srgbClr val="50A5AB"/>
                </a:solidFill>
              </a:defRPr>
            </a:pPr>
            <a:endParaRPr/>
          </a:p>
        </p:txBody>
      </p:sp>
      <p:sp>
        <p:nvSpPr>
          <p:cNvPr id="1227" name="Straight Connector 5"/>
          <p:cNvSpPr/>
          <p:nvPr/>
        </p:nvSpPr>
        <p:spPr>
          <a:xfrm>
            <a:off x="0" y="1073888"/>
            <a:ext cx="9144000" cy="1"/>
          </a:xfrm>
          <a:prstGeom prst="line">
            <a:avLst/>
          </a:prstGeom>
          <a:ln w="6350">
            <a:solidFill>
              <a:srgbClr val="008C99"/>
            </a:solidFill>
            <a:miter/>
          </a:ln>
        </p:spPr>
        <p:txBody>
          <a:bodyPr lIns="45719" rIns="45719"/>
          <a:lstStyle/>
          <a:p>
            <a:endParaRPr/>
          </a:p>
        </p:txBody>
      </p:sp>
      <p:sp>
        <p:nvSpPr>
          <p:cNvPr id="122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x">
  <p:cSld name="1_2">
    <p:spTree>
      <p:nvGrpSpPr>
        <p:cNvPr id="1" name=""/>
        <p:cNvGrpSpPr/>
        <p:nvPr/>
      </p:nvGrpSpPr>
      <p:grpSpPr>
        <a:xfrm>
          <a:off x="0" y="0"/>
          <a:ext cx="0" cy="0"/>
          <a:chOff x="0" y="0"/>
          <a:chExt cx="0" cy="0"/>
        </a:xfrm>
      </p:grpSpPr>
      <p:pic>
        <p:nvPicPr>
          <p:cNvPr id="1235" name="Picture 2" descr="Picture 2"/>
          <p:cNvPicPr>
            <a:picLocks noChangeAspect="1"/>
          </p:cNvPicPr>
          <p:nvPr/>
        </p:nvPicPr>
        <p:blipFill>
          <a:blip r:embed="rId2"/>
          <a:stretch>
            <a:fillRect/>
          </a:stretch>
        </p:blipFill>
        <p:spPr>
          <a:xfrm>
            <a:off x="0" y="267"/>
            <a:ext cx="9144000" cy="6857464"/>
          </a:xfrm>
          <a:prstGeom prst="rect">
            <a:avLst/>
          </a:prstGeom>
          <a:ln w="12700">
            <a:miter lim="400000"/>
          </a:ln>
        </p:spPr>
      </p:pic>
      <p:pic>
        <p:nvPicPr>
          <p:cNvPr id="1236" name="Picture 7" descr="Picture 7"/>
          <p:cNvPicPr>
            <a:picLocks noChangeAspect="1"/>
          </p:cNvPicPr>
          <p:nvPr/>
        </p:nvPicPr>
        <p:blipFill>
          <a:blip r:embed="rId3"/>
          <a:stretch>
            <a:fillRect/>
          </a:stretch>
        </p:blipFill>
        <p:spPr>
          <a:xfrm>
            <a:off x="4971941" y="5892989"/>
            <a:ext cx="2574685" cy="860903"/>
          </a:xfrm>
          <a:prstGeom prst="rect">
            <a:avLst/>
          </a:prstGeom>
          <a:ln w="12700">
            <a:miter lim="400000"/>
          </a:ln>
        </p:spPr>
      </p:pic>
      <p:grpSp>
        <p:nvGrpSpPr>
          <p:cNvPr id="1239" name="Group 8"/>
          <p:cNvGrpSpPr/>
          <p:nvPr/>
        </p:nvGrpSpPr>
        <p:grpSpPr>
          <a:xfrm>
            <a:off x="72117" y="75858"/>
            <a:ext cx="2217799" cy="595648"/>
            <a:chOff x="0" y="0"/>
            <a:chExt cx="2217798" cy="595647"/>
          </a:xfrm>
        </p:grpSpPr>
        <p:pic>
          <p:nvPicPr>
            <p:cNvPr id="1237" name="Picture 9" descr="Picture 9"/>
            <p:cNvPicPr>
              <a:picLocks noChangeAspect="1"/>
            </p:cNvPicPr>
            <p:nvPr/>
          </p:nvPicPr>
          <p:blipFill>
            <a:blip r:embed="rId4"/>
            <a:stretch>
              <a:fillRect/>
            </a:stretch>
          </p:blipFill>
          <p:spPr>
            <a:xfrm>
              <a:off x="0" y="0"/>
              <a:ext cx="1499085" cy="595648"/>
            </a:xfrm>
            <a:prstGeom prst="rect">
              <a:avLst/>
            </a:prstGeom>
            <a:ln w="12700" cap="flat">
              <a:noFill/>
              <a:miter lim="400000"/>
            </a:ln>
            <a:effectLst/>
          </p:spPr>
        </p:pic>
        <p:pic>
          <p:nvPicPr>
            <p:cNvPr id="1238" name="Picture 10" descr="Picture 10"/>
            <p:cNvPicPr>
              <a:picLocks noChangeAspect="1"/>
            </p:cNvPicPr>
            <p:nvPr/>
          </p:nvPicPr>
          <p:blipFill>
            <a:blip r:embed="rId5"/>
            <a:stretch>
              <a:fillRect/>
            </a:stretch>
          </p:blipFill>
          <p:spPr>
            <a:xfrm>
              <a:off x="1499084" y="66809"/>
              <a:ext cx="718715" cy="462032"/>
            </a:xfrm>
            <a:prstGeom prst="rect">
              <a:avLst/>
            </a:prstGeom>
            <a:ln w="12700" cap="flat">
              <a:noFill/>
              <a:miter lim="400000"/>
            </a:ln>
            <a:effectLst/>
          </p:spPr>
        </p:pic>
      </p:grpSp>
      <p:sp>
        <p:nvSpPr>
          <p:cNvPr id="12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2_2">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1"/>
            <a:ext cx="9144000" cy="1073887"/>
          </a:xfrm>
          <a:prstGeom prst="rect">
            <a:avLst/>
          </a:prstGeom>
        </p:spPr>
        <p:txBody>
          <a:bodyPr anchor="ctr"/>
          <a:lstStyle>
            <a:lvl1pPr marL="0" indent="0" algn="ctr">
              <a:buNone/>
              <a:defRPr sz="36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128804" y="1233377"/>
            <a:ext cx="4283708" cy="5071730"/>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p:cNvCxnSpPr/>
          <p:nvPr userDrawn="1"/>
        </p:nvCxnSpPr>
        <p:spPr>
          <a:xfrm>
            <a:off x="0" y="1073888"/>
            <a:ext cx="9144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21"/>
          </p:nvPr>
        </p:nvSpPr>
        <p:spPr>
          <a:xfrm>
            <a:off x="4655496" y="1233377"/>
            <a:ext cx="4283708" cy="5071730"/>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271363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91">
    <p:spTree>
      <p:nvGrpSpPr>
        <p:cNvPr id="1" name=""/>
        <p:cNvGrpSpPr/>
        <p:nvPr/>
      </p:nvGrpSpPr>
      <p:grpSpPr>
        <a:xfrm>
          <a:off x="0" y="0"/>
          <a:ext cx="0" cy="0"/>
          <a:chOff x="0" y="0"/>
          <a:chExt cx="0" cy="0"/>
        </a:xfrm>
      </p:grpSpPr>
      <p:sp>
        <p:nvSpPr>
          <p:cNvPr id="104" name="Rectangle 9"/>
          <p:cNvSpPr/>
          <p:nvPr/>
        </p:nvSpPr>
        <p:spPr>
          <a:xfrm>
            <a:off x="0" y="6445611"/>
            <a:ext cx="9144000" cy="412389"/>
          </a:xfrm>
          <a:prstGeom prst="rect">
            <a:avLst/>
          </a:prstGeom>
          <a:solidFill>
            <a:srgbClr val="50A5AB"/>
          </a:solidFill>
          <a:ln w="12700">
            <a:miter lim="400000"/>
          </a:ln>
        </p:spPr>
        <p:txBody>
          <a:bodyPr lIns="45719" rIns="45719" anchor="ctr"/>
          <a:lstStyle/>
          <a:p>
            <a:pPr algn="ctr">
              <a:defRPr>
                <a:solidFill>
                  <a:srgbClr val="008C99"/>
                </a:solidFill>
              </a:defRPr>
            </a:pPr>
            <a:endParaRPr/>
          </a:p>
        </p:txBody>
      </p:sp>
      <p:pic>
        <p:nvPicPr>
          <p:cNvPr id="105" name="Picture 1" descr="Picture 1"/>
          <p:cNvPicPr>
            <a:picLocks noChangeAspect="1"/>
          </p:cNvPicPr>
          <p:nvPr/>
        </p:nvPicPr>
        <p:blipFill>
          <a:blip r:embed="rId2"/>
          <a:stretch>
            <a:fillRect/>
          </a:stretch>
        </p:blipFill>
        <p:spPr>
          <a:xfrm>
            <a:off x="1" y="0"/>
            <a:ext cx="9144001" cy="6445612"/>
          </a:xfrm>
          <a:prstGeom prst="rect">
            <a:avLst/>
          </a:prstGeom>
          <a:ln w="12700">
            <a:miter lim="400000"/>
          </a:ln>
        </p:spPr>
      </p:pic>
      <p:grpSp>
        <p:nvGrpSpPr>
          <p:cNvPr id="108" name="Group 10"/>
          <p:cNvGrpSpPr/>
          <p:nvPr/>
        </p:nvGrpSpPr>
        <p:grpSpPr>
          <a:xfrm>
            <a:off x="0" y="6504699"/>
            <a:ext cx="1076585" cy="294213"/>
            <a:chOff x="0" y="0"/>
            <a:chExt cx="1076584" cy="294212"/>
          </a:xfrm>
        </p:grpSpPr>
        <p:pic>
          <p:nvPicPr>
            <p:cNvPr id="106" name="Picture 12" descr="Picture 12"/>
            <p:cNvPicPr>
              <a:picLocks noChangeAspect="1"/>
            </p:cNvPicPr>
            <p:nvPr/>
          </p:nvPicPr>
          <p:blipFill>
            <a:blip r:embed="rId3"/>
            <a:stretch>
              <a:fillRect/>
            </a:stretch>
          </p:blipFill>
          <p:spPr>
            <a:xfrm>
              <a:off x="-1" y="0"/>
              <a:ext cx="740456" cy="294213"/>
            </a:xfrm>
            <a:prstGeom prst="rect">
              <a:avLst/>
            </a:prstGeom>
            <a:ln w="12700" cap="flat">
              <a:noFill/>
              <a:miter lim="400000"/>
            </a:ln>
            <a:effectLst/>
          </p:spPr>
        </p:pic>
        <p:pic>
          <p:nvPicPr>
            <p:cNvPr id="107" name="Picture 13" descr="Picture 13"/>
            <p:cNvPicPr>
              <a:picLocks noChangeAspect="1"/>
            </p:cNvPicPr>
            <p:nvPr/>
          </p:nvPicPr>
          <p:blipFill>
            <a:blip r:embed="rId4"/>
            <a:stretch>
              <a:fillRect/>
            </a:stretch>
          </p:blipFill>
          <p:spPr>
            <a:xfrm>
              <a:off x="740454" y="39063"/>
              <a:ext cx="336131" cy="216086"/>
            </a:xfrm>
            <a:prstGeom prst="rect">
              <a:avLst/>
            </a:prstGeom>
            <a:ln w="12700" cap="flat">
              <a:noFill/>
              <a:miter lim="400000"/>
            </a:ln>
            <a:effectLst/>
          </p:spPr>
        </p:pic>
      </p:grpSp>
      <p:pic>
        <p:nvPicPr>
          <p:cNvPr id="109" name="Picture 8" descr="Picture 8"/>
          <p:cNvPicPr>
            <a:picLocks noChangeAspect="1"/>
          </p:cNvPicPr>
          <p:nvPr/>
        </p:nvPicPr>
        <p:blipFill>
          <a:blip r:embed="rId5"/>
          <a:stretch>
            <a:fillRect/>
          </a:stretch>
        </p:blipFill>
        <p:spPr>
          <a:xfrm>
            <a:off x="8065230" y="6493411"/>
            <a:ext cx="1044903" cy="355897"/>
          </a:xfrm>
          <a:prstGeom prst="rect">
            <a:avLst/>
          </a:prstGeom>
          <a:ln w="12700">
            <a:miter lim="400000"/>
          </a:ln>
        </p:spPr>
      </p:pic>
      <p:sp>
        <p:nvSpPr>
          <p:cNvPr id="110" name="Straight Connector 18"/>
          <p:cNvSpPr/>
          <p:nvPr/>
        </p:nvSpPr>
        <p:spPr>
          <a:xfrm>
            <a:off x="930275" y="2137795"/>
            <a:ext cx="8213725" cy="1"/>
          </a:xfrm>
          <a:prstGeom prst="line">
            <a:avLst/>
          </a:prstGeom>
          <a:ln w="28575">
            <a:solidFill>
              <a:srgbClr val="1C344D"/>
            </a:solidFill>
            <a:miter/>
          </a:ln>
        </p:spPr>
        <p:txBody>
          <a:bodyPr lIns="45719" rIns="45719"/>
          <a:lstStyle/>
          <a:p>
            <a:endParaRPr/>
          </a:p>
        </p:txBody>
      </p:sp>
      <p:sp>
        <p:nvSpPr>
          <p:cNvPr id="111" name="Body Level One…"/>
          <p:cNvSpPr txBox="1">
            <a:spLocks noGrp="1"/>
          </p:cNvSpPr>
          <p:nvPr>
            <p:ph type="body" sz="quarter" idx="1"/>
          </p:nvPr>
        </p:nvSpPr>
        <p:spPr>
          <a:xfrm>
            <a:off x="347730" y="395396"/>
            <a:ext cx="5647524" cy="699269"/>
          </a:xfrm>
          <a:prstGeom prst="rect">
            <a:avLst/>
          </a:prstGeom>
        </p:spPr>
        <p:txBody>
          <a:bodyPr>
            <a:normAutofit/>
          </a:bodyPr>
          <a:lstStyle>
            <a:lvl1pPr marL="0" indent="0">
              <a:buSzTx/>
              <a:buFontTx/>
              <a:buNone/>
              <a:defRPr sz="3600" b="1">
                <a:solidFill>
                  <a:srgbClr val="1C344D"/>
                </a:solidFill>
                <a:latin typeface="Gill Sans MT"/>
                <a:ea typeface="Gill Sans MT"/>
                <a:cs typeface="Gill Sans MT"/>
                <a:sym typeface="Gill Sans MT"/>
              </a:defRPr>
            </a:lvl1pPr>
            <a:lvl2pPr marL="800100" indent="-342900">
              <a:buFontTx/>
              <a:defRPr sz="3600" b="1">
                <a:solidFill>
                  <a:srgbClr val="1C344D"/>
                </a:solidFill>
                <a:latin typeface="Gill Sans MT"/>
                <a:ea typeface="Gill Sans MT"/>
                <a:cs typeface="Gill Sans MT"/>
                <a:sym typeface="Gill Sans MT"/>
              </a:defRPr>
            </a:lvl2pPr>
            <a:lvl3pPr marL="1325879" indent="-411479">
              <a:buFontTx/>
              <a:defRPr sz="3600" b="1">
                <a:solidFill>
                  <a:srgbClr val="1C344D"/>
                </a:solidFill>
                <a:latin typeface="Gill Sans MT"/>
                <a:ea typeface="Gill Sans MT"/>
                <a:cs typeface="Gill Sans MT"/>
                <a:sym typeface="Gill Sans MT"/>
              </a:defRPr>
            </a:lvl3pPr>
            <a:lvl4pPr marL="1828800" indent="-457200">
              <a:buFontTx/>
              <a:defRPr sz="3600" b="1">
                <a:solidFill>
                  <a:srgbClr val="1C344D"/>
                </a:solidFill>
                <a:latin typeface="Gill Sans MT"/>
                <a:ea typeface="Gill Sans MT"/>
                <a:cs typeface="Gill Sans MT"/>
                <a:sym typeface="Gill Sans MT"/>
              </a:defRPr>
            </a:lvl4pPr>
            <a:lvl5pPr marL="2286000" indent="-457200">
              <a:buFontTx/>
              <a:defRPr sz="3600" b="1">
                <a:solidFill>
                  <a:srgbClr val="1C344D"/>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112" name="Text Placeholder 5"/>
          <p:cNvSpPr>
            <a:spLocks noGrp="1"/>
          </p:cNvSpPr>
          <p:nvPr>
            <p:ph type="body" sz="quarter" idx="21"/>
          </p:nvPr>
        </p:nvSpPr>
        <p:spPr>
          <a:xfrm>
            <a:off x="487183" y="3104935"/>
            <a:ext cx="1985965" cy="406049"/>
          </a:xfrm>
          <a:prstGeom prst="rect">
            <a:avLst/>
          </a:prstGeom>
        </p:spPr>
        <p:txBody>
          <a:bodyPr>
            <a:normAutofit/>
          </a:bodyPr>
          <a:lstStyle/>
          <a:p>
            <a:pPr marL="0" indent="0" algn="ctr">
              <a:buSzTx/>
              <a:buFontTx/>
              <a:buNone/>
              <a:defRPr>
                <a:solidFill>
                  <a:srgbClr val="1C344D"/>
                </a:solidFill>
                <a:latin typeface="Gill Sans MT"/>
                <a:ea typeface="Gill Sans MT"/>
                <a:cs typeface="Gill Sans MT"/>
                <a:sym typeface="Gill Sans MT"/>
              </a:defRPr>
            </a:pPr>
            <a:endParaRPr/>
          </a:p>
        </p:txBody>
      </p:sp>
      <p:sp>
        <p:nvSpPr>
          <p:cNvPr id="113" name="Text Placeholder 5"/>
          <p:cNvSpPr>
            <a:spLocks noGrp="1"/>
          </p:cNvSpPr>
          <p:nvPr>
            <p:ph type="body" sz="quarter" idx="22"/>
          </p:nvPr>
        </p:nvSpPr>
        <p:spPr>
          <a:xfrm>
            <a:off x="487183" y="3510982"/>
            <a:ext cx="1985965" cy="1548116"/>
          </a:xfrm>
          <a:prstGeom prst="rect">
            <a:avLst/>
          </a:prstGeom>
        </p:spPr>
        <p:txBody>
          <a:bodyPr>
            <a:normAutofit/>
          </a:bodyPr>
          <a:lstStyle/>
          <a:p>
            <a:pPr marL="0" indent="0" algn="ctr">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114" name="Text Placeholder 5"/>
          <p:cNvSpPr>
            <a:spLocks noGrp="1"/>
          </p:cNvSpPr>
          <p:nvPr>
            <p:ph type="body" sz="quarter" idx="23"/>
          </p:nvPr>
        </p:nvSpPr>
        <p:spPr>
          <a:xfrm>
            <a:off x="2545656" y="3104935"/>
            <a:ext cx="1985964" cy="406049"/>
          </a:xfrm>
          <a:prstGeom prst="rect">
            <a:avLst/>
          </a:prstGeom>
        </p:spPr>
        <p:txBody>
          <a:bodyPr>
            <a:normAutofit/>
          </a:bodyPr>
          <a:lstStyle/>
          <a:p>
            <a:pPr marL="0" indent="0" algn="ctr">
              <a:buSzTx/>
              <a:buFontTx/>
              <a:buNone/>
              <a:defRPr>
                <a:solidFill>
                  <a:srgbClr val="1C344D"/>
                </a:solidFill>
                <a:latin typeface="Gill Sans MT"/>
                <a:ea typeface="Gill Sans MT"/>
                <a:cs typeface="Gill Sans MT"/>
                <a:sym typeface="Gill Sans MT"/>
              </a:defRPr>
            </a:pPr>
            <a:endParaRPr/>
          </a:p>
        </p:txBody>
      </p:sp>
      <p:sp>
        <p:nvSpPr>
          <p:cNvPr id="115" name="Text Placeholder 5"/>
          <p:cNvSpPr>
            <a:spLocks noGrp="1"/>
          </p:cNvSpPr>
          <p:nvPr>
            <p:ph type="body" sz="quarter" idx="24"/>
          </p:nvPr>
        </p:nvSpPr>
        <p:spPr>
          <a:xfrm>
            <a:off x="2545656" y="3510982"/>
            <a:ext cx="1985964" cy="1548116"/>
          </a:xfrm>
          <a:prstGeom prst="rect">
            <a:avLst/>
          </a:prstGeom>
        </p:spPr>
        <p:txBody>
          <a:bodyPr>
            <a:normAutofit/>
          </a:bodyPr>
          <a:lstStyle/>
          <a:p>
            <a:pPr marL="0" indent="0" algn="ctr">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116" name="Text Placeholder 5"/>
          <p:cNvSpPr>
            <a:spLocks noGrp="1"/>
          </p:cNvSpPr>
          <p:nvPr>
            <p:ph type="body" sz="quarter" idx="25"/>
          </p:nvPr>
        </p:nvSpPr>
        <p:spPr>
          <a:xfrm>
            <a:off x="4604127" y="3104935"/>
            <a:ext cx="1985964" cy="406049"/>
          </a:xfrm>
          <a:prstGeom prst="rect">
            <a:avLst/>
          </a:prstGeom>
        </p:spPr>
        <p:txBody>
          <a:bodyPr>
            <a:normAutofit/>
          </a:bodyPr>
          <a:lstStyle/>
          <a:p>
            <a:pPr marL="0" indent="0" algn="ctr">
              <a:buSzTx/>
              <a:buFontTx/>
              <a:buNone/>
              <a:defRPr>
                <a:solidFill>
                  <a:srgbClr val="1C344D"/>
                </a:solidFill>
                <a:latin typeface="Gill Sans MT"/>
                <a:ea typeface="Gill Sans MT"/>
                <a:cs typeface="Gill Sans MT"/>
                <a:sym typeface="Gill Sans MT"/>
              </a:defRPr>
            </a:pPr>
            <a:endParaRPr/>
          </a:p>
        </p:txBody>
      </p:sp>
      <p:sp>
        <p:nvSpPr>
          <p:cNvPr id="117" name="Text Placeholder 5"/>
          <p:cNvSpPr>
            <a:spLocks noGrp="1"/>
          </p:cNvSpPr>
          <p:nvPr>
            <p:ph type="body" sz="quarter" idx="26"/>
          </p:nvPr>
        </p:nvSpPr>
        <p:spPr>
          <a:xfrm>
            <a:off x="4604127" y="3510982"/>
            <a:ext cx="1985964" cy="1548116"/>
          </a:xfrm>
          <a:prstGeom prst="rect">
            <a:avLst/>
          </a:prstGeom>
        </p:spPr>
        <p:txBody>
          <a:bodyPr>
            <a:normAutofit/>
          </a:bodyPr>
          <a:lstStyle/>
          <a:p>
            <a:pPr marL="0" indent="0" algn="ctr">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118" name="Text Placeholder 5"/>
          <p:cNvSpPr>
            <a:spLocks noGrp="1"/>
          </p:cNvSpPr>
          <p:nvPr>
            <p:ph type="body" sz="quarter" idx="27"/>
          </p:nvPr>
        </p:nvSpPr>
        <p:spPr>
          <a:xfrm>
            <a:off x="6662600" y="3104935"/>
            <a:ext cx="1985964" cy="406049"/>
          </a:xfrm>
          <a:prstGeom prst="rect">
            <a:avLst/>
          </a:prstGeom>
        </p:spPr>
        <p:txBody>
          <a:bodyPr>
            <a:normAutofit/>
          </a:bodyPr>
          <a:lstStyle/>
          <a:p>
            <a:pPr marL="0" indent="0" algn="ctr">
              <a:buSzTx/>
              <a:buFontTx/>
              <a:buNone/>
              <a:defRPr>
                <a:solidFill>
                  <a:srgbClr val="1C344D"/>
                </a:solidFill>
                <a:latin typeface="Gill Sans MT"/>
                <a:ea typeface="Gill Sans MT"/>
                <a:cs typeface="Gill Sans MT"/>
                <a:sym typeface="Gill Sans MT"/>
              </a:defRPr>
            </a:pPr>
            <a:endParaRPr/>
          </a:p>
        </p:txBody>
      </p:sp>
      <p:sp>
        <p:nvSpPr>
          <p:cNvPr id="119" name="Text Placeholder 5"/>
          <p:cNvSpPr>
            <a:spLocks noGrp="1"/>
          </p:cNvSpPr>
          <p:nvPr>
            <p:ph type="body" sz="quarter" idx="28"/>
          </p:nvPr>
        </p:nvSpPr>
        <p:spPr>
          <a:xfrm>
            <a:off x="6662600" y="3510982"/>
            <a:ext cx="1985964" cy="1548116"/>
          </a:xfrm>
          <a:prstGeom prst="rect">
            <a:avLst/>
          </a:prstGeom>
        </p:spPr>
        <p:txBody>
          <a:bodyPr>
            <a:normAutofit/>
          </a:bodyPr>
          <a:lstStyle/>
          <a:p>
            <a:pPr marL="0" indent="0" algn="ctr">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12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93">
    <p:spTree>
      <p:nvGrpSpPr>
        <p:cNvPr id="1" name=""/>
        <p:cNvGrpSpPr/>
        <p:nvPr/>
      </p:nvGrpSpPr>
      <p:grpSpPr>
        <a:xfrm>
          <a:off x="0" y="0"/>
          <a:ext cx="0" cy="0"/>
          <a:chOff x="0" y="0"/>
          <a:chExt cx="0" cy="0"/>
        </a:xfrm>
      </p:grpSpPr>
      <p:sp>
        <p:nvSpPr>
          <p:cNvPr id="127" name="Rectangle 9"/>
          <p:cNvSpPr/>
          <p:nvPr/>
        </p:nvSpPr>
        <p:spPr>
          <a:xfrm>
            <a:off x="0" y="6445611"/>
            <a:ext cx="9144000" cy="412389"/>
          </a:xfrm>
          <a:prstGeom prst="rect">
            <a:avLst/>
          </a:prstGeom>
          <a:solidFill>
            <a:srgbClr val="50A5AB"/>
          </a:solidFill>
          <a:ln w="12700">
            <a:miter lim="400000"/>
          </a:ln>
        </p:spPr>
        <p:txBody>
          <a:bodyPr lIns="45719" rIns="45719" anchor="ctr"/>
          <a:lstStyle/>
          <a:p>
            <a:pPr algn="ctr">
              <a:defRPr>
                <a:solidFill>
                  <a:srgbClr val="008C99"/>
                </a:solidFill>
              </a:defRPr>
            </a:pPr>
            <a:endParaRPr/>
          </a:p>
        </p:txBody>
      </p:sp>
      <p:pic>
        <p:nvPicPr>
          <p:cNvPr id="128" name="Picture 1" descr="Picture 1"/>
          <p:cNvPicPr>
            <a:picLocks noChangeAspect="1"/>
          </p:cNvPicPr>
          <p:nvPr/>
        </p:nvPicPr>
        <p:blipFill>
          <a:blip r:embed="rId2"/>
          <a:stretch>
            <a:fillRect/>
          </a:stretch>
        </p:blipFill>
        <p:spPr>
          <a:xfrm>
            <a:off x="1" y="0"/>
            <a:ext cx="9144001" cy="6445612"/>
          </a:xfrm>
          <a:prstGeom prst="rect">
            <a:avLst/>
          </a:prstGeom>
          <a:ln w="12700">
            <a:miter lim="400000"/>
          </a:ln>
        </p:spPr>
      </p:pic>
      <p:grpSp>
        <p:nvGrpSpPr>
          <p:cNvPr id="131" name="Group 10"/>
          <p:cNvGrpSpPr/>
          <p:nvPr/>
        </p:nvGrpSpPr>
        <p:grpSpPr>
          <a:xfrm>
            <a:off x="0" y="6504699"/>
            <a:ext cx="1076585" cy="294213"/>
            <a:chOff x="0" y="0"/>
            <a:chExt cx="1076584" cy="294212"/>
          </a:xfrm>
        </p:grpSpPr>
        <p:pic>
          <p:nvPicPr>
            <p:cNvPr id="129" name="Picture 12" descr="Picture 12"/>
            <p:cNvPicPr>
              <a:picLocks noChangeAspect="1"/>
            </p:cNvPicPr>
            <p:nvPr/>
          </p:nvPicPr>
          <p:blipFill>
            <a:blip r:embed="rId3"/>
            <a:stretch>
              <a:fillRect/>
            </a:stretch>
          </p:blipFill>
          <p:spPr>
            <a:xfrm>
              <a:off x="-1" y="0"/>
              <a:ext cx="740456" cy="294213"/>
            </a:xfrm>
            <a:prstGeom prst="rect">
              <a:avLst/>
            </a:prstGeom>
            <a:ln w="12700" cap="flat">
              <a:noFill/>
              <a:miter lim="400000"/>
            </a:ln>
            <a:effectLst/>
          </p:spPr>
        </p:pic>
        <p:pic>
          <p:nvPicPr>
            <p:cNvPr id="130" name="Picture 13" descr="Picture 13"/>
            <p:cNvPicPr>
              <a:picLocks noChangeAspect="1"/>
            </p:cNvPicPr>
            <p:nvPr/>
          </p:nvPicPr>
          <p:blipFill>
            <a:blip r:embed="rId4"/>
            <a:stretch>
              <a:fillRect/>
            </a:stretch>
          </p:blipFill>
          <p:spPr>
            <a:xfrm>
              <a:off x="740454" y="39063"/>
              <a:ext cx="336131" cy="216086"/>
            </a:xfrm>
            <a:prstGeom prst="rect">
              <a:avLst/>
            </a:prstGeom>
            <a:ln w="12700" cap="flat">
              <a:noFill/>
              <a:miter lim="400000"/>
            </a:ln>
            <a:effectLst/>
          </p:spPr>
        </p:pic>
      </p:grpSp>
      <p:pic>
        <p:nvPicPr>
          <p:cNvPr id="132" name="Picture 8" descr="Picture 8"/>
          <p:cNvPicPr>
            <a:picLocks noChangeAspect="1"/>
          </p:cNvPicPr>
          <p:nvPr/>
        </p:nvPicPr>
        <p:blipFill>
          <a:blip r:embed="rId5"/>
          <a:stretch>
            <a:fillRect/>
          </a:stretch>
        </p:blipFill>
        <p:spPr>
          <a:xfrm>
            <a:off x="8065230" y="6493411"/>
            <a:ext cx="1044903" cy="355897"/>
          </a:xfrm>
          <a:prstGeom prst="rect">
            <a:avLst/>
          </a:prstGeom>
          <a:ln w="12700">
            <a:miter lim="400000"/>
          </a:ln>
        </p:spPr>
      </p:pic>
      <p:sp>
        <p:nvSpPr>
          <p:cNvPr id="133" name="Straight Connector 18"/>
          <p:cNvSpPr/>
          <p:nvPr/>
        </p:nvSpPr>
        <p:spPr>
          <a:xfrm>
            <a:off x="0" y="2137795"/>
            <a:ext cx="8213725" cy="1"/>
          </a:xfrm>
          <a:prstGeom prst="line">
            <a:avLst/>
          </a:prstGeom>
          <a:ln w="28575">
            <a:solidFill>
              <a:srgbClr val="1C344D"/>
            </a:solidFill>
            <a:miter/>
          </a:ln>
        </p:spPr>
        <p:txBody>
          <a:bodyPr lIns="45719" rIns="45719"/>
          <a:lstStyle/>
          <a:p>
            <a:endParaRPr/>
          </a:p>
        </p:txBody>
      </p:sp>
      <p:sp>
        <p:nvSpPr>
          <p:cNvPr id="134" name="Body Level One…"/>
          <p:cNvSpPr txBox="1">
            <a:spLocks noGrp="1"/>
          </p:cNvSpPr>
          <p:nvPr>
            <p:ph type="body" sz="quarter" idx="1"/>
          </p:nvPr>
        </p:nvSpPr>
        <p:spPr>
          <a:xfrm>
            <a:off x="347730" y="395396"/>
            <a:ext cx="5647524" cy="699269"/>
          </a:xfrm>
          <a:prstGeom prst="rect">
            <a:avLst/>
          </a:prstGeom>
        </p:spPr>
        <p:txBody>
          <a:bodyPr>
            <a:normAutofit/>
          </a:bodyPr>
          <a:lstStyle>
            <a:lvl1pPr marL="0" indent="0">
              <a:buSzTx/>
              <a:buFontTx/>
              <a:buNone/>
              <a:defRPr sz="3600" b="1">
                <a:solidFill>
                  <a:srgbClr val="1C344D"/>
                </a:solidFill>
                <a:latin typeface="Gill Sans MT"/>
                <a:ea typeface="Gill Sans MT"/>
                <a:cs typeface="Gill Sans MT"/>
                <a:sym typeface="Gill Sans MT"/>
              </a:defRPr>
            </a:lvl1pPr>
            <a:lvl2pPr marL="800100" indent="-342900">
              <a:buFontTx/>
              <a:defRPr sz="3600" b="1">
                <a:solidFill>
                  <a:srgbClr val="1C344D"/>
                </a:solidFill>
                <a:latin typeface="Gill Sans MT"/>
                <a:ea typeface="Gill Sans MT"/>
                <a:cs typeface="Gill Sans MT"/>
                <a:sym typeface="Gill Sans MT"/>
              </a:defRPr>
            </a:lvl2pPr>
            <a:lvl3pPr marL="1325879" indent="-411479">
              <a:buFontTx/>
              <a:defRPr sz="3600" b="1">
                <a:solidFill>
                  <a:srgbClr val="1C344D"/>
                </a:solidFill>
                <a:latin typeface="Gill Sans MT"/>
                <a:ea typeface="Gill Sans MT"/>
                <a:cs typeface="Gill Sans MT"/>
                <a:sym typeface="Gill Sans MT"/>
              </a:defRPr>
            </a:lvl3pPr>
            <a:lvl4pPr marL="1828800" indent="-457200">
              <a:buFontTx/>
              <a:defRPr sz="3600" b="1">
                <a:solidFill>
                  <a:srgbClr val="1C344D"/>
                </a:solidFill>
                <a:latin typeface="Gill Sans MT"/>
                <a:ea typeface="Gill Sans MT"/>
                <a:cs typeface="Gill Sans MT"/>
                <a:sym typeface="Gill Sans MT"/>
              </a:defRPr>
            </a:lvl4pPr>
            <a:lvl5pPr marL="2286000" indent="-457200">
              <a:buFontTx/>
              <a:defRPr sz="3600" b="1">
                <a:solidFill>
                  <a:srgbClr val="1C344D"/>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135" name="Text Placeholder 5"/>
          <p:cNvSpPr>
            <a:spLocks noGrp="1"/>
          </p:cNvSpPr>
          <p:nvPr>
            <p:ph type="body" sz="quarter" idx="21"/>
          </p:nvPr>
        </p:nvSpPr>
        <p:spPr>
          <a:xfrm>
            <a:off x="487183" y="3104935"/>
            <a:ext cx="1985965" cy="406049"/>
          </a:xfrm>
          <a:prstGeom prst="rect">
            <a:avLst/>
          </a:prstGeom>
        </p:spPr>
        <p:txBody>
          <a:bodyPr>
            <a:normAutofit/>
          </a:bodyPr>
          <a:lstStyle/>
          <a:p>
            <a:pPr marL="0" indent="0" algn="ctr">
              <a:buSzTx/>
              <a:buFontTx/>
              <a:buNone/>
              <a:defRPr>
                <a:solidFill>
                  <a:srgbClr val="1C344D"/>
                </a:solidFill>
                <a:latin typeface="Gill Sans MT"/>
                <a:ea typeface="Gill Sans MT"/>
                <a:cs typeface="Gill Sans MT"/>
                <a:sym typeface="Gill Sans MT"/>
              </a:defRPr>
            </a:pPr>
            <a:endParaRPr/>
          </a:p>
        </p:txBody>
      </p:sp>
      <p:sp>
        <p:nvSpPr>
          <p:cNvPr id="136" name="Text Placeholder 5"/>
          <p:cNvSpPr>
            <a:spLocks noGrp="1"/>
          </p:cNvSpPr>
          <p:nvPr>
            <p:ph type="body" sz="quarter" idx="22"/>
          </p:nvPr>
        </p:nvSpPr>
        <p:spPr>
          <a:xfrm>
            <a:off x="487183" y="3510982"/>
            <a:ext cx="1985965" cy="1548116"/>
          </a:xfrm>
          <a:prstGeom prst="rect">
            <a:avLst/>
          </a:prstGeom>
        </p:spPr>
        <p:txBody>
          <a:bodyPr>
            <a:normAutofit/>
          </a:bodyPr>
          <a:lstStyle/>
          <a:p>
            <a:pPr marL="0" indent="0" algn="ctr">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137" name="Text Placeholder 5"/>
          <p:cNvSpPr>
            <a:spLocks noGrp="1"/>
          </p:cNvSpPr>
          <p:nvPr>
            <p:ph type="body" sz="quarter" idx="23"/>
          </p:nvPr>
        </p:nvSpPr>
        <p:spPr>
          <a:xfrm>
            <a:off x="2545656" y="3104935"/>
            <a:ext cx="1985964" cy="406049"/>
          </a:xfrm>
          <a:prstGeom prst="rect">
            <a:avLst/>
          </a:prstGeom>
        </p:spPr>
        <p:txBody>
          <a:bodyPr>
            <a:normAutofit/>
          </a:bodyPr>
          <a:lstStyle/>
          <a:p>
            <a:pPr marL="0" indent="0" algn="ctr">
              <a:buSzTx/>
              <a:buFontTx/>
              <a:buNone/>
              <a:defRPr>
                <a:solidFill>
                  <a:srgbClr val="1C344D"/>
                </a:solidFill>
                <a:latin typeface="Gill Sans MT"/>
                <a:ea typeface="Gill Sans MT"/>
                <a:cs typeface="Gill Sans MT"/>
                <a:sym typeface="Gill Sans MT"/>
              </a:defRPr>
            </a:pPr>
            <a:endParaRPr/>
          </a:p>
        </p:txBody>
      </p:sp>
      <p:sp>
        <p:nvSpPr>
          <p:cNvPr id="138" name="Text Placeholder 5"/>
          <p:cNvSpPr>
            <a:spLocks noGrp="1"/>
          </p:cNvSpPr>
          <p:nvPr>
            <p:ph type="body" sz="quarter" idx="24"/>
          </p:nvPr>
        </p:nvSpPr>
        <p:spPr>
          <a:xfrm>
            <a:off x="2545656" y="3510982"/>
            <a:ext cx="1985964" cy="1548116"/>
          </a:xfrm>
          <a:prstGeom prst="rect">
            <a:avLst/>
          </a:prstGeom>
        </p:spPr>
        <p:txBody>
          <a:bodyPr>
            <a:normAutofit/>
          </a:bodyPr>
          <a:lstStyle/>
          <a:p>
            <a:pPr marL="0" indent="0" algn="ctr">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139" name="Text Placeholder 5"/>
          <p:cNvSpPr>
            <a:spLocks noGrp="1"/>
          </p:cNvSpPr>
          <p:nvPr>
            <p:ph type="body" sz="quarter" idx="25"/>
          </p:nvPr>
        </p:nvSpPr>
        <p:spPr>
          <a:xfrm>
            <a:off x="4604127" y="3104935"/>
            <a:ext cx="1985964" cy="406049"/>
          </a:xfrm>
          <a:prstGeom prst="rect">
            <a:avLst/>
          </a:prstGeom>
        </p:spPr>
        <p:txBody>
          <a:bodyPr>
            <a:normAutofit/>
          </a:bodyPr>
          <a:lstStyle/>
          <a:p>
            <a:pPr marL="0" indent="0" algn="ctr">
              <a:buSzTx/>
              <a:buFontTx/>
              <a:buNone/>
              <a:defRPr>
                <a:solidFill>
                  <a:srgbClr val="1C344D"/>
                </a:solidFill>
                <a:latin typeface="Gill Sans MT"/>
                <a:ea typeface="Gill Sans MT"/>
                <a:cs typeface="Gill Sans MT"/>
                <a:sym typeface="Gill Sans MT"/>
              </a:defRPr>
            </a:pPr>
            <a:endParaRPr/>
          </a:p>
        </p:txBody>
      </p:sp>
      <p:sp>
        <p:nvSpPr>
          <p:cNvPr id="140" name="Text Placeholder 5"/>
          <p:cNvSpPr>
            <a:spLocks noGrp="1"/>
          </p:cNvSpPr>
          <p:nvPr>
            <p:ph type="body" sz="quarter" idx="26"/>
          </p:nvPr>
        </p:nvSpPr>
        <p:spPr>
          <a:xfrm>
            <a:off x="4604127" y="3510982"/>
            <a:ext cx="1985964" cy="1548116"/>
          </a:xfrm>
          <a:prstGeom prst="rect">
            <a:avLst/>
          </a:prstGeom>
        </p:spPr>
        <p:txBody>
          <a:bodyPr>
            <a:normAutofit/>
          </a:bodyPr>
          <a:lstStyle/>
          <a:p>
            <a:pPr marL="0" indent="0" algn="ctr">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141" name="Text Placeholder 5"/>
          <p:cNvSpPr>
            <a:spLocks noGrp="1"/>
          </p:cNvSpPr>
          <p:nvPr>
            <p:ph type="body" sz="quarter" idx="27"/>
          </p:nvPr>
        </p:nvSpPr>
        <p:spPr>
          <a:xfrm>
            <a:off x="6662600" y="3104935"/>
            <a:ext cx="1985964" cy="406049"/>
          </a:xfrm>
          <a:prstGeom prst="rect">
            <a:avLst/>
          </a:prstGeom>
        </p:spPr>
        <p:txBody>
          <a:bodyPr>
            <a:normAutofit/>
          </a:bodyPr>
          <a:lstStyle/>
          <a:p>
            <a:pPr marL="0" indent="0" algn="ctr">
              <a:buSzTx/>
              <a:buFontTx/>
              <a:buNone/>
              <a:defRPr>
                <a:solidFill>
                  <a:srgbClr val="1C344D"/>
                </a:solidFill>
                <a:latin typeface="Gill Sans MT"/>
                <a:ea typeface="Gill Sans MT"/>
                <a:cs typeface="Gill Sans MT"/>
                <a:sym typeface="Gill Sans MT"/>
              </a:defRPr>
            </a:pPr>
            <a:endParaRPr/>
          </a:p>
        </p:txBody>
      </p:sp>
      <p:sp>
        <p:nvSpPr>
          <p:cNvPr id="142" name="Text Placeholder 5"/>
          <p:cNvSpPr>
            <a:spLocks noGrp="1"/>
          </p:cNvSpPr>
          <p:nvPr>
            <p:ph type="body" sz="quarter" idx="28"/>
          </p:nvPr>
        </p:nvSpPr>
        <p:spPr>
          <a:xfrm>
            <a:off x="6662600" y="3510982"/>
            <a:ext cx="1985964" cy="1548116"/>
          </a:xfrm>
          <a:prstGeom prst="rect">
            <a:avLst/>
          </a:prstGeom>
        </p:spPr>
        <p:txBody>
          <a:bodyPr>
            <a:normAutofit/>
          </a:bodyPr>
          <a:lstStyle/>
          <a:p>
            <a:pPr marL="0" indent="0" algn="ctr">
              <a:lnSpc>
                <a:spcPct val="100000"/>
              </a:lnSpc>
              <a:spcBef>
                <a:spcPts val="0"/>
              </a:spcBef>
              <a:buSzTx/>
              <a:buFontTx/>
              <a:buNone/>
              <a:defRPr sz="2000">
                <a:solidFill>
                  <a:srgbClr val="1C344D"/>
                </a:solidFill>
                <a:latin typeface="Gill Sans MT"/>
                <a:ea typeface="Gill Sans MT"/>
                <a:cs typeface="Gill Sans MT"/>
                <a:sym typeface="Gill Sans MT"/>
              </a:defRPr>
            </a:pPr>
            <a:endParaRPr/>
          </a:p>
        </p:txBody>
      </p:sp>
      <p:sp>
        <p:nvSpPr>
          <p:cNvPr id="14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94">
    <p:spTree>
      <p:nvGrpSpPr>
        <p:cNvPr id="1" name=""/>
        <p:cNvGrpSpPr/>
        <p:nvPr/>
      </p:nvGrpSpPr>
      <p:grpSpPr>
        <a:xfrm>
          <a:off x="0" y="0"/>
          <a:ext cx="0" cy="0"/>
          <a:chOff x="0" y="0"/>
          <a:chExt cx="0" cy="0"/>
        </a:xfrm>
      </p:grpSpPr>
      <p:sp>
        <p:nvSpPr>
          <p:cNvPr id="150" name="Rectangle 9"/>
          <p:cNvSpPr/>
          <p:nvPr/>
        </p:nvSpPr>
        <p:spPr>
          <a:xfrm>
            <a:off x="0" y="6445611"/>
            <a:ext cx="9144000" cy="412389"/>
          </a:xfrm>
          <a:prstGeom prst="rect">
            <a:avLst/>
          </a:prstGeom>
          <a:solidFill>
            <a:srgbClr val="50A5AB"/>
          </a:solidFill>
          <a:ln w="12700">
            <a:miter lim="400000"/>
          </a:ln>
        </p:spPr>
        <p:txBody>
          <a:bodyPr lIns="45719" rIns="45719" anchor="ctr"/>
          <a:lstStyle/>
          <a:p>
            <a:pPr algn="ctr">
              <a:defRPr>
                <a:solidFill>
                  <a:srgbClr val="008C99"/>
                </a:solidFill>
              </a:defRPr>
            </a:pPr>
            <a:endParaRPr/>
          </a:p>
        </p:txBody>
      </p:sp>
      <p:pic>
        <p:nvPicPr>
          <p:cNvPr id="151" name="Picture 1" descr="Picture 1"/>
          <p:cNvPicPr>
            <a:picLocks noChangeAspect="1"/>
          </p:cNvPicPr>
          <p:nvPr/>
        </p:nvPicPr>
        <p:blipFill>
          <a:blip r:embed="rId2"/>
          <a:stretch>
            <a:fillRect/>
          </a:stretch>
        </p:blipFill>
        <p:spPr>
          <a:xfrm>
            <a:off x="1" y="0"/>
            <a:ext cx="9144001" cy="6445612"/>
          </a:xfrm>
          <a:prstGeom prst="rect">
            <a:avLst/>
          </a:prstGeom>
          <a:ln w="12700">
            <a:miter lim="400000"/>
          </a:ln>
        </p:spPr>
      </p:pic>
      <p:grpSp>
        <p:nvGrpSpPr>
          <p:cNvPr id="154" name="Group 10"/>
          <p:cNvGrpSpPr/>
          <p:nvPr/>
        </p:nvGrpSpPr>
        <p:grpSpPr>
          <a:xfrm>
            <a:off x="0" y="6504699"/>
            <a:ext cx="1076585" cy="294213"/>
            <a:chOff x="0" y="0"/>
            <a:chExt cx="1076584" cy="294212"/>
          </a:xfrm>
        </p:grpSpPr>
        <p:pic>
          <p:nvPicPr>
            <p:cNvPr id="152" name="Picture 12" descr="Picture 12"/>
            <p:cNvPicPr>
              <a:picLocks noChangeAspect="1"/>
            </p:cNvPicPr>
            <p:nvPr/>
          </p:nvPicPr>
          <p:blipFill>
            <a:blip r:embed="rId3"/>
            <a:stretch>
              <a:fillRect/>
            </a:stretch>
          </p:blipFill>
          <p:spPr>
            <a:xfrm>
              <a:off x="-1" y="0"/>
              <a:ext cx="740456" cy="294213"/>
            </a:xfrm>
            <a:prstGeom prst="rect">
              <a:avLst/>
            </a:prstGeom>
            <a:ln w="12700" cap="flat">
              <a:noFill/>
              <a:miter lim="400000"/>
            </a:ln>
            <a:effectLst/>
          </p:spPr>
        </p:pic>
        <p:pic>
          <p:nvPicPr>
            <p:cNvPr id="153" name="Picture 13" descr="Picture 13"/>
            <p:cNvPicPr>
              <a:picLocks noChangeAspect="1"/>
            </p:cNvPicPr>
            <p:nvPr/>
          </p:nvPicPr>
          <p:blipFill>
            <a:blip r:embed="rId4"/>
            <a:stretch>
              <a:fillRect/>
            </a:stretch>
          </p:blipFill>
          <p:spPr>
            <a:xfrm>
              <a:off x="740454" y="39063"/>
              <a:ext cx="336131" cy="216086"/>
            </a:xfrm>
            <a:prstGeom prst="rect">
              <a:avLst/>
            </a:prstGeom>
            <a:ln w="12700" cap="flat">
              <a:noFill/>
              <a:miter lim="400000"/>
            </a:ln>
            <a:effectLst/>
          </p:spPr>
        </p:pic>
      </p:grpSp>
      <p:pic>
        <p:nvPicPr>
          <p:cNvPr id="155" name="Picture 8" descr="Picture 8"/>
          <p:cNvPicPr>
            <a:picLocks noChangeAspect="1"/>
          </p:cNvPicPr>
          <p:nvPr/>
        </p:nvPicPr>
        <p:blipFill>
          <a:blip r:embed="rId5"/>
          <a:stretch>
            <a:fillRect/>
          </a:stretch>
        </p:blipFill>
        <p:spPr>
          <a:xfrm>
            <a:off x="8065230" y="6493411"/>
            <a:ext cx="1044903" cy="355897"/>
          </a:xfrm>
          <a:prstGeom prst="rect">
            <a:avLst/>
          </a:prstGeom>
          <a:ln w="12700">
            <a:miter lim="400000"/>
          </a:ln>
        </p:spPr>
      </p:pic>
      <p:sp>
        <p:nvSpPr>
          <p:cNvPr id="156" name="Freeform 7"/>
          <p:cNvSpPr/>
          <p:nvPr/>
        </p:nvSpPr>
        <p:spPr>
          <a:xfrm>
            <a:off x="3675062" y="1616074"/>
            <a:ext cx="1982789" cy="293529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7430"/>
                </a:lnTo>
                <a:lnTo>
                  <a:pt x="10809" y="21600"/>
                </a:lnTo>
                <a:lnTo>
                  <a:pt x="21600" y="17430"/>
                </a:lnTo>
                <a:lnTo>
                  <a:pt x="21600" y="0"/>
                </a:lnTo>
                <a:lnTo>
                  <a:pt x="0" y="0"/>
                </a:lnTo>
                <a:close/>
              </a:path>
            </a:pathLst>
          </a:custGeom>
          <a:solidFill>
            <a:srgbClr val="FFFFFF"/>
          </a:solidFill>
          <a:ln w="12700">
            <a:miter lim="400000"/>
          </a:ln>
          <a:effectLst>
            <a:outerShdw blurRad="50800" dist="38100" dir="2700000" rotWithShape="0">
              <a:srgbClr val="000000">
                <a:alpha val="40000"/>
              </a:srgbClr>
            </a:outerShdw>
          </a:effectLst>
        </p:spPr>
        <p:txBody>
          <a:bodyPr lIns="45719" rIns="45719"/>
          <a:lstStyle/>
          <a:p>
            <a:endParaRPr/>
          </a:p>
        </p:txBody>
      </p:sp>
      <p:sp>
        <p:nvSpPr>
          <p:cNvPr id="157" name="Freeform 8"/>
          <p:cNvSpPr/>
          <p:nvPr/>
        </p:nvSpPr>
        <p:spPr>
          <a:xfrm>
            <a:off x="4070350" y="3863975"/>
            <a:ext cx="1193800" cy="137318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0" y="5419"/>
                </a:lnTo>
                <a:lnTo>
                  <a:pt x="0" y="16181"/>
                </a:lnTo>
                <a:lnTo>
                  <a:pt x="10800" y="21600"/>
                </a:lnTo>
                <a:lnTo>
                  <a:pt x="21600" y="16181"/>
                </a:lnTo>
                <a:lnTo>
                  <a:pt x="21600" y="5419"/>
                </a:lnTo>
                <a:lnTo>
                  <a:pt x="10800" y="0"/>
                </a:lnTo>
                <a:close/>
              </a:path>
            </a:pathLst>
          </a:custGeom>
          <a:solidFill>
            <a:srgbClr val="EDEDED"/>
          </a:solidFill>
          <a:ln w="12700">
            <a:miter lim="400000"/>
          </a:ln>
          <a:effectLst>
            <a:outerShdw blurRad="50800" dist="38100" dir="5400000" rotWithShape="0">
              <a:srgbClr val="000000">
                <a:alpha val="40000"/>
              </a:srgbClr>
            </a:outerShdw>
          </a:effectLst>
        </p:spPr>
        <p:txBody>
          <a:bodyPr lIns="45719" rIns="45719"/>
          <a:lstStyle/>
          <a:p>
            <a:endParaRPr/>
          </a:p>
        </p:txBody>
      </p:sp>
      <p:sp>
        <p:nvSpPr>
          <p:cNvPr id="158" name="Freeform 9"/>
          <p:cNvSpPr/>
          <p:nvPr/>
        </p:nvSpPr>
        <p:spPr>
          <a:xfrm>
            <a:off x="1414462" y="1616074"/>
            <a:ext cx="1985965" cy="293529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7430"/>
                </a:lnTo>
                <a:lnTo>
                  <a:pt x="10809" y="21600"/>
                </a:lnTo>
                <a:lnTo>
                  <a:pt x="21600" y="17430"/>
                </a:lnTo>
                <a:lnTo>
                  <a:pt x="21600" y="0"/>
                </a:lnTo>
                <a:lnTo>
                  <a:pt x="0" y="0"/>
                </a:lnTo>
                <a:close/>
              </a:path>
            </a:pathLst>
          </a:custGeom>
          <a:solidFill>
            <a:srgbClr val="FFFFFF"/>
          </a:solidFill>
          <a:ln w="12700">
            <a:miter lim="400000"/>
          </a:ln>
          <a:effectLst>
            <a:outerShdw blurRad="50800" dist="38100" dir="2700000" rotWithShape="0">
              <a:srgbClr val="000000">
                <a:alpha val="40000"/>
              </a:srgbClr>
            </a:outerShdw>
          </a:effectLst>
        </p:spPr>
        <p:txBody>
          <a:bodyPr lIns="45719" rIns="45719"/>
          <a:lstStyle/>
          <a:p>
            <a:endParaRPr/>
          </a:p>
        </p:txBody>
      </p:sp>
      <p:sp>
        <p:nvSpPr>
          <p:cNvPr id="159" name="Freeform 10"/>
          <p:cNvSpPr/>
          <p:nvPr/>
        </p:nvSpPr>
        <p:spPr>
          <a:xfrm>
            <a:off x="1811338" y="3863975"/>
            <a:ext cx="1192214" cy="1373189"/>
          </a:xfrm>
          <a:custGeom>
            <a:avLst/>
            <a:gdLst/>
            <a:ahLst/>
            <a:cxnLst>
              <a:cxn ang="0">
                <a:pos x="wd2" y="hd2"/>
              </a:cxn>
              <a:cxn ang="5400000">
                <a:pos x="wd2" y="hd2"/>
              </a:cxn>
              <a:cxn ang="10800000">
                <a:pos x="wd2" y="hd2"/>
              </a:cxn>
              <a:cxn ang="16200000">
                <a:pos x="wd2" y="hd2"/>
              </a:cxn>
            </a:cxnLst>
            <a:rect l="0" t="0" r="r" b="b"/>
            <a:pathLst>
              <a:path w="21600" h="21600" extrusionOk="0">
                <a:moveTo>
                  <a:pt x="10814" y="0"/>
                </a:moveTo>
                <a:lnTo>
                  <a:pt x="0" y="5419"/>
                </a:lnTo>
                <a:lnTo>
                  <a:pt x="0" y="16181"/>
                </a:lnTo>
                <a:lnTo>
                  <a:pt x="10814" y="21600"/>
                </a:lnTo>
                <a:lnTo>
                  <a:pt x="21600" y="16181"/>
                </a:lnTo>
                <a:lnTo>
                  <a:pt x="21600" y="5419"/>
                </a:lnTo>
                <a:lnTo>
                  <a:pt x="10814" y="0"/>
                </a:lnTo>
                <a:close/>
              </a:path>
            </a:pathLst>
          </a:custGeom>
          <a:solidFill>
            <a:srgbClr val="EDEDED"/>
          </a:solidFill>
          <a:ln w="12700">
            <a:miter lim="400000"/>
          </a:ln>
          <a:effectLst>
            <a:outerShdw blurRad="50800" dist="38100" dir="5400000" rotWithShape="0">
              <a:srgbClr val="000000">
                <a:alpha val="40000"/>
              </a:srgbClr>
            </a:outerShdw>
          </a:effectLst>
        </p:spPr>
        <p:txBody>
          <a:bodyPr lIns="45719" rIns="45719"/>
          <a:lstStyle/>
          <a:p>
            <a:endParaRPr/>
          </a:p>
        </p:txBody>
      </p:sp>
      <p:sp>
        <p:nvSpPr>
          <p:cNvPr id="160" name="Freeform 11"/>
          <p:cNvSpPr/>
          <p:nvPr/>
        </p:nvSpPr>
        <p:spPr>
          <a:xfrm>
            <a:off x="5932487" y="1616074"/>
            <a:ext cx="1985964" cy="293529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7430"/>
                </a:lnTo>
                <a:lnTo>
                  <a:pt x="10809" y="21600"/>
                </a:lnTo>
                <a:lnTo>
                  <a:pt x="21600" y="17430"/>
                </a:lnTo>
                <a:lnTo>
                  <a:pt x="21600" y="0"/>
                </a:lnTo>
                <a:lnTo>
                  <a:pt x="0" y="0"/>
                </a:lnTo>
                <a:close/>
              </a:path>
            </a:pathLst>
          </a:custGeom>
          <a:solidFill>
            <a:srgbClr val="FFFFFF"/>
          </a:solidFill>
          <a:ln w="12700">
            <a:miter lim="400000"/>
          </a:ln>
          <a:effectLst>
            <a:outerShdw blurRad="50800" dist="38100" dir="2700000" rotWithShape="0">
              <a:srgbClr val="000000">
                <a:alpha val="40000"/>
              </a:srgbClr>
            </a:outerShdw>
          </a:effectLst>
        </p:spPr>
        <p:txBody>
          <a:bodyPr lIns="45719" rIns="45719"/>
          <a:lstStyle/>
          <a:p>
            <a:endParaRPr/>
          </a:p>
        </p:txBody>
      </p:sp>
      <p:sp>
        <p:nvSpPr>
          <p:cNvPr id="161" name="Freeform 12"/>
          <p:cNvSpPr/>
          <p:nvPr/>
        </p:nvSpPr>
        <p:spPr>
          <a:xfrm>
            <a:off x="6330950" y="3863975"/>
            <a:ext cx="1190625" cy="137318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0" y="5419"/>
                </a:lnTo>
                <a:lnTo>
                  <a:pt x="0" y="16181"/>
                </a:lnTo>
                <a:lnTo>
                  <a:pt x="10800" y="21600"/>
                </a:lnTo>
                <a:lnTo>
                  <a:pt x="21600" y="16181"/>
                </a:lnTo>
                <a:lnTo>
                  <a:pt x="21600" y="5419"/>
                </a:lnTo>
                <a:lnTo>
                  <a:pt x="10800" y="0"/>
                </a:lnTo>
                <a:close/>
              </a:path>
            </a:pathLst>
          </a:custGeom>
          <a:solidFill>
            <a:srgbClr val="EDEDED"/>
          </a:solidFill>
          <a:ln w="12700">
            <a:miter lim="400000"/>
          </a:ln>
          <a:effectLst>
            <a:outerShdw blurRad="50800" dist="38100" dir="5400000" rotWithShape="0">
              <a:srgbClr val="000000">
                <a:alpha val="40000"/>
              </a:srgbClr>
            </a:outerShdw>
          </a:effectLst>
        </p:spPr>
        <p:txBody>
          <a:bodyPr lIns="45719" rIns="45719"/>
          <a:lstStyle/>
          <a:p>
            <a:endParaRPr/>
          </a:p>
        </p:txBody>
      </p:sp>
      <p:sp>
        <p:nvSpPr>
          <p:cNvPr id="162" name="Body Level One…"/>
          <p:cNvSpPr txBox="1">
            <a:spLocks noGrp="1"/>
          </p:cNvSpPr>
          <p:nvPr>
            <p:ph type="body" sz="quarter" idx="1"/>
          </p:nvPr>
        </p:nvSpPr>
        <p:spPr>
          <a:xfrm>
            <a:off x="347730" y="395396"/>
            <a:ext cx="5647524" cy="699269"/>
          </a:xfrm>
          <a:prstGeom prst="rect">
            <a:avLst/>
          </a:prstGeom>
        </p:spPr>
        <p:txBody>
          <a:bodyPr>
            <a:normAutofit/>
          </a:bodyPr>
          <a:lstStyle>
            <a:lvl1pPr marL="0" indent="0">
              <a:buSzTx/>
              <a:buFontTx/>
              <a:buNone/>
              <a:defRPr sz="3600" b="1">
                <a:solidFill>
                  <a:srgbClr val="1C344D"/>
                </a:solidFill>
                <a:latin typeface="Gill Sans MT"/>
                <a:ea typeface="Gill Sans MT"/>
                <a:cs typeface="Gill Sans MT"/>
                <a:sym typeface="Gill Sans MT"/>
              </a:defRPr>
            </a:lvl1pPr>
            <a:lvl2pPr marL="800100" indent="-342900">
              <a:buFontTx/>
              <a:defRPr sz="3600" b="1">
                <a:solidFill>
                  <a:srgbClr val="1C344D"/>
                </a:solidFill>
                <a:latin typeface="Gill Sans MT"/>
                <a:ea typeface="Gill Sans MT"/>
                <a:cs typeface="Gill Sans MT"/>
                <a:sym typeface="Gill Sans MT"/>
              </a:defRPr>
            </a:lvl2pPr>
            <a:lvl3pPr marL="1325879" indent="-411479">
              <a:buFontTx/>
              <a:defRPr sz="3600" b="1">
                <a:solidFill>
                  <a:srgbClr val="1C344D"/>
                </a:solidFill>
                <a:latin typeface="Gill Sans MT"/>
                <a:ea typeface="Gill Sans MT"/>
                <a:cs typeface="Gill Sans MT"/>
                <a:sym typeface="Gill Sans MT"/>
              </a:defRPr>
            </a:lvl3pPr>
            <a:lvl4pPr marL="1828800" indent="-457200">
              <a:buFontTx/>
              <a:defRPr sz="3600" b="1">
                <a:solidFill>
                  <a:srgbClr val="1C344D"/>
                </a:solidFill>
                <a:latin typeface="Gill Sans MT"/>
                <a:ea typeface="Gill Sans MT"/>
                <a:cs typeface="Gill Sans MT"/>
                <a:sym typeface="Gill Sans MT"/>
              </a:defRPr>
            </a:lvl4pPr>
            <a:lvl5pPr marL="2286000" indent="-457200">
              <a:buFontTx/>
              <a:defRPr sz="3600" b="1">
                <a:solidFill>
                  <a:srgbClr val="1C344D"/>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163" name="Text Placeholder 5"/>
          <p:cNvSpPr>
            <a:spLocks noGrp="1"/>
          </p:cNvSpPr>
          <p:nvPr>
            <p:ph type="body" sz="quarter" idx="21"/>
          </p:nvPr>
        </p:nvSpPr>
        <p:spPr>
          <a:xfrm>
            <a:off x="1414462" y="1616075"/>
            <a:ext cx="1985965" cy="406049"/>
          </a:xfrm>
          <a:prstGeom prst="rect">
            <a:avLst/>
          </a:prstGeom>
        </p:spPr>
        <p:txBody>
          <a:bodyPr>
            <a:normAutofit/>
          </a:bodyPr>
          <a:lstStyle/>
          <a:p>
            <a:pPr marL="0" indent="0">
              <a:buSzTx/>
              <a:buFontTx/>
              <a:buNone/>
              <a:defRPr>
                <a:solidFill>
                  <a:srgbClr val="1C344D"/>
                </a:solidFill>
                <a:latin typeface="Gill Sans MT"/>
                <a:ea typeface="Gill Sans MT"/>
                <a:cs typeface="Gill Sans MT"/>
                <a:sym typeface="Gill Sans MT"/>
              </a:defRPr>
            </a:pPr>
            <a:endParaRPr/>
          </a:p>
        </p:txBody>
      </p:sp>
      <p:sp>
        <p:nvSpPr>
          <p:cNvPr id="164" name="Text Placeholder 5"/>
          <p:cNvSpPr>
            <a:spLocks noGrp="1"/>
          </p:cNvSpPr>
          <p:nvPr>
            <p:ph type="body" sz="quarter" idx="22"/>
          </p:nvPr>
        </p:nvSpPr>
        <p:spPr>
          <a:xfrm>
            <a:off x="1414462" y="2022123"/>
            <a:ext cx="1985965" cy="1548116"/>
          </a:xfrm>
          <a:prstGeom prst="rect">
            <a:avLst/>
          </a:prstGeom>
        </p:spPr>
        <p:txBody>
          <a:bodyPr>
            <a:normAutofit/>
          </a:bodyPr>
          <a:lstStyle/>
          <a:p>
            <a:pPr marL="0" indent="0">
              <a:lnSpc>
                <a:spcPct val="100000"/>
              </a:lnSpc>
              <a:spcBef>
                <a:spcPts val="0"/>
              </a:spcBef>
              <a:buSzTx/>
              <a:buFontTx/>
              <a:buNone/>
              <a:defRPr sz="2000">
                <a:solidFill>
                  <a:srgbClr val="008C99"/>
                </a:solidFill>
                <a:latin typeface="Gill Sans MT"/>
                <a:ea typeface="Gill Sans MT"/>
                <a:cs typeface="Gill Sans MT"/>
                <a:sym typeface="Gill Sans MT"/>
              </a:defRPr>
            </a:pPr>
            <a:endParaRPr/>
          </a:p>
        </p:txBody>
      </p:sp>
      <p:sp>
        <p:nvSpPr>
          <p:cNvPr id="165" name="Text Placeholder 5"/>
          <p:cNvSpPr>
            <a:spLocks noGrp="1"/>
          </p:cNvSpPr>
          <p:nvPr>
            <p:ph type="body" sz="quarter" idx="23"/>
          </p:nvPr>
        </p:nvSpPr>
        <p:spPr>
          <a:xfrm>
            <a:off x="3671887" y="1616075"/>
            <a:ext cx="1985964" cy="406049"/>
          </a:xfrm>
          <a:prstGeom prst="rect">
            <a:avLst/>
          </a:prstGeom>
        </p:spPr>
        <p:txBody>
          <a:bodyPr>
            <a:normAutofit/>
          </a:bodyPr>
          <a:lstStyle/>
          <a:p>
            <a:pPr marL="0" indent="0">
              <a:buSzTx/>
              <a:buFontTx/>
              <a:buNone/>
              <a:defRPr>
                <a:solidFill>
                  <a:srgbClr val="1C344D"/>
                </a:solidFill>
                <a:latin typeface="Gill Sans MT"/>
                <a:ea typeface="Gill Sans MT"/>
                <a:cs typeface="Gill Sans MT"/>
                <a:sym typeface="Gill Sans MT"/>
              </a:defRPr>
            </a:pPr>
            <a:endParaRPr/>
          </a:p>
        </p:txBody>
      </p:sp>
      <p:sp>
        <p:nvSpPr>
          <p:cNvPr id="166" name="Text Placeholder 5"/>
          <p:cNvSpPr>
            <a:spLocks noGrp="1"/>
          </p:cNvSpPr>
          <p:nvPr>
            <p:ph type="body" sz="quarter" idx="24"/>
          </p:nvPr>
        </p:nvSpPr>
        <p:spPr>
          <a:xfrm>
            <a:off x="3671887" y="2022123"/>
            <a:ext cx="1985964" cy="1548116"/>
          </a:xfrm>
          <a:prstGeom prst="rect">
            <a:avLst/>
          </a:prstGeom>
        </p:spPr>
        <p:txBody>
          <a:bodyPr>
            <a:normAutofit/>
          </a:bodyPr>
          <a:lstStyle/>
          <a:p>
            <a:pPr marL="0" indent="0">
              <a:lnSpc>
                <a:spcPct val="100000"/>
              </a:lnSpc>
              <a:spcBef>
                <a:spcPts val="0"/>
              </a:spcBef>
              <a:buSzTx/>
              <a:buFontTx/>
              <a:buNone/>
              <a:defRPr sz="2000">
                <a:solidFill>
                  <a:srgbClr val="008C99"/>
                </a:solidFill>
                <a:latin typeface="Gill Sans MT"/>
                <a:ea typeface="Gill Sans MT"/>
                <a:cs typeface="Gill Sans MT"/>
                <a:sym typeface="Gill Sans MT"/>
              </a:defRPr>
            </a:pPr>
            <a:endParaRPr/>
          </a:p>
        </p:txBody>
      </p:sp>
      <p:sp>
        <p:nvSpPr>
          <p:cNvPr id="167" name="Text Placeholder 5"/>
          <p:cNvSpPr>
            <a:spLocks noGrp="1"/>
          </p:cNvSpPr>
          <p:nvPr>
            <p:ph type="body" sz="quarter" idx="25"/>
          </p:nvPr>
        </p:nvSpPr>
        <p:spPr>
          <a:xfrm>
            <a:off x="5929312" y="1616075"/>
            <a:ext cx="1985964" cy="406049"/>
          </a:xfrm>
          <a:prstGeom prst="rect">
            <a:avLst/>
          </a:prstGeom>
        </p:spPr>
        <p:txBody>
          <a:bodyPr>
            <a:normAutofit/>
          </a:bodyPr>
          <a:lstStyle/>
          <a:p>
            <a:pPr marL="0" indent="0">
              <a:buSzTx/>
              <a:buFontTx/>
              <a:buNone/>
              <a:defRPr>
                <a:solidFill>
                  <a:srgbClr val="1C344D"/>
                </a:solidFill>
                <a:latin typeface="Gill Sans MT"/>
                <a:ea typeface="Gill Sans MT"/>
                <a:cs typeface="Gill Sans MT"/>
                <a:sym typeface="Gill Sans MT"/>
              </a:defRPr>
            </a:pPr>
            <a:endParaRPr/>
          </a:p>
        </p:txBody>
      </p:sp>
      <p:sp>
        <p:nvSpPr>
          <p:cNvPr id="168" name="Text Placeholder 5"/>
          <p:cNvSpPr>
            <a:spLocks noGrp="1"/>
          </p:cNvSpPr>
          <p:nvPr>
            <p:ph type="body" sz="quarter" idx="26"/>
          </p:nvPr>
        </p:nvSpPr>
        <p:spPr>
          <a:xfrm>
            <a:off x="5929312" y="2022123"/>
            <a:ext cx="1985964" cy="1548116"/>
          </a:xfrm>
          <a:prstGeom prst="rect">
            <a:avLst/>
          </a:prstGeom>
        </p:spPr>
        <p:txBody>
          <a:bodyPr>
            <a:normAutofit/>
          </a:bodyPr>
          <a:lstStyle/>
          <a:p>
            <a:pPr marL="0" indent="0">
              <a:lnSpc>
                <a:spcPct val="100000"/>
              </a:lnSpc>
              <a:spcBef>
                <a:spcPts val="0"/>
              </a:spcBef>
              <a:buSzTx/>
              <a:buFontTx/>
              <a:buNone/>
              <a:defRPr sz="2000">
                <a:solidFill>
                  <a:srgbClr val="008C99"/>
                </a:solidFill>
                <a:latin typeface="Gill Sans MT"/>
                <a:ea typeface="Gill Sans MT"/>
                <a:cs typeface="Gill Sans MT"/>
                <a:sym typeface="Gill Sans MT"/>
              </a:defRPr>
            </a:pPr>
            <a:endParaRPr/>
          </a:p>
        </p:txBody>
      </p:sp>
      <p:sp>
        <p:nvSpPr>
          <p:cNvPr id="16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image" Target="../media/image4.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image" Target="../media/image2.png"/><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9"/>
          <p:cNvSpPr/>
          <p:nvPr/>
        </p:nvSpPr>
        <p:spPr>
          <a:xfrm>
            <a:off x="0" y="6445611"/>
            <a:ext cx="9144000" cy="412389"/>
          </a:xfrm>
          <a:prstGeom prst="rect">
            <a:avLst/>
          </a:prstGeom>
          <a:solidFill>
            <a:srgbClr val="50A5AB"/>
          </a:solidFill>
          <a:ln w="12700">
            <a:miter lim="400000"/>
          </a:ln>
        </p:spPr>
        <p:txBody>
          <a:bodyPr lIns="45719" rIns="45719" anchor="ctr"/>
          <a:lstStyle/>
          <a:p>
            <a:pPr algn="ctr">
              <a:defRPr>
                <a:solidFill>
                  <a:srgbClr val="008C99"/>
                </a:solidFill>
              </a:defRPr>
            </a:pPr>
            <a:endParaRPr/>
          </a:p>
        </p:txBody>
      </p:sp>
      <p:pic>
        <p:nvPicPr>
          <p:cNvPr id="3" name="Picture 1" descr="Picture 1"/>
          <p:cNvPicPr>
            <a:picLocks noChangeAspect="1"/>
          </p:cNvPicPr>
          <p:nvPr/>
        </p:nvPicPr>
        <p:blipFill>
          <a:blip r:embed="rId65"/>
          <a:stretch>
            <a:fillRect/>
          </a:stretch>
        </p:blipFill>
        <p:spPr>
          <a:xfrm>
            <a:off x="1" y="0"/>
            <a:ext cx="9144001" cy="6445612"/>
          </a:xfrm>
          <a:prstGeom prst="rect">
            <a:avLst/>
          </a:prstGeom>
          <a:ln w="12700">
            <a:miter lim="400000"/>
          </a:ln>
        </p:spPr>
      </p:pic>
      <p:grpSp>
        <p:nvGrpSpPr>
          <p:cNvPr id="6" name="Group 10"/>
          <p:cNvGrpSpPr/>
          <p:nvPr/>
        </p:nvGrpSpPr>
        <p:grpSpPr>
          <a:xfrm>
            <a:off x="0" y="6504699"/>
            <a:ext cx="1076585" cy="294213"/>
            <a:chOff x="0" y="0"/>
            <a:chExt cx="1076584" cy="294212"/>
          </a:xfrm>
        </p:grpSpPr>
        <p:pic>
          <p:nvPicPr>
            <p:cNvPr id="4" name="Picture 12" descr="Picture 12"/>
            <p:cNvPicPr>
              <a:picLocks noChangeAspect="1"/>
            </p:cNvPicPr>
            <p:nvPr/>
          </p:nvPicPr>
          <p:blipFill>
            <a:blip r:embed="rId66"/>
            <a:stretch>
              <a:fillRect/>
            </a:stretch>
          </p:blipFill>
          <p:spPr>
            <a:xfrm>
              <a:off x="-1" y="0"/>
              <a:ext cx="740456" cy="294213"/>
            </a:xfrm>
            <a:prstGeom prst="rect">
              <a:avLst/>
            </a:prstGeom>
            <a:ln w="12700" cap="flat">
              <a:noFill/>
              <a:miter lim="400000"/>
            </a:ln>
            <a:effectLst/>
          </p:spPr>
        </p:pic>
        <p:pic>
          <p:nvPicPr>
            <p:cNvPr id="5" name="Picture 13" descr="Picture 13"/>
            <p:cNvPicPr>
              <a:picLocks noChangeAspect="1"/>
            </p:cNvPicPr>
            <p:nvPr/>
          </p:nvPicPr>
          <p:blipFill>
            <a:blip r:embed="rId67"/>
            <a:stretch>
              <a:fillRect/>
            </a:stretch>
          </p:blipFill>
          <p:spPr>
            <a:xfrm>
              <a:off x="740454" y="39063"/>
              <a:ext cx="336131" cy="216086"/>
            </a:xfrm>
            <a:prstGeom prst="rect">
              <a:avLst/>
            </a:prstGeom>
            <a:ln w="12700" cap="flat">
              <a:noFill/>
              <a:miter lim="400000"/>
            </a:ln>
            <a:effectLst/>
          </p:spPr>
        </p:pic>
      </p:grpSp>
      <p:pic>
        <p:nvPicPr>
          <p:cNvPr id="7" name="Picture 8" descr="Picture 8"/>
          <p:cNvPicPr>
            <a:picLocks noChangeAspect="1"/>
          </p:cNvPicPr>
          <p:nvPr/>
        </p:nvPicPr>
        <p:blipFill>
          <a:blip r:embed="rId68"/>
          <a:stretch>
            <a:fillRect/>
          </a:stretch>
        </p:blipFill>
        <p:spPr>
          <a:xfrm>
            <a:off x="8065230" y="6493411"/>
            <a:ext cx="1044903" cy="355897"/>
          </a:xfrm>
          <a:prstGeom prst="rect">
            <a:avLst/>
          </a:prstGeom>
          <a:ln w="12700">
            <a:miter lim="400000"/>
          </a:ln>
        </p:spPr>
      </p:pic>
      <p:sp>
        <p:nvSpPr>
          <p:cNvPr id="8" name="Title Text"/>
          <p:cNvSpPr txBox="1">
            <a:spLocks noGrp="1"/>
          </p:cNvSpPr>
          <p:nvPr>
            <p:ph type="title"/>
          </p:nvPr>
        </p:nvSpPr>
        <p:spPr>
          <a:xfrm>
            <a:off x="628650" y="365125"/>
            <a:ext cx="7886700" cy="13255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Title Text</a:t>
            </a:r>
          </a:p>
        </p:txBody>
      </p:sp>
      <p:sp>
        <p:nvSpPr>
          <p:cNvPr id="9" name="Body Level One…"/>
          <p:cNvSpPr txBox="1">
            <a:spLocks noGrp="1"/>
          </p:cNvSpPr>
          <p:nvPr>
            <p:ph type="body" idx="1"/>
          </p:nvPr>
        </p:nvSpPr>
        <p:spPr>
          <a:xfrm>
            <a:off x="457200" y="1600200"/>
            <a:ext cx="8229600" cy="45259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
        <p:nvSpPr>
          <p:cNvPr id="10" name="Slide Number"/>
          <p:cNvSpPr txBox="1">
            <a:spLocks noGrp="1"/>
          </p:cNvSpPr>
          <p:nvPr>
            <p:ph type="sldNum" sz="quarter" idx="2"/>
          </p:nvPr>
        </p:nvSpPr>
        <p:spPr>
          <a:xfrm>
            <a:off x="4419600" y="6172200"/>
            <a:ext cx="2133600" cy="368301"/>
          </a:xfrm>
          <a:prstGeom prst="rect">
            <a:avLst/>
          </a:prstGeom>
          <a:ln w="12700">
            <a:miter lim="400000"/>
          </a:ln>
        </p:spPr>
        <p:txBody>
          <a:bodyPr wrap="none" lIns="45719" rIns="45719" anchor="ctr">
            <a:spAutoFit/>
          </a:bodyPr>
          <a:lstStyle>
            <a:lvl1pPr algn="r">
              <a:defRPr sz="12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9pPr>
    </p:bodyStyle>
    <p:otherStyle>
      <a:lvl1pPr marL="0" marR="0" indent="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hyperlink" Target="mailto:scaetcecho@salud.unm.edu" TargetMode="External"/><Relationship Id="rId3" Type="http://schemas.openxmlformats.org/officeDocument/2006/relationships/hyperlink" Target="http://nccc.ucsf.edu/" TargetMode="External"/><Relationship Id="rId7" Type="http://schemas.openxmlformats.org/officeDocument/2006/relationships/hyperlink" Target="https://targethiv.org/library/aetc-national-coordinating-resource-center-0" TargetMode="External"/><Relationship Id="rId2" Type="http://schemas.openxmlformats.org/officeDocument/2006/relationships/notesSlide" Target="../notesSlides/notesSlide2.xml"/><Relationship Id="rId1" Type="http://schemas.openxmlformats.org/officeDocument/2006/relationships/slideLayout" Target="../slideLayouts/slideLayout63.xml"/><Relationship Id="rId6" Type="http://schemas.openxmlformats.org/officeDocument/2006/relationships/hyperlink" Target="https://aidsetc.org/nhc" TargetMode="External"/><Relationship Id="rId5" Type="http://schemas.openxmlformats.org/officeDocument/2006/relationships/hyperlink" Target="mailto:hivecho@salud.unm.edu" TargetMode="External"/><Relationship Id="rId4" Type="http://schemas.openxmlformats.org/officeDocument/2006/relationships/hyperlink" Target="http://echo.unm.edu/" TargetMode="External"/><Relationship Id="rId9" Type="http://schemas.openxmlformats.org/officeDocument/2006/relationships/hyperlink" Target="http://www.scaetc.org/"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5.ti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5.png"/><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 name="Text Placeholder 1"/>
          <p:cNvSpPr txBox="1"/>
          <p:nvPr/>
        </p:nvSpPr>
        <p:spPr>
          <a:xfrm>
            <a:off x="665640" y="882649"/>
            <a:ext cx="7053640" cy="11836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p>
            <a:pPr algn="ctr" defTabSz="914400">
              <a:defRPr sz="3600" b="1">
                <a:solidFill>
                  <a:srgbClr val="008C99"/>
                </a:solidFill>
                <a:latin typeface="Gill Sans MT"/>
                <a:ea typeface="Gill Sans MT"/>
                <a:cs typeface="Gill Sans MT"/>
                <a:sym typeface="Gill Sans MT"/>
              </a:defRPr>
            </a:pPr>
            <a:r>
              <a:rPr dirty="0"/>
              <a:t>Project ECHO</a:t>
            </a:r>
            <a:r>
              <a:rPr sz="3200" baseline="30000" dirty="0"/>
              <a:t>®</a:t>
            </a:r>
            <a:r>
              <a:rPr dirty="0"/>
              <a:t> - Indian Country</a:t>
            </a:r>
            <a:endParaRPr dirty="0">
              <a:solidFill>
                <a:srgbClr val="44546A"/>
              </a:solidFill>
            </a:endParaRPr>
          </a:p>
          <a:p>
            <a:pPr algn="ctr" defTabSz="914400">
              <a:defRPr sz="3600" b="1">
                <a:solidFill>
                  <a:srgbClr val="008C99"/>
                </a:solidFill>
                <a:latin typeface="Gill Sans MT"/>
                <a:ea typeface="Gill Sans MT"/>
                <a:cs typeface="Gill Sans MT"/>
                <a:sym typeface="Gill Sans MT"/>
              </a:defRPr>
            </a:pPr>
            <a:r>
              <a:rPr dirty="0"/>
              <a:t>HIV ECHO</a:t>
            </a:r>
          </a:p>
        </p:txBody>
      </p:sp>
      <p:sp>
        <p:nvSpPr>
          <p:cNvPr id="1250" name="Text Placeholder 2"/>
          <p:cNvSpPr txBox="1"/>
          <p:nvPr/>
        </p:nvSpPr>
        <p:spPr>
          <a:xfrm>
            <a:off x="530938" y="2277433"/>
            <a:ext cx="7053641" cy="5486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defTabSz="914400">
              <a:defRPr sz="3000">
                <a:latin typeface="Gill Sans MT"/>
                <a:ea typeface="Gill Sans MT"/>
                <a:cs typeface="Gill Sans MT"/>
                <a:sym typeface="Gill Sans MT"/>
              </a:defRPr>
            </a:lvl1pPr>
          </a:lstStyle>
          <a:p>
            <a:r>
              <a:rPr dirty="0"/>
              <a:t>Treatment of Anxiety in People with HIV</a:t>
            </a:r>
          </a:p>
        </p:txBody>
      </p:sp>
      <p:sp>
        <p:nvSpPr>
          <p:cNvPr id="1251" name="Text Placeholder 2"/>
          <p:cNvSpPr txBox="1"/>
          <p:nvPr/>
        </p:nvSpPr>
        <p:spPr>
          <a:xfrm>
            <a:off x="4499465" y="3093525"/>
            <a:ext cx="4738009" cy="3970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nchor="ctr">
            <a:spAutoFit/>
          </a:bodyPr>
          <a:lstStyle/>
          <a:p>
            <a:pPr defTabSz="914400">
              <a:lnSpc>
                <a:spcPct val="90000"/>
              </a:lnSpc>
              <a:defRPr sz="2200">
                <a:solidFill>
                  <a:srgbClr val="008C99"/>
                </a:solidFill>
                <a:latin typeface="Gill Sans MT"/>
                <a:ea typeface="Gill Sans MT"/>
                <a:cs typeface="Gill Sans MT"/>
                <a:sym typeface="Gill Sans MT"/>
              </a:defRPr>
            </a:pPr>
            <a:r>
              <a:rPr lang="en-US" dirty="0"/>
              <a:t>Original Slides </a:t>
            </a:r>
            <a:r>
              <a:rPr dirty="0"/>
              <a:t>Prepared By:</a:t>
            </a:r>
            <a:endParaRPr sz="1600" dirty="0"/>
          </a:p>
        </p:txBody>
      </p:sp>
      <p:sp>
        <p:nvSpPr>
          <p:cNvPr id="1252" name="Text Placeholder 2"/>
          <p:cNvSpPr txBox="1"/>
          <p:nvPr/>
        </p:nvSpPr>
        <p:spPr>
          <a:xfrm>
            <a:off x="515345" y="3093525"/>
            <a:ext cx="3542413" cy="4801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p>
            <a:pPr defTabSz="914400">
              <a:lnSpc>
                <a:spcPct val="90000"/>
              </a:lnSpc>
              <a:defRPr sz="2200">
                <a:solidFill>
                  <a:srgbClr val="008C99"/>
                </a:solidFill>
                <a:latin typeface="Gill Sans MT"/>
                <a:ea typeface="Gill Sans MT"/>
                <a:cs typeface="Gill Sans MT"/>
                <a:sym typeface="Gill Sans MT"/>
              </a:defRPr>
            </a:pPr>
            <a:r>
              <a:rPr sz="2800" dirty="0"/>
              <a:t>Presenter:</a:t>
            </a:r>
          </a:p>
        </p:txBody>
      </p:sp>
      <p:sp>
        <p:nvSpPr>
          <p:cNvPr id="3" name="TextBox 2">
            <a:extLst>
              <a:ext uri="{FF2B5EF4-FFF2-40B4-BE49-F238E27FC236}">
                <a16:creationId xmlns:a16="http://schemas.microsoft.com/office/drawing/2014/main" id="{4D7731BF-A536-D235-3F46-BBF2D8332677}"/>
              </a:ext>
            </a:extLst>
          </p:cNvPr>
          <p:cNvSpPr txBox="1"/>
          <p:nvPr/>
        </p:nvSpPr>
        <p:spPr>
          <a:xfrm>
            <a:off x="4540706" y="3490557"/>
            <a:ext cx="4655526" cy="238526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defTabSz="914400">
              <a:lnSpc>
                <a:spcPct val="90000"/>
              </a:lnSpc>
              <a:defRPr sz="1200" b="1">
                <a:solidFill>
                  <a:srgbClr val="008C99"/>
                </a:solidFill>
                <a:latin typeface="Gill Sans MT"/>
                <a:ea typeface="Gill Sans MT"/>
                <a:cs typeface="Gill Sans MT"/>
                <a:sym typeface="Gill Sans MT"/>
              </a:defRPr>
            </a:pPr>
            <a:r>
              <a:rPr lang="en-US" sz="2000" dirty="0"/>
              <a:t>Brant Hager, MD</a:t>
            </a:r>
          </a:p>
          <a:p>
            <a:pPr defTabSz="914400">
              <a:lnSpc>
                <a:spcPct val="90000"/>
              </a:lnSpc>
              <a:defRPr sz="1200">
                <a:solidFill>
                  <a:srgbClr val="008C99"/>
                </a:solidFill>
                <a:latin typeface="Gill Sans MT"/>
                <a:ea typeface="Gill Sans MT"/>
                <a:cs typeface="Gill Sans MT"/>
                <a:sym typeface="Gill Sans MT"/>
              </a:defRPr>
            </a:pPr>
            <a:r>
              <a:rPr lang="en-US" sz="2000" dirty="0"/>
              <a:t>Associate Professor</a:t>
            </a:r>
          </a:p>
          <a:p>
            <a:pPr defTabSz="914400">
              <a:lnSpc>
                <a:spcPct val="90000"/>
              </a:lnSpc>
              <a:defRPr sz="1200">
                <a:solidFill>
                  <a:srgbClr val="008C99"/>
                </a:solidFill>
                <a:latin typeface="Gill Sans MT"/>
                <a:ea typeface="Gill Sans MT"/>
                <a:cs typeface="Gill Sans MT"/>
                <a:sym typeface="Gill Sans MT"/>
              </a:defRPr>
            </a:pPr>
            <a:r>
              <a:rPr lang="en-US" sz="2000" dirty="0"/>
              <a:t>Department of Psychiatry</a:t>
            </a:r>
            <a:endParaRPr lang="en-US" sz="2000" dirty="0">
              <a:solidFill>
                <a:srgbClr val="44546A"/>
              </a:solidFill>
            </a:endParaRPr>
          </a:p>
          <a:p>
            <a:pPr defTabSz="914400">
              <a:lnSpc>
                <a:spcPct val="90000"/>
              </a:lnSpc>
              <a:defRPr sz="1200">
                <a:solidFill>
                  <a:srgbClr val="008C99"/>
                </a:solidFill>
                <a:latin typeface="Gill Sans MT"/>
                <a:ea typeface="Gill Sans MT"/>
                <a:cs typeface="Gill Sans MT"/>
                <a:sym typeface="Gill Sans MT"/>
              </a:defRPr>
            </a:pPr>
            <a:r>
              <a:rPr lang="en-US" sz="2000" dirty="0"/>
              <a:t>UNM Health Science Center</a:t>
            </a:r>
          </a:p>
          <a:p>
            <a:pPr defTabSz="914400">
              <a:lnSpc>
                <a:spcPct val="90000"/>
              </a:lnSpc>
              <a:spcBef>
                <a:spcPts val="600"/>
              </a:spcBef>
              <a:defRPr sz="1200" b="1">
                <a:solidFill>
                  <a:srgbClr val="008C99"/>
                </a:solidFill>
                <a:latin typeface="Gill Sans MT"/>
                <a:ea typeface="Gill Sans MT"/>
                <a:cs typeface="Gill Sans MT"/>
                <a:sym typeface="Gill Sans MT"/>
              </a:defRPr>
            </a:pPr>
            <a:r>
              <a:rPr lang="en-US" sz="2000" dirty="0"/>
              <a:t>Christopher Morris, PhD</a:t>
            </a:r>
          </a:p>
          <a:p>
            <a:pPr defTabSz="914400">
              <a:lnSpc>
                <a:spcPct val="90000"/>
              </a:lnSpc>
              <a:defRPr sz="1200">
                <a:solidFill>
                  <a:srgbClr val="008C99"/>
                </a:solidFill>
                <a:latin typeface="Gill Sans MT"/>
                <a:ea typeface="Gill Sans MT"/>
                <a:cs typeface="Gill Sans MT"/>
                <a:sym typeface="Gill Sans MT"/>
              </a:defRPr>
            </a:pPr>
            <a:r>
              <a:rPr lang="en-US" sz="2000" dirty="0"/>
              <a:t>Associate Professor</a:t>
            </a:r>
          </a:p>
          <a:p>
            <a:pPr defTabSz="914400">
              <a:lnSpc>
                <a:spcPct val="90000"/>
              </a:lnSpc>
              <a:defRPr sz="1200">
                <a:solidFill>
                  <a:srgbClr val="008C99"/>
                </a:solidFill>
                <a:latin typeface="Gill Sans MT"/>
                <a:ea typeface="Gill Sans MT"/>
                <a:cs typeface="Gill Sans MT"/>
                <a:sym typeface="Gill Sans MT"/>
              </a:defRPr>
            </a:pPr>
            <a:r>
              <a:rPr lang="en-US" sz="2000" dirty="0"/>
              <a:t>Department of Psychiatry </a:t>
            </a:r>
          </a:p>
          <a:p>
            <a:pPr defTabSz="914400">
              <a:lnSpc>
                <a:spcPct val="90000"/>
              </a:lnSpc>
              <a:defRPr sz="1200">
                <a:solidFill>
                  <a:srgbClr val="008C99"/>
                </a:solidFill>
                <a:latin typeface="Gill Sans MT"/>
                <a:ea typeface="Gill Sans MT"/>
                <a:cs typeface="Gill Sans MT"/>
                <a:sym typeface="Gill Sans MT"/>
              </a:defRPr>
            </a:pPr>
            <a:r>
              <a:rPr lang="en-US" sz="2000" dirty="0"/>
              <a:t>UNM Health Sciences Center </a:t>
            </a:r>
          </a:p>
        </p:txBody>
      </p:sp>
      <p:sp>
        <p:nvSpPr>
          <p:cNvPr id="5" name="TextBox 4">
            <a:extLst>
              <a:ext uri="{FF2B5EF4-FFF2-40B4-BE49-F238E27FC236}">
                <a16:creationId xmlns:a16="http://schemas.microsoft.com/office/drawing/2014/main" id="{E6174FD8-5D12-1914-CF29-56A560026EAF}"/>
              </a:ext>
            </a:extLst>
          </p:cNvPr>
          <p:cNvSpPr txBox="1"/>
          <p:nvPr/>
        </p:nvSpPr>
        <p:spPr>
          <a:xfrm>
            <a:off x="450988" y="3573656"/>
            <a:ext cx="4048476" cy="14219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defTabSz="914400">
              <a:lnSpc>
                <a:spcPct val="90000"/>
              </a:lnSpc>
              <a:defRPr sz="1200" b="1">
                <a:solidFill>
                  <a:srgbClr val="008C99"/>
                </a:solidFill>
                <a:latin typeface="Gill Sans MT"/>
                <a:ea typeface="Gill Sans MT"/>
                <a:cs typeface="Gill Sans MT"/>
                <a:sym typeface="Gill Sans MT"/>
              </a:defRPr>
            </a:pPr>
            <a:r>
              <a:rPr lang="en-US" sz="2400" dirty="0"/>
              <a:t>Jasen Christensen, DO</a:t>
            </a:r>
          </a:p>
          <a:p>
            <a:pPr defTabSz="914400">
              <a:lnSpc>
                <a:spcPct val="90000"/>
              </a:lnSpc>
              <a:defRPr sz="1200">
                <a:solidFill>
                  <a:srgbClr val="008C99"/>
                </a:solidFill>
                <a:latin typeface="Gill Sans MT"/>
                <a:ea typeface="Gill Sans MT"/>
                <a:cs typeface="Gill Sans MT"/>
                <a:sym typeface="Gill Sans MT"/>
              </a:defRPr>
            </a:pPr>
            <a:r>
              <a:rPr lang="en-US" sz="2400" dirty="0"/>
              <a:t>Associate Professor</a:t>
            </a:r>
            <a:r>
              <a:rPr lang="en-US" sz="2400" dirty="0">
                <a:solidFill>
                  <a:srgbClr val="44546A"/>
                </a:solidFill>
              </a:rPr>
              <a:t> </a:t>
            </a:r>
          </a:p>
          <a:p>
            <a:pPr defTabSz="914400">
              <a:lnSpc>
                <a:spcPct val="90000"/>
              </a:lnSpc>
              <a:defRPr sz="1200">
                <a:solidFill>
                  <a:srgbClr val="008C99"/>
                </a:solidFill>
                <a:latin typeface="Gill Sans MT"/>
                <a:ea typeface="Gill Sans MT"/>
                <a:cs typeface="Gill Sans MT"/>
                <a:sym typeface="Gill Sans MT"/>
              </a:defRPr>
            </a:pPr>
            <a:r>
              <a:rPr lang="en-US" sz="2400" dirty="0"/>
              <a:t>Department of Psychiatry</a:t>
            </a:r>
            <a:endParaRPr lang="en-US" sz="2400" dirty="0">
              <a:solidFill>
                <a:srgbClr val="44546A"/>
              </a:solidFill>
            </a:endParaRPr>
          </a:p>
          <a:p>
            <a:pPr defTabSz="914400">
              <a:lnSpc>
                <a:spcPct val="90000"/>
              </a:lnSpc>
              <a:defRPr sz="1200">
                <a:solidFill>
                  <a:srgbClr val="008C99"/>
                </a:solidFill>
                <a:latin typeface="Gill Sans MT"/>
                <a:ea typeface="Gill Sans MT"/>
                <a:cs typeface="Gill Sans MT"/>
                <a:sym typeface="Gill Sans MT"/>
              </a:defRPr>
            </a:pPr>
            <a:r>
              <a:rPr lang="en-US" sz="2400" dirty="0"/>
              <a:t>UNM Health Science Center</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5" name="Text Placeholder 1"/>
          <p:cNvSpPr txBox="1">
            <a:spLocks noGrp="1"/>
          </p:cNvSpPr>
          <p:nvPr>
            <p:ph type="body" sz="quarter" idx="1"/>
          </p:nvPr>
        </p:nvSpPr>
        <p:spPr>
          <a:xfrm>
            <a:off x="0" y="1"/>
            <a:ext cx="9144000" cy="1073887"/>
          </a:xfrm>
          <a:prstGeom prst="rect">
            <a:avLst/>
          </a:prstGeom>
        </p:spPr>
        <p:txBody>
          <a:bodyPr>
            <a:normAutofit/>
          </a:bodyPr>
          <a:lstStyle/>
          <a:p>
            <a:r>
              <a:rPr dirty="0"/>
              <a:t>GAD</a:t>
            </a:r>
            <a:r>
              <a:rPr lang="en-US" dirty="0"/>
              <a:t> </a:t>
            </a:r>
            <a:r>
              <a:rPr dirty="0"/>
              <a:t>– Key Features</a:t>
            </a:r>
          </a:p>
        </p:txBody>
      </p:sp>
      <p:sp>
        <p:nvSpPr>
          <p:cNvPr id="1286" name="Text Placeholder 2"/>
          <p:cNvSpPr>
            <a:spLocks noGrp="1"/>
          </p:cNvSpPr>
          <p:nvPr>
            <p:ph type="body" idx="21"/>
          </p:nvPr>
        </p:nvSpPr>
        <p:spPr>
          <a:xfrm>
            <a:off x="409574" y="1233377"/>
            <a:ext cx="8585570" cy="484357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221742" indent="-221742" defTabSz="886968">
              <a:spcBef>
                <a:spcPts val="900"/>
              </a:spcBef>
              <a:buFontTx/>
              <a:buBlip>
                <a:blip r:embed="rId2"/>
              </a:buBlip>
              <a:defRPr sz="2716"/>
            </a:pPr>
            <a:r>
              <a:rPr dirty="0"/>
              <a:t>Key feature is persistent and pervasive worry, disproportionate to the topic of worry.</a:t>
            </a:r>
          </a:p>
          <a:p>
            <a:pPr marL="221742" indent="-221742" defTabSz="886968">
              <a:spcBef>
                <a:spcPts val="900"/>
              </a:spcBef>
              <a:buFontTx/>
              <a:buBlip>
                <a:blip r:embed="rId2"/>
              </a:buBlip>
              <a:defRPr sz="2716"/>
            </a:pPr>
            <a:r>
              <a:rPr dirty="0"/>
              <a:t>7-8% prevalence in primary care population.</a:t>
            </a:r>
          </a:p>
          <a:p>
            <a:pPr marL="221742" indent="-221742" defTabSz="886968">
              <a:spcBef>
                <a:spcPts val="900"/>
              </a:spcBef>
              <a:buFontTx/>
              <a:buBlip>
                <a:blip r:embed="rId2"/>
              </a:buBlip>
              <a:defRPr sz="2716"/>
            </a:pPr>
            <a:r>
              <a:rPr dirty="0"/>
              <a:t>Almost twice as common among women.</a:t>
            </a:r>
          </a:p>
          <a:p>
            <a:pPr marL="221742" indent="-221742" defTabSz="886968">
              <a:spcBef>
                <a:spcPts val="900"/>
              </a:spcBef>
              <a:buFontTx/>
              <a:buBlip>
                <a:blip r:embed="rId2"/>
              </a:buBlip>
              <a:defRPr sz="2716"/>
            </a:pPr>
            <a:r>
              <a:rPr dirty="0"/>
              <a:t>Age of onset varies widely, median in 30s.</a:t>
            </a:r>
          </a:p>
          <a:p>
            <a:pPr marL="221742" indent="-221742" defTabSz="886968">
              <a:spcBef>
                <a:spcPts val="900"/>
              </a:spcBef>
              <a:buFontTx/>
              <a:buBlip>
                <a:blip r:embed="rId2"/>
              </a:buBlip>
              <a:defRPr sz="2716"/>
            </a:pPr>
            <a:r>
              <a:rPr dirty="0"/>
              <a:t>Worry is rarely reported as a primary complaint.</a:t>
            </a:r>
          </a:p>
          <a:p>
            <a:pPr marL="221742" indent="-221742" defTabSz="886968">
              <a:spcBef>
                <a:spcPts val="900"/>
              </a:spcBef>
              <a:buFontTx/>
              <a:buBlip>
                <a:blip r:embed="rId2"/>
              </a:buBlip>
              <a:defRPr sz="2716"/>
            </a:pPr>
            <a:r>
              <a:rPr dirty="0"/>
              <a:t>Headache, GI distress, other physical symptoms often reported as primary complaint.</a:t>
            </a:r>
          </a:p>
          <a:p>
            <a:pPr marL="221742" indent="-221742" defTabSz="886968">
              <a:spcBef>
                <a:spcPts val="900"/>
              </a:spcBef>
              <a:buFontTx/>
              <a:buBlip>
                <a:blip r:embed="rId2"/>
              </a:buBlip>
              <a:defRPr sz="2716"/>
            </a:pPr>
            <a:r>
              <a:rPr dirty="0"/>
              <a:t>Do you worry about things? Tell me more about that.</a:t>
            </a:r>
          </a:p>
          <a:p>
            <a:pPr marL="221742" indent="-221742" defTabSz="886968">
              <a:spcBef>
                <a:spcPts val="900"/>
              </a:spcBef>
              <a:buFontTx/>
              <a:buBlip>
                <a:blip r:embed="rId2"/>
              </a:buBlip>
              <a:defRPr sz="2716"/>
            </a:pPr>
            <a:r>
              <a:rPr dirty="0"/>
              <a:t>“Overthinking things” ; “What if _________”</a:t>
            </a:r>
          </a:p>
        </p:txBody>
      </p:sp>
      <p:sp>
        <p:nvSpPr>
          <p:cNvPr id="1287" name="TextBox 3"/>
          <p:cNvSpPr txBox="1"/>
          <p:nvPr/>
        </p:nvSpPr>
        <p:spPr>
          <a:xfrm>
            <a:off x="3408621" y="6472259"/>
            <a:ext cx="2306705" cy="280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sz="1400">
                <a:solidFill>
                  <a:srgbClr val="FFFFFF"/>
                </a:solidFill>
              </a:defRPr>
            </a:lvl1pPr>
          </a:lstStyle>
          <a:p>
            <a:r>
              <a:t>Stein &amp; Sareen, 2015</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9" name="Text Placeholder 1"/>
          <p:cNvSpPr txBox="1">
            <a:spLocks noGrp="1"/>
          </p:cNvSpPr>
          <p:nvPr>
            <p:ph type="body" sz="quarter" idx="1"/>
          </p:nvPr>
        </p:nvSpPr>
        <p:spPr>
          <a:xfrm>
            <a:off x="0" y="1"/>
            <a:ext cx="9144000" cy="1073887"/>
          </a:xfrm>
          <a:prstGeom prst="rect">
            <a:avLst/>
          </a:prstGeom>
        </p:spPr>
        <p:txBody>
          <a:bodyPr/>
          <a:lstStyle/>
          <a:p>
            <a:r>
              <a:t>Panic Disorder – Key Features</a:t>
            </a:r>
          </a:p>
        </p:txBody>
      </p:sp>
      <p:sp>
        <p:nvSpPr>
          <p:cNvPr id="1290" name="Text Placeholder 2"/>
          <p:cNvSpPr>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a:buFontTx/>
              <a:buBlip>
                <a:blip r:embed="rId2"/>
              </a:buBlip>
            </a:pPr>
            <a:r>
              <a:rPr dirty="0"/>
              <a:t>Persistent panic attacks that are unexpected, i.e. without an apparent cue</a:t>
            </a:r>
          </a:p>
          <a:p>
            <a:pPr>
              <a:buFontTx/>
              <a:buBlip>
                <a:blip r:embed="rId2"/>
              </a:buBlip>
            </a:pPr>
            <a:r>
              <a:rPr dirty="0"/>
              <a:t>Strong element of fear or intense discomfort</a:t>
            </a:r>
          </a:p>
          <a:p>
            <a:pPr>
              <a:buFontTx/>
              <a:buBlip>
                <a:blip r:embed="rId2"/>
              </a:buBlip>
            </a:pPr>
            <a:r>
              <a:rPr dirty="0"/>
              <a:t>Persistent worry about further attacks, or maladaptive avoidance behavior</a:t>
            </a:r>
          </a:p>
          <a:p>
            <a:pPr>
              <a:buFontTx/>
              <a:buBlip>
                <a:blip r:embed="rId2"/>
              </a:buBlip>
            </a:pPr>
            <a:r>
              <a:rPr dirty="0"/>
              <a:t>Panic attacks may occur as part of other disorders</a:t>
            </a:r>
          </a:p>
          <a:p>
            <a:pPr>
              <a:buFontTx/>
              <a:buBlip>
                <a:blip r:embed="rId2"/>
              </a:buBlip>
            </a:pPr>
            <a:r>
              <a:rPr dirty="0"/>
              <a:t>Initial trigger is likely sympathetic activation that escalates and is cognitively interpreted as alarming. </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2" name="Text Placeholder 1"/>
          <p:cNvSpPr txBox="1">
            <a:spLocks noGrp="1"/>
          </p:cNvSpPr>
          <p:nvPr>
            <p:ph type="body" sz="quarter" idx="1"/>
          </p:nvPr>
        </p:nvSpPr>
        <p:spPr>
          <a:xfrm>
            <a:off x="0" y="1"/>
            <a:ext cx="9144000" cy="1073887"/>
          </a:xfrm>
          <a:prstGeom prst="rect">
            <a:avLst/>
          </a:prstGeom>
        </p:spPr>
        <p:txBody>
          <a:bodyPr/>
          <a:lstStyle/>
          <a:p>
            <a:r>
              <a:t>Social Anxiety Disorder – Key Features</a:t>
            </a:r>
          </a:p>
        </p:txBody>
      </p:sp>
      <p:sp>
        <p:nvSpPr>
          <p:cNvPr id="1293" name="Text Placeholder 2"/>
          <p:cNvSpPr>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a:buFontTx/>
              <a:buBlip>
                <a:blip r:embed="rId2"/>
              </a:buBlip>
            </a:pPr>
            <a:r>
              <a:rPr dirty="0"/>
              <a:t>Fear, anxiety, avoidance of social interactions and situations</a:t>
            </a:r>
          </a:p>
          <a:p>
            <a:pPr>
              <a:buFontTx/>
              <a:buBlip>
                <a:blip r:embed="rId2"/>
              </a:buBlip>
              <a:defRPr sz="1200"/>
            </a:pPr>
            <a:endParaRPr dirty="0"/>
          </a:p>
          <a:p>
            <a:pPr>
              <a:buFontTx/>
              <a:buBlip>
                <a:blip r:embed="rId2"/>
              </a:buBlip>
            </a:pPr>
            <a:r>
              <a:rPr dirty="0"/>
              <a:t>Fear negative judgment by others:</a:t>
            </a:r>
          </a:p>
          <a:p>
            <a:pPr marL="685800" lvl="1" indent="-228600">
              <a:spcBef>
                <a:spcPts val="500"/>
              </a:spcBef>
              <a:buFontTx/>
              <a:buBlip>
                <a:blip r:embed="rId3"/>
              </a:buBlip>
              <a:defRPr sz="2400"/>
            </a:pPr>
            <a:r>
              <a:rPr dirty="0"/>
              <a:t>“I’m always thinking about what others are thinking about me.”</a:t>
            </a:r>
          </a:p>
          <a:p>
            <a:pPr marL="0" indent="0">
              <a:buSzTx/>
              <a:buFontTx/>
              <a:buNone/>
            </a:pPr>
            <a:endParaRPr dirty="0"/>
          </a:p>
          <a:p>
            <a:pPr>
              <a:buFontTx/>
              <a:buBlip>
                <a:blip r:embed="rId2"/>
              </a:buBlip>
            </a:pPr>
            <a:r>
              <a:rPr dirty="0"/>
              <a:t>To assess, ask: </a:t>
            </a:r>
          </a:p>
          <a:p>
            <a:pPr marL="685800" lvl="1" indent="-228600">
              <a:spcBef>
                <a:spcPts val="500"/>
              </a:spcBef>
              <a:buFontTx/>
              <a:buBlip>
                <a:blip r:embed="rId3"/>
              </a:buBlip>
              <a:defRPr sz="2400"/>
            </a:pPr>
            <a:r>
              <a:rPr dirty="0"/>
              <a:t>“What’s it like for you to walk into a room full of people?”</a:t>
            </a:r>
          </a:p>
          <a:p>
            <a:pPr marL="685800" lvl="1" indent="-228600">
              <a:spcBef>
                <a:spcPts val="500"/>
              </a:spcBef>
              <a:buFontTx/>
              <a:buBlip>
                <a:blip r:embed="rId3"/>
              </a:buBlip>
              <a:defRPr sz="2400"/>
            </a:pPr>
            <a:r>
              <a:rPr dirty="0"/>
              <a:t>“How are you at speaking or eating around other people?”</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5" name="Text Placeholder 1"/>
          <p:cNvSpPr txBox="1">
            <a:spLocks noGrp="1"/>
          </p:cNvSpPr>
          <p:nvPr>
            <p:ph type="body" sz="quarter" idx="1"/>
          </p:nvPr>
        </p:nvSpPr>
        <p:spPr>
          <a:xfrm>
            <a:off x="0" y="1"/>
            <a:ext cx="9144000" cy="1073887"/>
          </a:xfrm>
          <a:prstGeom prst="rect">
            <a:avLst/>
          </a:prstGeom>
        </p:spPr>
        <p:txBody>
          <a:bodyPr/>
          <a:lstStyle/>
          <a:p>
            <a:r>
              <a:t>Specific Phobia – Key Features</a:t>
            </a:r>
          </a:p>
        </p:txBody>
      </p:sp>
      <p:sp>
        <p:nvSpPr>
          <p:cNvPr id="1296" name="Text Placeholder 2"/>
          <p:cNvSpPr>
            <a:spLocks noGrp="1"/>
          </p:cNvSpPr>
          <p:nvPr>
            <p:ph type="body" idx="21"/>
          </p:nvPr>
        </p:nvSpPr>
        <p:spPr>
          <a:xfrm>
            <a:off x="128804" y="1233376"/>
            <a:ext cx="8866339" cy="4868486"/>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pPr marL="192023" indent="-192023" defTabSz="768095">
              <a:spcBef>
                <a:spcPts val="800"/>
              </a:spcBef>
              <a:buFontTx/>
              <a:buBlip>
                <a:blip r:embed="rId2"/>
              </a:buBlip>
              <a:defRPr sz="2351"/>
            </a:pPr>
            <a:r>
              <a:rPr dirty="0"/>
              <a:t>Fear and avoidance of a specific stimulus, for example: </a:t>
            </a:r>
          </a:p>
          <a:p>
            <a:pPr marL="576071" lvl="1" indent="-192023" defTabSz="768095">
              <a:spcBef>
                <a:spcPts val="400"/>
              </a:spcBef>
              <a:buFontTx/>
              <a:buBlip>
                <a:blip r:embed="rId3"/>
              </a:buBlip>
              <a:defRPr sz="2016"/>
            </a:pPr>
            <a:r>
              <a:rPr sz="2300" dirty="0"/>
              <a:t>Dogs</a:t>
            </a:r>
          </a:p>
          <a:p>
            <a:pPr marL="576071" lvl="1" indent="-192023" defTabSz="768095">
              <a:spcBef>
                <a:spcPts val="400"/>
              </a:spcBef>
              <a:buFontTx/>
              <a:buBlip>
                <a:blip r:embed="rId3"/>
              </a:buBlip>
              <a:defRPr sz="2016"/>
            </a:pPr>
            <a:r>
              <a:rPr sz="2300" dirty="0"/>
              <a:t>Public speaking</a:t>
            </a:r>
          </a:p>
          <a:p>
            <a:pPr marL="576071" lvl="1" indent="-192023" defTabSz="768095">
              <a:spcBef>
                <a:spcPts val="400"/>
              </a:spcBef>
              <a:buFontTx/>
              <a:buBlip>
                <a:blip r:embed="rId3"/>
              </a:buBlip>
              <a:defRPr sz="2016"/>
            </a:pPr>
            <a:r>
              <a:rPr sz="2300" dirty="0"/>
              <a:t>Small spaces</a:t>
            </a:r>
          </a:p>
          <a:p>
            <a:pPr marL="576071" lvl="1" indent="-192023" defTabSz="768095">
              <a:spcBef>
                <a:spcPts val="400"/>
              </a:spcBef>
              <a:buFontTx/>
              <a:buBlip>
                <a:blip r:embed="rId3"/>
              </a:buBlip>
              <a:defRPr sz="2016"/>
            </a:pPr>
            <a:r>
              <a:rPr sz="2300" dirty="0"/>
              <a:t>Flying</a:t>
            </a:r>
          </a:p>
          <a:p>
            <a:pPr marL="576071" lvl="1" indent="-192023" defTabSz="768095">
              <a:spcBef>
                <a:spcPts val="400"/>
              </a:spcBef>
              <a:buFontTx/>
              <a:buBlip>
                <a:blip r:embed="rId3"/>
              </a:buBlip>
              <a:defRPr sz="2016"/>
            </a:pPr>
            <a:r>
              <a:rPr sz="2300" dirty="0"/>
              <a:t>Blood/injections</a:t>
            </a:r>
          </a:p>
          <a:p>
            <a:pPr marL="192023" indent="-192023" defTabSz="768095">
              <a:spcBef>
                <a:spcPts val="800"/>
              </a:spcBef>
              <a:buFontTx/>
              <a:buBlip>
                <a:blip r:embed="rId2"/>
              </a:buBlip>
              <a:defRPr sz="2351"/>
            </a:pPr>
            <a:r>
              <a:rPr dirty="0"/>
              <a:t>Panic-like symptoms with clear and consistent trigger </a:t>
            </a:r>
          </a:p>
          <a:p>
            <a:pPr marL="192023" indent="-192023" defTabSz="768095">
              <a:spcBef>
                <a:spcPts val="800"/>
              </a:spcBef>
              <a:buFontTx/>
              <a:buBlip>
                <a:blip r:embed="rId2"/>
              </a:buBlip>
              <a:defRPr sz="2351"/>
            </a:pPr>
            <a:r>
              <a:rPr dirty="0"/>
              <a:t>High prevalence but half of all cases have mild functional impairment </a:t>
            </a:r>
            <a:r>
              <a:rPr lang="en-US" dirty="0"/>
              <a:t>National Institute of Mental Health </a:t>
            </a:r>
            <a:r>
              <a:rPr dirty="0"/>
              <a:t>(NIMH, 2018)</a:t>
            </a:r>
          </a:p>
          <a:p>
            <a:pPr marL="192023" indent="-192023" defTabSz="768095">
              <a:spcBef>
                <a:spcPts val="800"/>
              </a:spcBef>
              <a:buFontTx/>
              <a:buBlip>
                <a:blip r:embed="rId2"/>
              </a:buBlip>
              <a:defRPr sz="2351"/>
            </a:pPr>
            <a:r>
              <a:rPr dirty="0"/>
              <a:t>If treatment is necessary, is often straightforward.</a:t>
            </a:r>
          </a:p>
          <a:p>
            <a:pPr marL="576071" lvl="1" indent="-192023" defTabSz="768095">
              <a:spcBef>
                <a:spcPts val="400"/>
              </a:spcBef>
              <a:buFontTx/>
              <a:buBlip>
                <a:blip r:embed="rId3"/>
              </a:buBlip>
              <a:defRPr sz="2016"/>
            </a:pPr>
            <a:r>
              <a:rPr sz="2400" dirty="0"/>
              <a:t>As needed </a:t>
            </a:r>
            <a:r>
              <a:rPr lang="en-US" sz="2400" dirty="0"/>
              <a:t>Pro Re Nata </a:t>
            </a:r>
            <a:r>
              <a:rPr sz="2400" dirty="0"/>
              <a:t>(PRN) medication</a:t>
            </a:r>
          </a:p>
          <a:p>
            <a:pPr marL="576071" lvl="1" indent="-192023" defTabSz="768095">
              <a:spcBef>
                <a:spcPts val="400"/>
              </a:spcBef>
              <a:buFontTx/>
              <a:buBlip>
                <a:blip r:embed="rId3"/>
              </a:buBlip>
              <a:defRPr sz="2016"/>
            </a:pPr>
            <a:r>
              <a:rPr sz="2400" dirty="0"/>
              <a:t>Systematic desensitization</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8" name="Text Placeholder 1"/>
          <p:cNvSpPr txBox="1">
            <a:spLocks noGrp="1"/>
          </p:cNvSpPr>
          <p:nvPr>
            <p:ph type="body" sz="quarter" idx="1"/>
          </p:nvPr>
        </p:nvSpPr>
        <p:spPr>
          <a:xfrm>
            <a:off x="0" y="1"/>
            <a:ext cx="9144000" cy="1073887"/>
          </a:xfrm>
          <a:prstGeom prst="rect">
            <a:avLst/>
          </a:prstGeom>
        </p:spPr>
        <p:txBody>
          <a:bodyPr/>
          <a:lstStyle>
            <a:lvl1pPr defTabSz="868680">
              <a:spcBef>
                <a:spcPts val="900"/>
              </a:spcBef>
              <a:defRPr sz="3420"/>
            </a:lvl1pPr>
          </a:lstStyle>
          <a:p>
            <a:r>
              <a:t>Other Conditions Including Significant Anxiety Elements</a:t>
            </a:r>
          </a:p>
        </p:txBody>
      </p:sp>
      <p:sp>
        <p:nvSpPr>
          <p:cNvPr id="1299" name="Text Placeholder 2"/>
          <p:cNvSpPr>
            <a:spLocks noGrp="1"/>
          </p:cNvSpPr>
          <p:nvPr>
            <p:ph type="body" idx="21"/>
          </p:nvPr>
        </p:nvSpPr>
        <p:spPr>
          <a:xfrm>
            <a:off x="428624" y="1073889"/>
            <a:ext cx="8566520" cy="495059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a:lnSpc>
                <a:spcPct val="150000"/>
              </a:lnSpc>
              <a:buFontTx/>
              <a:buBlip>
                <a:blip r:embed="rId2"/>
              </a:buBlip>
            </a:pPr>
            <a:r>
              <a:rPr dirty="0"/>
              <a:t>Adjustment Disorder</a:t>
            </a:r>
          </a:p>
          <a:p>
            <a:pPr>
              <a:lnSpc>
                <a:spcPct val="150000"/>
              </a:lnSpc>
              <a:buFontTx/>
              <a:buBlip>
                <a:blip r:embed="rId2"/>
              </a:buBlip>
            </a:pPr>
            <a:r>
              <a:rPr dirty="0"/>
              <a:t>Posttraumatic Stress Disorder (PTSD)</a:t>
            </a:r>
          </a:p>
          <a:p>
            <a:pPr>
              <a:lnSpc>
                <a:spcPct val="150000"/>
              </a:lnSpc>
              <a:buFontTx/>
              <a:buBlip>
                <a:blip r:embed="rId2"/>
              </a:buBlip>
            </a:pPr>
            <a:r>
              <a:rPr dirty="0"/>
              <a:t>Obsessive Compulsive Disorder (OCD)</a:t>
            </a:r>
          </a:p>
          <a:p>
            <a:pPr>
              <a:lnSpc>
                <a:spcPct val="150000"/>
              </a:lnSpc>
              <a:buFontTx/>
              <a:buBlip>
                <a:blip r:embed="rId2"/>
              </a:buBlip>
            </a:pPr>
            <a:r>
              <a:rPr dirty="0"/>
              <a:t>Somatic Symptom Disorder</a:t>
            </a:r>
          </a:p>
          <a:p>
            <a:pPr>
              <a:lnSpc>
                <a:spcPct val="150000"/>
              </a:lnSpc>
              <a:buFontTx/>
              <a:buBlip>
                <a:blip r:embed="rId2"/>
              </a:buBlip>
            </a:pPr>
            <a:r>
              <a:rPr dirty="0"/>
              <a:t>Illness Anxiety Disorder</a:t>
            </a:r>
          </a:p>
          <a:p>
            <a:pPr>
              <a:lnSpc>
                <a:spcPct val="150000"/>
              </a:lnSpc>
              <a:buFontTx/>
              <a:buBlip>
                <a:blip r:embed="rId2"/>
              </a:buBlip>
            </a:pPr>
            <a:r>
              <a:rPr dirty="0"/>
              <a:t>Conversion Disorder</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1" name="Text Placeholder 1"/>
          <p:cNvSpPr txBox="1">
            <a:spLocks noGrp="1"/>
          </p:cNvSpPr>
          <p:nvPr>
            <p:ph type="body" sz="quarter" idx="1"/>
          </p:nvPr>
        </p:nvSpPr>
        <p:spPr>
          <a:xfrm>
            <a:off x="0" y="1"/>
            <a:ext cx="9144000" cy="1073887"/>
          </a:xfrm>
          <a:prstGeom prst="rect">
            <a:avLst/>
          </a:prstGeom>
        </p:spPr>
        <p:txBody>
          <a:bodyPr/>
          <a:lstStyle>
            <a:lvl1pPr defTabSz="868680">
              <a:spcBef>
                <a:spcPts val="900"/>
              </a:spcBef>
              <a:defRPr sz="3420"/>
            </a:lvl1pPr>
          </a:lstStyle>
          <a:p>
            <a:r>
              <a:t>Addressing Anxiety Disorders                             in HIV Primary Care</a:t>
            </a:r>
          </a:p>
        </p:txBody>
      </p:sp>
      <p:sp>
        <p:nvSpPr>
          <p:cNvPr id="1302" name="Text Placeholder 2"/>
          <p:cNvSpPr>
            <a:spLocks noGrp="1"/>
          </p:cNvSpPr>
          <p:nvPr>
            <p:ph type="body" idx="21"/>
          </p:nvPr>
        </p:nvSpPr>
        <p:spPr>
          <a:xfrm>
            <a:off x="255402" y="1138969"/>
            <a:ext cx="8633195" cy="399534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pPr marL="685800" lvl="1" indent="-228600">
              <a:lnSpc>
                <a:spcPct val="130000"/>
              </a:lnSpc>
              <a:spcBef>
                <a:spcPts val="500"/>
              </a:spcBef>
              <a:buFontTx/>
              <a:buBlip>
                <a:blip r:embed="rId2"/>
              </a:buBlip>
              <a:defRPr sz="2700"/>
            </a:pPr>
            <a:r>
              <a:rPr dirty="0"/>
              <a:t>Convey empathy</a:t>
            </a:r>
          </a:p>
          <a:p>
            <a:pPr marL="685800" lvl="1" indent="-228600">
              <a:lnSpc>
                <a:spcPct val="130000"/>
              </a:lnSpc>
              <a:spcBef>
                <a:spcPts val="500"/>
              </a:spcBef>
              <a:buFontTx/>
              <a:buBlip>
                <a:blip r:embed="rId2"/>
              </a:buBlip>
              <a:defRPr sz="2700"/>
            </a:pPr>
            <a:r>
              <a:rPr dirty="0"/>
              <a:t>De-stigmatize </a:t>
            </a:r>
          </a:p>
          <a:p>
            <a:pPr marL="685800" lvl="1" indent="-228600">
              <a:lnSpc>
                <a:spcPct val="130000"/>
              </a:lnSpc>
              <a:spcBef>
                <a:spcPts val="500"/>
              </a:spcBef>
              <a:buFontTx/>
              <a:buBlip>
                <a:blip r:embed="rId2"/>
              </a:buBlip>
              <a:defRPr sz="2700"/>
            </a:pPr>
            <a:r>
              <a:rPr dirty="0"/>
              <a:t>Instill hope</a:t>
            </a:r>
          </a:p>
          <a:p>
            <a:pPr marL="685800" lvl="1" indent="-228600">
              <a:lnSpc>
                <a:spcPct val="130000"/>
              </a:lnSpc>
              <a:spcBef>
                <a:spcPts val="500"/>
              </a:spcBef>
              <a:buFontTx/>
              <a:buBlip>
                <a:blip r:embed="rId2"/>
              </a:buBlip>
              <a:defRPr sz="2700"/>
            </a:pPr>
            <a:r>
              <a:rPr dirty="0"/>
              <a:t>Empower through increased knowledge</a:t>
            </a:r>
          </a:p>
          <a:p>
            <a:pPr marL="685800" lvl="1" indent="-228600">
              <a:lnSpc>
                <a:spcPct val="130000"/>
              </a:lnSpc>
              <a:spcBef>
                <a:spcPts val="500"/>
              </a:spcBef>
              <a:buFontTx/>
              <a:buBlip>
                <a:blip r:embed="rId2"/>
              </a:buBlip>
              <a:defRPr sz="2700"/>
            </a:pPr>
            <a:r>
              <a:rPr dirty="0"/>
              <a:t>Help patient create an action step</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4" name="Text Placeholder 1"/>
          <p:cNvSpPr txBox="1">
            <a:spLocks noGrp="1"/>
          </p:cNvSpPr>
          <p:nvPr>
            <p:ph type="body" sz="quarter" idx="1"/>
          </p:nvPr>
        </p:nvSpPr>
        <p:spPr>
          <a:xfrm>
            <a:off x="0" y="1"/>
            <a:ext cx="9144000" cy="1073887"/>
          </a:xfrm>
          <a:prstGeom prst="rect">
            <a:avLst/>
          </a:prstGeom>
        </p:spPr>
        <p:txBody>
          <a:bodyPr/>
          <a:lstStyle/>
          <a:p>
            <a:r>
              <a:t>Anxiety Patient Education</a:t>
            </a:r>
          </a:p>
        </p:txBody>
      </p:sp>
      <p:sp>
        <p:nvSpPr>
          <p:cNvPr id="1305" name="Text Placeholder 2"/>
          <p:cNvSpPr>
            <a:spLocks noGrp="1"/>
          </p:cNvSpPr>
          <p:nvPr>
            <p:ph type="body" idx="21"/>
          </p:nvPr>
        </p:nvSpPr>
        <p:spPr>
          <a:xfrm>
            <a:off x="128804" y="1233376"/>
            <a:ext cx="8866339" cy="493003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203454" indent="-203454" defTabSz="813816">
              <a:spcBef>
                <a:spcPts val="0"/>
              </a:spcBef>
              <a:spcAft>
                <a:spcPts val="1200"/>
              </a:spcAft>
              <a:buFontTx/>
              <a:buBlip>
                <a:blip r:embed="rId2"/>
              </a:buBlip>
              <a:defRPr sz="2492"/>
            </a:pPr>
            <a:r>
              <a:rPr dirty="0"/>
              <a:t>Point out that the symptoms endorsed by patient on the GAD-7 are indication of a possible anxiety disorder.</a:t>
            </a:r>
          </a:p>
          <a:p>
            <a:pPr marL="203454" indent="-203454" defTabSz="813816">
              <a:spcBef>
                <a:spcPts val="0"/>
              </a:spcBef>
              <a:spcAft>
                <a:spcPts val="1200"/>
              </a:spcAft>
              <a:buFontTx/>
              <a:buBlip>
                <a:blip r:embed="rId2"/>
              </a:buBlip>
              <a:defRPr sz="2492"/>
            </a:pPr>
            <a:r>
              <a:rPr dirty="0"/>
              <a:t>Anxiety disorders differ from everyday stress/anxiety:  they are a medical condition that can be persistent and interfere with daily life. </a:t>
            </a:r>
          </a:p>
          <a:p>
            <a:pPr marL="203454" indent="-203454" defTabSz="813816">
              <a:spcBef>
                <a:spcPts val="0"/>
              </a:spcBef>
              <a:spcAft>
                <a:spcPts val="1200"/>
              </a:spcAft>
              <a:buFontTx/>
              <a:buBlip>
                <a:blip r:embed="rId2"/>
              </a:buBlip>
              <a:defRPr sz="2492"/>
            </a:pPr>
            <a:r>
              <a:rPr dirty="0"/>
              <a:t>Briefly reflect on their difficult and painful experience.</a:t>
            </a:r>
          </a:p>
          <a:p>
            <a:pPr marL="203454" indent="-203454" defTabSz="813816">
              <a:spcBef>
                <a:spcPts val="0"/>
              </a:spcBef>
              <a:spcAft>
                <a:spcPts val="1200"/>
              </a:spcAft>
              <a:buFontTx/>
              <a:buBlip>
                <a:blip r:embed="rId2"/>
              </a:buBlip>
              <a:defRPr sz="2492"/>
            </a:pPr>
            <a:r>
              <a:rPr dirty="0"/>
              <a:t>Explain there are a few common types of anxiety disorder</a:t>
            </a:r>
            <a:r>
              <a:rPr lang="en-US" dirty="0"/>
              <a:t>s</a:t>
            </a:r>
            <a:r>
              <a:rPr dirty="0"/>
              <a:t> and you’d like to assess further to determine the appropriate diagnosis. </a:t>
            </a:r>
          </a:p>
          <a:p>
            <a:pPr marL="203454" indent="-203454" defTabSz="813816">
              <a:spcBef>
                <a:spcPts val="0"/>
              </a:spcBef>
              <a:spcAft>
                <a:spcPts val="1200"/>
              </a:spcAft>
              <a:buFontTx/>
              <a:buBlip>
                <a:blip r:embed="rId2"/>
              </a:buBlip>
              <a:defRPr sz="2492"/>
            </a:pPr>
            <a:r>
              <a:rPr dirty="0"/>
              <a:t>Even if no anxiety disorder, anxiety reduction strategies may be helpful.</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7" name="Text Placeholder 1"/>
          <p:cNvSpPr txBox="1">
            <a:spLocks noGrp="1"/>
          </p:cNvSpPr>
          <p:nvPr>
            <p:ph type="body" sz="quarter" idx="1"/>
          </p:nvPr>
        </p:nvSpPr>
        <p:spPr>
          <a:xfrm>
            <a:off x="0" y="1"/>
            <a:ext cx="9144000" cy="1073887"/>
          </a:xfrm>
          <a:prstGeom prst="rect">
            <a:avLst/>
          </a:prstGeom>
        </p:spPr>
        <p:txBody>
          <a:bodyPr/>
          <a:lstStyle/>
          <a:p>
            <a:r>
              <a:t>Anxiety Patient Education</a:t>
            </a:r>
          </a:p>
        </p:txBody>
      </p:sp>
      <p:sp>
        <p:nvSpPr>
          <p:cNvPr id="1308" name="Text Placeholder 2"/>
          <p:cNvSpPr>
            <a:spLocks noGrp="1"/>
          </p:cNvSpPr>
          <p:nvPr>
            <p:ph type="body" idx="21"/>
          </p:nvPr>
        </p:nvSpPr>
        <p:spPr>
          <a:xfrm>
            <a:off x="128804" y="1233376"/>
            <a:ext cx="8866339" cy="4921239"/>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210311" indent="-210311" defTabSz="841247">
              <a:spcBef>
                <a:spcPts val="0"/>
              </a:spcBef>
              <a:spcAft>
                <a:spcPts val="1200"/>
              </a:spcAft>
              <a:buFontTx/>
              <a:buBlip>
                <a:blip r:embed="rId2"/>
              </a:buBlip>
              <a:defRPr sz="2576"/>
            </a:pPr>
            <a:r>
              <a:rPr dirty="0"/>
              <a:t>Note that anxiety disorders are a common </a:t>
            </a:r>
            <a:r>
              <a:rPr u="sng" dirty="0"/>
              <a:t>medical condition</a:t>
            </a:r>
            <a:r>
              <a:rPr dirty="0"/>
              <a:t>, experienced by 1 in 5 adults, and not indication of personal failure/weakness.</a:t>
            </a:r>
          </a:p>
          <a:p>
            <a:pPr marL="210311" indent="-210311" defTabSz="841247">
              <a:spcBef>
                <a:spcPts val="0"/>
              </a:spcBef>
              <a:spcAft>
                <a:spcPts val="1200"/>
              </a:spcAft>
              <a:buFontTx/>
              <a:buBlip>
                <a:blip r:embed="rId2"/>
              </a:buBlip>
              <a:defRPr sz="2576"/>
            </a:pPr>
            <a:r>
              <a:rPr dirty="0"/>
              <a:t>Provide a brief explanation of the condition you’ve diagnosed using examples of symptoms the patient has described; also point out a strength or coping skill you’ve noticed; provide written materials. </a:t>
            </a:r>
          </a:p>
          <a:p>
            <a:pPr marL="210311" indent="-210311" defTabSz="841247">
              <a:spcBef>
                <a:spcPts val="0"/>
              </a:spcBef>
              <a:spcAft>
                <a:spcPts val="1200"/>
              </a:spcAft>
              <a:buFontTx/>
              <a:buBlip>
                <a:blip r:embed="rId2"/>
              </a:buBlip>
              <a:defRPr sz="2576"/>
            </a:pPr>
            <a:r>
              <a:rPr dirty="0"/>
              <a:t>Anxiety is treatable. Extensive research shows benefits of either medication, psychotherapy, or combination of both.</a:t>
            </a:r>
          </a:p>
          <a:p>
            <a:pPr marL="210311" indent="-210311" defTabSz="841247">
              <a:spcBef>
                <a:spcPts val="0"/>
              </a:spcBef>
              <a:spcAft>
                <a:spcPts val="1200"/>
              </a:spcAft>
              <a:buFontTx/>
              <a:buBlip>
                <a:blip r:embed="rId2"/>
              </a:buBlip>
              <a:defRPr sz="2576"/>
            </a:pPr>
            <a:r>
              <a:rPr dirty="0"/>
              <a:t>Offer medication, referral to behavioral health therapy, or provide a brief intervention/skills training.</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 name="Text Placeholder 1"/>
          <p:cNvSpPr txBox="1">
            <a:spLocks noGrp="1"/>
          </p:cNvSpPr>
          <p:nvPr>
            <p:ph type="body" sz="quarter" idx="1"/>
          </p:nvPr>
        </p:nvSpPr>
        <p:spPr>
          <a:xfrm>
            <a:off x="0" y="1"/>
            <a:ext cx="9144000" cy="1073887"/>
          </a:xfrm>
          <a:prstGeom prst="rect">
            <a:avLst/>
          </a:prstGeom>
        </p:spPr>
        <p:txBody>
          <a:bodyPr/>
          <a:lstStyle/>
          <a:p>
            <a:pPr defTabSz="768095">
              <a:spcBef>
                <a:spcPts val="800"/>
              </a:spcBef>
              <a:defRPr sz="3024"/>
            </a:pPr>
            <a:r>
              <a:t>Generalized Anxiety Disorder: </a:t>
            </a:r>
          </a:p>
          <a:p>
            <a:pPr defTabSz="768095">
              <a:spcBef>
                <a:spcPts val="800"/>
              </a:spcBef>
              <a:defRPr sz="3024"/>
            </a:pPr>
            <a:r>
              <a:t>Treatment Effect Sizes</a:t>
            </a:r>
          </a:p>
        </p:txBody>
      </p:sp>
      <p:sp>
        <p:nvSpPr>
          <p:cNvPr id="1311" name="Text Placeholder 2"/>
          <p:cNvSpPr>
            <a:spLocks noGrp="1"/>
          </p:cNvSpPr>
          <p:nvPr>
            <p:ph type="body" idx="21"/>
          </p:nvPr>
        </p:nvSpPr>
        <p:spPr>
          <a:xfrm>
            <a:off x="528637" y="1195395"/>
            <a:ext cx="8086726" cy="4467209"/>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fontScale="92500" lnSpcReduction="20000"/>
          </a:bodyPr>
          <a:lstStyle/>
          <a:p>
            <a:pPr>
              <a:lnSpc>
                <a:spcPct val="150000"/>
              </a:lnSpc>
              <a:buFontTx/>
              <a:buBlip>
                <a:blip r:embed="rId2"/>
              </a:buBlip>
            </a:pPr>
            <a:r>
              <a:rPr dirty="0"/>
              <a:t>Psychotherapy 0.51</a:t>
            </a:r>
          </a:p>
          <a:p>
            <a:pPr>
              <a:lnSpc>
                <a:spcPct val="150000"/>
              </a:lnSpc>
              <a:buFontTx/>
              <a:buBlip>
                <a:blip r:embed="rId2"/>
              </a:buBlip>
            </a:pPr>
            <a:r>
              <a:rPr dirty="0"/>
              <a:t>Hydroxyzine 0.45</a:t>
            </a:r>
          </a:p>
          <a:p>
            <a:pPr>
              <a:lnSpc>
                <a:spcPct val="150000"/>
              </a:lnSpc>
              <a:buFontTx/>
              <a:buBlip>
                <a:blip r:embed="rId2"/>
              </a:buBlip>
            </a:pPr>
            <a:r>
              <a:rPr lang="en-US" dirty="0"/>
              <a:t>Selective Serotonin Reuptake Inhibitors (</a:t>
            </a:r>
            <a:r>
              <a:rPr dirty="0"/>
              <a:t>SSRI</a:t>
            </a:r>
            <a:r>
              <a:rPr lang="en-US" dirty="0"/>
              <a:t>)</a:t>
            </a:r>
            <a:r>
              <a:rPr dirty="0"/>
              <a:t> 0.36 or </a:t>
            </a:r>
            <a:r>
              <a:rPr lang="en-US" dirty="0" err="1"/>
              <a:t>Seratonin</a:t>
            </a:r>
            <a:r>
              <a:rPr lang="en-US" dirty="0"/>
              <a:t> and Norepinephrine Inhibitors (</a:t>
            </a:r>
            <a:r>
              <a:rPr dirty="0"/>
              <a:t>SNRI</a:t>
            </a:r>
            <a:r>
              <a:rPr lang="en-US" dirty="0"/>
              <a:t>)</a:t>
            </a:r>
            <a:r>
              <a:rPr dirty="0"/>
              <a:t> 0.42</a:t>
            </a:r>
          </a:p>
          <a:p>
            <a:pPr>
              <a:lnSpc>
                <a:spcPct val="150000"/>
              </a:lnSpc>
              <a:buFontTx/>
              <a:buBlip>
                <a:blip r:embed="rId2"/>
              </a:buBlip>
            </a:pPr>
            <a:r>
              <a:rPr dirty="0"/>
              <a:t>Pregabalin 0.50</a:t>
            </a:r>
          </a:p>
          <a:p>
            <a:pPr>
              <a:lnSpc>
                <a:spcPct val="150000"/>
              </a:lnSpc>
              <a:buFontTx/>
              <a:buBlip>
                <a:blip r:embed="rId2"/>
              </a:buBlip>
            </a:pPr>
            <a:r>
              <a:rPr dirty="0"/>
              <a:t>Benzodiazepine 0.38</a:t>
            </a:r>
          </a:p>
          <a:p>
            <a:pPr>
              <a:lnSpc>
                <a:spcPct val="150000"/>
              </a:lnSpc>
              <a:buFontTx/>
              <a:buBlip>
                <a:blip r:embed="rId2"/>
              </a:buBlip>
            </a:pPr>
            <a:r>
              <a:rPr dirty="0"/>
              <a:t>Buspirone 0.17</a:t>
            </a:r>
          </a:p>
        </p:txBody>
      </p:sp>
      <p:sp>
        <p:nvSpPr>
          <p:cNvPr id="1312" name="Footer Placeholder 3"/>
          <p:cNvSpPr txBox="1"/>
          <p:nvPr/>
        </p:nvSpPr>
        <p:spPr>
          <a:xfrm>
            <a:off x="1143001" y="6390119"/>
            <a:ext cx="7042638" cy="5232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lgn="ctr">
              <a:defRPr sz="1400"/>
            </a:lvl1pPr>
          </a:lstStyle>
          <a:p>
            <a:r>
              <a:rPr lang="en-US" dirty="0">
                <a:solidFill>
                  <a:schemeClr val="bg1"/>
                </a:solidFill>
              </a:rPr>
              <a:t>SSRI = selective serotonin reuptake inhibitor; SNRI = selective norepinephrine reuptake inhibitor; </a:t>
            </a:r>
            <a:r>
              <a:rPr dirty="0">
                <a:solidFill>
                  <a:schemeClr val="bg1"/>
                </a:solidFill>
              </a:rPr>
              <a:t>Hidalgo et al 2007, </a:t>
            </a:r>
            <a:r>
              <a:rPr dirty="0" err="1">
                <a:solidFill>
                  <a:schemeClr val="bg1"/>
                </a:solidFill>
              </a:rPr>
              <a:t>Huhn</a:t>
            </a:r>
            <a:r>
              <a:rPr dirty="0">
                <a:solidFill>
                  <a:schemeClr val="bg1"/>
                </a:solidFill>
              </a:rPr>
              <a:t> et al 2014</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4" name="Text Placeholder 1"/>
          <p:cNvSpPr txBox="1">
            <a:spLocks noGrp="1"/>
          </p:cNvSpPr>
          <p:nvPr>
            <p:ph type="body" sz="quarter" idx="1"/>
          </p:nvPr>
        </p:nvSpPr>
        <p:spPr>
          <a:xfrm>
            <a:off x="0" y="1"/>
            <a:ext cx="9144000" cy="1073887"/>
          </a:xfrm>
          <a:prstGeom prst="rect">
            <a:avLst/>
          </a:prstGeom>
        </p:spPr>
        <p:txBody>
          <a:bodyPr/>
          <a:lstStyle/>
          <a:p>
            <a:r>
              <a:t>Panic Disorder: Treatments</a:t>
            </a:r>
          </a:p>
        </p:txBody>
      </p:sp>
      <p:sp>
        <p:nvSpPr>
          <p:cNvPr id="1315" name="Text Placeholder 2"/>
          <p:cNvSpPr>
            <a:spLocks noGrp="1"/>
          </p:cNvSpPr>
          <p:nvPr>
            <p:ph type="body" idx="21"/>
          </p:nvPr>
        </p:nvSpPr>
        <p:spPr>
          <a:xfrm>
            <a:off x="128804" y="1451378"/>
            <a:ext cx="4283708" cy="370091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pPr>
              <a:lnSpc>
                <a:spcPct val="150000"/>
              </a:lnSpc>
              <a:buFontTx/>
              <a:buBlip>
                <a:blip r:embed="rId2"/>
              </a:buBlip>
              <a:defRPr sz="2400"/>
            </a:pPr>
            <a:r>
              <a:rPr dirty="0"/>
              <a:t>Psychotherapy 0.35</a:t>
            </a:r>
          </a:p>
          <a:p>
            <a:pPr>
              <a:lnSpc>
                <a:spcPct val="150000"/>
              </a:lnSpc>
              <a:buFontTx/>
              <a:buBlip>
                <a:blip r:embed="rId2"/>
              </a:buBlip>
              <a:defRPr sz="2400"/>
            </a:pPr>
            <a:r>
              <a:rPr dirty="0"/>
              <a:t>SSRI or SNRI 0.47</a:t>
            </a:r>
          </a:p>
          <a:p>
            <a:pPr>
              <a:lnSpc>
                <a:spcPct val="150000"/>
              </a:lnSpc>
              <a:buFontTx/>
              <a:buBlip>
                <a:blip r:embed="rId2"/>
              </a:buBlip>
              <a:defRPr sz="2400"/>
            </a:pPr>
            <a:r>
              <a:rPr dirty="0"/>
              <a:t>Benzodiazepine</a:t>
            </a:r>
          </a:p>
        </p:txBody>
      </p:sp>
      <p:sp>
        <p:nvSpPr>
          <p:cNvPr id="1316" name="Text Placeholder 4"/>
          <p:cNvSpPr>
            <a:spLocks noGrp="1"/>
          </p:cNvSpPr>
          <p:nvPr>
            <p:ph type="body" idx="22"/>
          </p:nvPr>
        </p:nvSpPr>
        <p:spPr>
          <a:xfrm>
            <a:off x="4412511" y="1355076"/>
            <a:ext cx="4668783" cy="495003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a:buFontTx/>
              <a:buBlip>
                <a:blip r:embed="rId2"/>
              </a:buBlip>
              <a:defRPr sz="2400"/>
            </a:pPr>
            <a:r>
              <a:rPr dirty="0"/>
              <a:t>Psychotherapy + medication                                        &gt; medication alone (0.2-0.5)</a:t>
            </a:r>
          </a:p>
          <a:p>
            <a:pPr marL="0" indent="0">
              <a:buSzTx/>
              <a:buFontTx/>
              <a:buNone/>
              <a:defRPr sz="1400"/>
            </a:pPr>
            <a:endParaRPr dirty="0"/>
          </a:p>
          <a:p>
            <a:pPr>
              <a:buFontTx/>
              <a:buBlip>
                <a:blip r:embed="rId2"/>
              </a:buBlip>
              <a:defRPr sz="2400"/>
            </a:pPr>
            <a:r>
              <a:rPr dirty="0"/>
              <a:t>No anti-panic properties</a:t>
            </a:r>
          </a:p>
          <a:p>
            <a:pPr marL="685800" lvl="1" indent="-228600">
              <a:spcBef>
                <a:spcPts val="500"/>
              </a:spcBef>
              <a:buFontTx/>
              <a:buBlip>
                <a:blip r:embed="rId3"/>
              </a:buBlip>
              <a:defRPr sz="2400"/>
            </a:pPr>
            <a:r>
              <a:rPr dirty="0"/>
              <a:t>Buspirone</a:t>
            </a:r>
          </a:p>
          <a:p>
            <a:pPr marL="685800" lvl="1" indent="-228600">
              <a:spcBef>
                <a:spcPts val="500"/>
              </a:spcBef>
              <a:buFontTx/>
              <a:buBlip>
                <a:blip r:embed="rId3"/>
              </a:buBlip>
              <a:defRPr sz="2400"/>
            </a:pPr>
            <a:r>
              <a:rPr dirty="0"/>
              <a:t>Propranolol</a:t>
            </a:r>
          </a:p>
          <a:p>
            <a:pPr marL="685800" lvl="1" indent="-228600">
              <a:spcBef>
                <a:spcPts val="500"/>
              </a:spcBef>
              <a:buFontTx/>
              <a:buBlip>
                <a:blip r:embed="rId3"/>
              </a:buBlip>
              <a:defRPr sz="2400"/>
            </a:pPr>
            <a:r>
              <a:rPr dirty="0"/>
              <a:t>Hydroxyzine</a:t>
            </a:r>
          </a:p>
        </p:txBody>
      </p:sp>
      <p:sp>
        <p:nvSpPr>
          <p:cNvPr id="1317" name="Footer Placeholder 3"/>
          <p:cNvSpPr txBox="1"/>
          <p:nvPr/>
        </p:nvSpPr>
        <p:spPr>
          <a:xfrm>
            <a:off x="2800032" y="6445896"/>
            <a:ext cx="3543935" cy="3077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sz="1400"/>
            </a:lvl1pPr>
          </a:lstStyle>
          <a:p>
            <a:r>
              <a:rPr>
                <a:solidFill>
                  <a:schemeClr val="bg1"/>
                </a:solidFill>
              </a:rPr>
              <a:t>Huhn et al 2014, Otto et al. 2001</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6" name="Text Placeholder 1"/>
          <p:cNvSpPr txBox="1">
            <a:spLocks noGrp="1"/>
          </p:cNvSpPr>
          <p:nvPr>
            <p:ph type="body" sz="quarter" idx="1"/>
          </p:nvPr>
        </p:nvSpPr>
        <p:spPr>
          <a:xfrm>
            <a:off x="0" y="1"/>
            <a:ext cx="9144000" cy="1073887"/>
          </a:xfrm>
          <a:prstGeom prst="rect">
            <a:avLst/>
          </a:prstGeom>
        </p:spPr>
        <p:txBody>
          <a:bodyPr/>
          <a:lstStyle/>
          <a:p>
            <a:r>
              <a:t>Conflict of Interest Disclosure Statement</a:t>
            </a:r>
          </a:p>
        </p:txBody>
      </p:sp>
      <p:sp>
        <p:nvSpPr>
          <p:cNvPr id="1257" name="Text Placeholder 2"/>
          <p:cNvSpPr>
            <a:spLocks noGrp="1"/>
          </p:cNvSpPr>
          <p:nvPr>
            <p:ph type="body" idx="21"/>
          </p:nvPr>
        </p:nvSpPr>
        <p:spPr>
          <a:xfrm>
            <a:off x="0" y="1591186"/>
            <a:ext cx="9005169" cy="98503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buFontTx/>
              <a:buBlip>
                <a:blip r:embed="rId2"/>
              </a:buBlip>
              <a:defRPr sz="2400"/>
            </a:lvl1pPr>
          </a:lstStyle>
          <a:p>
            <a:r>
              <a:t>Presenter has no financial conflicts of interest to disclose.</a:t>
            </a:r>
          </a:p>
        </p:txBody>
      </p:sp>
      <p:sp>
        <p:nvSpPr>
          <p:cNvPr id="5" name="TextBox 4">
            <a:extLst>
              <a:ext uri="{FF2B5EF4-FFF2-40B4-BE49-F238E27FC236}">
                <a16:creationId xmlns:a16="http://schemas.microsoft.com/office/drawing/2014/main" id="{0DB019EB-20A7-7E3C-DD4C-A7F54A547D0E}"/>
              </a:ext>
            </a:extLst>
          </p:cNvPr>
          <p:cNvSpPr txBox="1"/>
          <p:nvPr/>
        </p:nvSpPr>
        <p:spPr>
          <a:xfrm>
            <a:off x="338247" y="4985933"/>
            <a:ext cx="8666922" cy="12772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100" b="0" i="0" dirty="0">
                <a:effectLst/>
                <a:latin typeface="Arial" panose="020B0604020202020204" pitchFamily="34" charset="0"/>
              </a:rPr>
              <a:t>This program is supported by the Health Resources and Services Administration (HRSA) of the U.S. Department of Health and Hum an Services</a:t>
            </a:r>
            <a:br>
              <a:rPr lang="en-US" sz="1100" dirty="0"/>
            </a:br>
            <a:r>
              <a:rPr lang="en-US" sz="1100" b="0" i="0" dirty="0">
                <a:effectLst/>
                <a:latin typeface="Arial" panose="020B0604020202020204" pitchFamily="34" charset="0"/>
              </a:rPr>
              <a:t>(HHS) as part of an award totaling $4,205,743 with 0% financed with non-governmental sources. The contents are those of the author(s) and</a:t>
            </a:r>
            <a:br>
              <a:rPr lang="en-US" sz="1100" dirty="0"/>
            </a:br>
            <a:r>
              <a:rPr lang="en-US" sz="1100" b="0" i="0" dirty="0">
                <a:effectLst/>
                <a:latin typeface="Arial" panose="020B0604020202020204" pitchFamily="34" charset="0"/>
              </a:rPr>
              <a:t>do not necessarily represent the official views of, nor does mention of trade names, commercial practices, or organizations imply an</a:t>
            </a:r>
            <a:br>
              <a:rPr lang="en-US" sz="1100" dirty="0"/>
            </a:br>
            <a:r>
              <a:rPr lang="en-US" sz="1100" b="0" i="0" dirty="0">
                <a:effectLst/>
                <a:latin typeface="Arial" panose="020B0604020202020204" pitchFamily="34" charset="0"/>
              </a:rPr>
              <a:t>endorsement by HRSA, HHS, or the U.S. Government. For more information, please visit HRSA.gov. Any trade/brand names for products</a:t>
            </a:r>
            <a:br>
              <a:rPr lang="en-US" sz="1100" dirty="0"/>
            </a:br>
            <a:r>
              <a:rPr lang="en-US" sz="1100" b="0" i="0" dirty="0">
                <a:effectLst/>
                <a:latin typeface="Arial" panose="020B0604020202020204" pitchFamily="34" charset="0"/>
              </a:rPr>
              <a:t>mentioned during this presentation are for training and identification purposes only.</a:t>
            </a:r>
            <a:endParaRPr lang="en-US" sz="1100" dirty="0"/>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9" name="Text Placeholder 1"/>
          <p:cNvSpPr txBox="1">
            <a:spLocks noGrp="1"/>
          </p:cNvSpPr>
          <p:nvPr>
            <p:ph type="body" sz="quarter" idx="1"/>
          </p:nvPr>
        </p:nvSpPr>
        <p:spPr>
          <a:xfrm>
            <a:off x="0" y="1"/>
            <a:ext cx="9144000" cy="1073887"/>
          </a:xfrm>
          <a:prstGeom prst="rect">
            <a:avLst/>
          </a:prstGeom>
        </p:spPr>
        <p:txBody>
          <a:bodyPr/>
          <a:lstStyle/>
          <a:p>
            <a:r>
              <a:t>Social Anxiety Disorder: Treatments</a:t>
            </a:r>
          </a:p>
        </p:txBody>
      </p:sp>
      <p:sp>
        <p:nvSpPr>
          <p:cNvPr id="1320" name="Text Placeholder 2"/>
          <p:cNvSpPr>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a:lnSpc>
                <a:spcPct val="150000"/>
              </a:lnSpc>
              <a:buFontTx/>
              <a:buBlip>
                <a:blip r:embed="rId2"/>
              </a:buBlip>
            </a:pPr>
            <a:r>
              <a:rPr dirty="0"/>
              <a:t>Psychotherapy (0.62)</a:t>
            </a:r>
          </a:p>
          <a:p>
            <a:pPr>
              <a:lnSpc>
                <a:spcPct val="150000"/>
              </a:lnSpc>
              <a:buFontTx/>
              <a:buBlip>
                <a:blip r:embed="rId2"/>
              </a:buBlip>
            </a:pPr>
            <a:r>
              <a:rPr dirty="0"/>
              <a:t>SSRI or SNRI</a:t>
            </a:r>
          </a:p>
          <a:p>
            <a:pPr>
              <a:lnSpc>
                <a:spcPct val="150000"/>
              </a:lnSpc>
              <a:buFontTx/>
              <a:buBlip>
                <a:blip r:embed="rId2"/>
              </a:buBlip>
            </a:pPr>
            <a:r>
              <a:rPr dirty="0" err="1"/>
              <a:t>Gabapentinoid</a:t>
            </a:r>
            <a:endParaRPr dirty="0"/>
          </a:p>
          <a:p>
            <a:pPr>
              <a:lnSpc>
                <a:spcPct val="150000"/>
              </a:lnSpc>
              <a:buFontTx/>
              <a:buBlip>
                <a:blip r:embed="rId2"/>
              </a:buBlip>
            </a:pPr>
            <a:r>
              <a:rPr dirty="0"/>
              <a:t>Benzodiazepine</a:t>
            </a:r>
          </a:p>
          <a:p>
            <a:pPr>
              <a:lnSpc>
                <a:spcPct val="150000"/>
              </a:lnSpc>
              <a:buFontTx/>
              <a:buBlip>
                <a:blip r:embed="rId2"/>
              </a:buBlip>
            </a:pPr>
            <a:r>
              <a:rPr dirty="0"/>
              <a:t>MAOI</a:t>
            </a:r>
          </a:p>
        </p:txBody>
      </p:sp>
      <p:sp>
        <p:nvSpPr>
          <p:cNvPr id="1321" name="Text Placeholder 4"/>
          <p:cNvSpPr>
            <a:spLocks noGrp="1"/>
          </p:cNvSpPr>
          <p:nvPr>
            <p:ph type="body" idx="22"/>
          </p:nvPr>
        </p:nvSpPr>
        <p:spPr>
          <a:xfrm>
            <a:off x="4655496" y="1421174"/>
            <a:ext cx="4488504" cy="488393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buFontTx/>
              <a:buBlip>
                <a:blip r:embed="rId2"/>
              </a:buBlip>
            </a:lvl1pPr>
          </a:lstStyle>
          <a:p>
            <a:r>
              <a:t>Medication + psychotherapy                                              &gt; psychotherapy alone (0.42) </a:t>
            </a:r>
          </a:p>
        </p:txBody>
      </p:sp>
      <p:sp>
        <p:nvSpPr>
          <p:cNvPr id="1322" name="Footer Placeholder 3"/>
          <p:cNvSpPr txBox="1"/>
          <p:nvPr/>
        </p:nvSpPr>
        <p:spPr>
          <a:xfrm>
            <a:off x="1143000" y="6464597"/>
            <a:ext cx="6903720" cy="3077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lgn="ctr">
              <a:defRPr sz="1400"/>
            </a:lvl1pPr>
          </a:lstStyle>
          <a:p>
            <a:r>
              <a:rPr lang="en-US" dirty="0">
                <a:solidFill>
                  <a:schemeClr val="bg1"/>
                </a:solidFill>
              </a:rPr>
              <a:t>MAOI = monoamine oxidase inhibitor; </a:t>
            </a:r>
            <a:r>
              <a:rPr dirty="0" err="1">
                <a:solidFill>
                  <a:schemeClr val="bg1"/>
                </a:solidFill>
              </a:rPr>
              <a:t>Huhn</a:t>
            </a:r>
            <a:r>
              <a:rPr dirty="0">
                <a:solidFill>
                  <a:schemeClr val="bg1"/>
                </a:solidFill>
              </a:rPr>
              <a:t> et al 2014, </a:t>
            </a:r>
            <a:r>
              <a:rPr dirty="0" err="1">
                <a:solidFill>
                  <a:schemeClr val="bg1"/>
                </a:solidFill>
              </a:rPr>
              <a:t>Schatzberg</a:t>
            </a:r>
            <a:r>
              <a:rPr dirty="0">
                <a:solidFill>
                  <a:schemeClr val="bg1"/>
                </a:solidFill>
              </a:rPr>
              <a:t> and </a:t>
            </a:r>
            <a:r>
              <a:rPr dirty="0" err="1">
                <a:solidFill>
                  <a:schemeClr val="bg1"/>
                </a:solidFill>
              </a:rPr>
              <a:t>Nemeroff</a:t>
            </a:r>
            <a:r>
              <a:rPr dirty="0">
                <a:solidFill>
                  <a:schemeClr val="bg1"/>
                </a:solidFill>
              </a:rPr>
              <a:t> 2009</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4" name="Text Placeholder 1"/>
          <p:cNvSpPr txBox="1">
            <a:spLocks noGrp="1"/>
          </p:cNvSpPr>
          <p:nvPr>
            <p:ph type="body" sz="quarter" idx="1"/>
          </p:nvPr>
        </p:nvSpPr>
        <p:spPr>
          <a:xfrm>
            <a:off x="0" y="1"/>
            <a:ext cx="9144000" cy="1073887"/>
          </a:xfrm>
          <a:prstGeom prst="rect">
            <a:avLst/>
          </a:prstGeom>
        </p:spPr>
        <p:txBody>
          <a:bodyPr/>
          <a:lstStyle/>
          <a:p>
            <a:r>
              <a:t>PTSD: Treatments</a:t>
            </a:r>
          </a:p>
        </p:txBody>
      </p:sp>
      <p:sp>
        <p:nvSpPr>
          <p:cNvPr id="1325" name="Text Placeholder 2"/>
          <p:cNvSpPr>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a:buFontTx/>
              <a:buBlip>
                <a:blip r:embed="rId2"/>
              </a:buBlip>
            </a:pPr>
            <a:r>
              <a:rPr dirty="0"/>
              <a:t>Trauma </a:t>
            </a:r>
            <a:r>
              <a:rPr lang="en-US" dirty="0"/>
              <a:t>f</a:t>
            </a:r>
            <a:r>
              <a:rPr dirty="0"/>
              <a:t>ocused </a:t>
            </a:r>
            <a:r>
              <a:rPr lang="en-US" dirty="0"/>
              <a:t>p</a:t>
            </a:r>
            <a:r>
              <a:rPr dirty="0"/>
              <a:t>sychotherapy (0.62)</a:t>
            </a:r>
          </a:p>
          <a:p>
            <a:pPr>
              <a:buFontTx/>
              <a:buBlip>
                <a:blip r:embed="rId2"/>
              </a:buBlip>
            </a:pPr>
            <a:r>
              <a:rPr dirty="0"/>
              <a:t>SSRI or SNRI</a:t>
            </a:r>
          </a:p>
          <a:p>
            <a:pPr>
              <a:buFontTx/>
              <a:buBlip>
                <a:blip r:embed="rId2"/>
              </a:buBlip>
            </a:pPr>
            <a:r>
              <a:rPr dirty="0"/>
              <a:t>Second SSRI or SNRI</a:t>
            </a:r>
          </a:p>
          <a:p>
            <a:pPr>
              <a:buFontTx/>
              <a:buBlip>
                <a:blip r:embed="rId2"/>
              </a:buBlip>
            </a:pPr>
            <a:r>
              <a:rPr dirty="0"/>
              <a:t>Prazosin </a:t>
            </a:r>
            <a:r>
              <a:rPr lang="en-US" dirty="0"/>
              <a:t>a</a:t>
            </a:r>
            <a:r>
              <a:rPr dirty="0"/>
              <a:t>ugmentation</a:t>
            </a:r>
          </a:p>
          <a:p>
            <a:pPr marL="685800" lvl="1" indent="-228600">
              <a:spcBef>
                <a:spcPts val="500"/>
              </a:spcBef>
              <a:buFontTx/>
              <a:buBlip>
                <a:blip r:embed="rId3"/>
              </a:buBlip>
              <a:defRPr sz="2400"/>
            </a:pPr>
            <a:r>
              <a:rPr dirty="0"/>
              <a:t>Civilian </a:t>
            </a:r>
            <a:r>
              <a:rPr lang="en-US" dirty="0"/>
              <a:t>s</a:t>
            </a:r>
            <a:r>
              <a:rPr dirty="0"/>
              <a:t>tudies: ~3mg PO </a:t>
            </a:r>
            <a:r>
              <a:rPr lang="en-US" dirty="0"/>
              <a:t>at bedtime</a:t>
            </a:r>
            <a:endParaRPr dirty="0"/>
          </a:p>
          <a:p>
            <a:pPr marL="685800" lvl="1" indent="-228600">
              <a:spcBef>
                <a:spcPts val="500"/>
              </a:spcBef>
              <a:buFontTx/>
              <a:buBlip>
                <a:blip r:embed="rId3"/>
              </a:buBlip>
              <a:defRPr sz="2400"/>
            </a:pPr>
            <a:r>
              <a:rPr dirty="0"/>
              <a:t>Veteran </a:t>
            </a:r>
            <a:r>
              <a:rPr lang="en-US" dirty="0"/>
              <a:t>s</a:t>
            </a:r>
            <a:r>
              <a:rPr dirty="0"/>
              <a:t>tudies: </a:t>
            </a:r>
            <a:r>
              <a:rPr lang="en-US" dirty="0"/>
              <a:t>t</a:t>
            </a:r>
            <a:r>
              <a:rPr dirty="0"/>
              <a:t>otal daily dose ~20mg </a:t>
            </a:r>
            <a:r>
              <a:rPr lang="en-US" dirty="0"/>
              <a:t>m</a:t>
            </a:r>
            <a:r>
              <a:rPr dirty="0"/>
              <a:t>en, ~15mg </a:t>
            </a:r>
            <a:r>
              <a:rPr lang="en-US" dirty="0"/>
              <a:t>w</a:t>
            </a:r>
            <a:r>
              <a:rPr dirty="0"/>
              <a:t>omen</a:t>
            </a:r>
          </a:p>
          <a:p>
            <a:pPr>
              <a:buFontTx/>
              <a:buBlip>
                <a:blip r:embed="rId2"/>
              </a:buBlip>
            </a:pPr>
            <a:r>
              <a:rPr dirty="0"/>
              <a:t>Tricyclic </a:t>
            </a:r>
            <a:r>
              <a:rPr lang="en-US" dirty="0"/>
              <a:t>a</a:t>
            </a:r>
            <a:r>
              <a:rPr dirty="0"/>
              <a:t>ntidepressant</a:t>
            </a:r>
          </a:p>
          <a:p>
            <a:pPr>
              <a:buFontTx/>
              <a:buBlip>
                <a:blip r:embed="rId2"/>
              </a:buBlip>
            </a:pPr>
            <a:r>
              <a:rPr dirty="0"/>
              <a:t>Quetiapine</a:t>
            </a:r>
          </a:p>
        </p:txBody>
      </p:sp>
      <p:sp>
        <p:nvSpPr>
          <p:cNvPr id="1326" name="Footer Placeholder 3"/>
          <p:cNvSpPr txBox="1"/>
          <p:nvPr/>
        </p:nvSpPr>
        <p:spPr>
          <a:xfrm>
            <a:off x="2911157" y="6481293"/>
            <a:ext cx="3321686" cy="3077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sz="1400"/>
            </a:lvl1pPr>
          </a:lstStyle>
          <a:p>
            <a:r>
              <a:rPr>
                <a:solidFill>
                  <a:schemeClr val="bg1"/>
                </a:solidFill>
              </a:rPr>
              <a:t>Huhn et al. 2014</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8" name="Text Placeholder 1"/>
          <p:cNvSpPr txBox="1">
            <a:spLocks noGrp="1"/>
          </p:cNvSpPr>
          <p:nvPr>
            <p:ph type="body" sz="quarter" idx="1"/>
          </p:nvPr>
        </p:nvSpPr>
        <p:spPr>
          <a:xfrm>
            <a:off x="0" y="1"/>
            <a:ext cx="9144000" cy="1073887"/>
          </a:xfrm>
          <a:prstGeom prst="rect">
            <a:avLst/>
          </a:prstGeom>
        </p:spPr>
        <p:txBody>
          <a:bodyPr/>
          <a:lstStyle/>
          <a:p>
            <a:r>
              <a:t>A Word on Cannabis</a:t>
            </a:r>
          </a:p>
        </p:txBody>
      </p:sp>
      <p:sp>
        <p:nvSpPr>
          <p:cNvPr id="1329" name="Text Placeholder 2"/>
          <p:cNvSpPr>
            <a:spLocks noGrp="1"/>
          </p:cNvSpPr>
          <p:nvPr>
            <p:ph type="body" idx="21"/>
          </p:nvPr>
        </p:nvSpPr>
        <p:spPr>
          <a:xfrm>
            <a:off x="128804" y="1233376"/>
            <a:ext cx="8866339" cy="510587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a:buFontTx/>
              <a:buBlip>
                <a:blip r:embed="rId2"/>
              </a:buBlip>
              <a:defRPr sz="2400"/>
            </a:pPr>
            <a:r>
              <a:rPr dirty="0"/>
              <a:t>Neither cannabis nor cannabinoids have been studied in </a:t>
            </a:r>
            <a:r>
              <a:rPr lang="en-US" dirty="0"/>
              <a:t>randomized controlled trials</a:t>
            </a:r>
            <a:r>
              <a:rPr dirty="0"/>
              <a:t> for specific anxiety disorders (non-PTSD) per se</a:t>
            </a:r>
          </a:p>
          <a:p>
            <a:pPr>
              <a:buFontTx/>
              <a:buBlip>
                <a:blip r:embed="rId2"/>
              </a:buBlip>
              <a:defRPr sz="2400"/>
            </a:pPr>
            <a:r>
              <a:rPr dirty="0"/>
              <a:t>Cannabinoids may secondarily improve anxiety related to primary indication, for example chemotherapy related nausea and vomiting, or MS related spasticity</a:t>
            </a:r>
          </a:p>
          <a:p>
            <a:pPr>
              <a:buFontTx/>
              <a:buBlip>
                <a:blip r:embed="rId2"/>
              </a:buBlip>
              <a:defRPr sz="2400"/>
            </a:pPr>
            <a:r>
              <a:rPr dirty="0"/>
              <a:t>Efficacy of cannabis or cannabinoids for PTSD remains an open area of investigation</a:t>
            </a:r>
          </a:p>
          <a:p>
            <a:pPr marL="685800" lvl="1" indent="-228600">
              <a:spcBef>
                <a:spcPts val="500"/>
              </a:spcBef>
              <a:buFontTx/>
              <a:buBlip>
                <a:blip r:embed="rId3"/>
              </a:buBlip>
              <a:defRPr sz="2000"/>
            </a:pPr>
            <a:r>
              <a:rPr sz="2200" dirty="0"/>
              <a:t>Small crossover trial of nabilone with benefit over placebo for PTSD sleep symptoms</a:t>
            </a:r>
          </a:p>
          <a:p>
            <a:pPr marL="685800" lvl="1" indent="-228600">
              <a:spcBef>
                <a:spcPts val="500"/>
              </a:spcBef>
              <a:buFontTx/>
              <a:buBlip>
                <a:blip r:embed="rId3"/>
              </a:buBlip>
              <a:defRPr sz="2000"/>
            </a:pPr>
            <a:r>
              <a:rPr sz="2200" dirty="0"/>
              <a:t>Moderately sized trial of smoked cannabis with no differences between arms</a:t>
            </a:r>
          </a:p>
          <a:p>
            <a:pPr marL="685800" lvl="1" indent="-228600">
              <a:spcBef>
                <a:spcPts val="500"/>
              </a:spcBef>
              <a:buFontTx/>
              <a:buBlip>
                <a:blip r:embed="rId3"/>
              </a:buBlip>
              <a:defRPr sz="2000"/>
            </a:pPr>
            <a:r>
              <a:rPr sz="2200" dirty="0"/>
              <a:t>Observational studies demonstrate temporary benefits, tolerance, as well as several harms</a:t>
            </a:r>
          </a:p>
        </p:txBody>
      </p:sp>
      <p:sp>
        <p:nvSpPr>
          <p:cNvPr id="1330" name="Footer Placeholder 3"/>
          <p:cNvSpPr txBox="1"/>
          <p:nvPr/>
        </p:nvSpPr>
        <p:spPr>
          <a:xfrm>
            <a:off x="2569051" y="6480185"/>
            <a:ext cx="4005898" cy="3077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sz="1400"/>
            </a:lvl1pPr>
          </a:lstStyle>
          <a:p>
            <a:r>
              <a:rPr>
                <a:solidFill>
                  <a:schemeClr val="bg1"/>
                </a:solidFill>
              </a:rPr>
              <a:t>Whiting et al 2015, LeFrance et al 2020</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2" name="Text Placeholder 1"/>
          <p:cNvSpPr txBox="1">
            <a:spLocks noGrp="1"/>
          </p:cNvSpPr>
          <p:nvPr>
            <p:ph type="body" sz="quarter" idx="1"/>
          </p:nvPr>
        </p:nvSpPr>
        <p:spPr>
          <a:xfrm>
            <a:off x="0" y="1"/>
            <a:ext cx="9144000" cy="1073887"/>
          </a:xfrm>
          <a:prstGeom prst="rect">
            <a:avLst/>
          </a:prstGeom>
        </p:spPr>
        <p:txBody>
          <a:bodyPr>
            <a:normAutofit lnSpcReduction="10000"/>
          </a:bodyPr>
          <a:lstStyle/>
          <a:p>
            <a:r>
              <a:rPr lang="en-US" dirty="0"/>
              <a:t>Cognitive Behavioral Therapy (</a:t>
            </a:r>
            <a:r>
              <a:rPr dirty="0"/>
              <a:t>CBT</a:t>
            </a:r>
            <a:r>
              <a:rPr lang="en-US" dirty="0"/>
              <a:t>)</a:t>
            </a:r>
            <a:r>
              <a:rPr dirty="0"/>
              <a:t> Basics</a:t>
            </a:r>
          </a:p>
        </p:txBody>
      </p:sp>
      <p:pic>
        <p:nvPicPr>
          <p:cNvPr id="1333" name="Picture Placeholder 4" descr="Picture Placeholder 4"/>
          <p:cNvPicPr>
            <a:picLocks noChangeAspect="1"/>
          </p:cNvPicPr>
          <p:nvPr/>
        </p:nvPicPr>
        <p:blipFill>
          <a:blip r:embed="rId2"/>
          <a:srcRect l="5869" r="5869"/>
          <a:stretch>
            <a:fillRect/>
          </a:stretch>
        </p:blipFill>
        <p:spPr>
          <a:xfrm>
            <a:off x="118970" y="1232934"/>
            <a:ext cx="4476272" cy="5072174"/>
          </a:xfrm>
          <a:prstGeom prst="rect">
            <a:avLst/>
          </a:prstGeom>
          <a:ln w="12700">
            <a:miter lim="400000"/>
          </a:ln>
        </p:spPr>
      </p:pic>
      <p:sp>
        <p:nvSpPr>
          <p:cNvPr id="1334" name="Text Placeholder 2"/>
          <p:cNvSpPr>
            <a:spLocks noGrp="1"/>
          </p:cNvSpPr>
          <p:nvPr>
            <p:ph type="body" idx="21"/>
          </p:nvPr>
        </p:nvSpPr>
        <p:spPr>
          <a:xfrm>
            <a:off x="4720854" y="1233377"/>
            <a:ext cx="4284886" cy="507173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a:buFontTx/>
              <a:buBlip>
                <a:blip r:embed="rId3"/>
              </a:buBlip>
            </a:pPr>
            <a:r>
              <a:t>Your thoughts, feelings and actions all influence one another.</a:t>
            </a:r>
          </a:p>
          <a:p>
            <a:pPr>
              <a:buFontTx/>
              <a:buBlip>
                <a:blip r:embed="rId3"/>
              </a:buBlip>
            </a:pPr>
            <a:r>
              <a:t>By becoming more aware of how they affect each other, you can improve anxiety.</a:t>
            </a:r>
          </a:p>
          <a:p>
            <a:pPr>
              <a:buFontTx/>
              <a:buBlip>
                <a:blip r:embed="rId3"/>
              </a:buBlip>
            </a:pPr>
            <a:r>
              <a:t>Changing your thoughts or actions can help change difficult emotional states.</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6" name="Text Placeholder 1"/>
          <p:cNvSpPr txBox="1">
            <a:spLocks noGrp="1"/>
          </p:cNvSpPr>
          <p:nvPr>
            <p:ph type="body" sz="quarter" idx="1"/>
          </p:nvPr>
        </p:nvSpPr>
        <p:spPr>
          <a:xfrm>
            <a:off x="0" y="1"/>
            <a:ext cx="9144000" cy="1073887"/>
          </a:xfrm>
          <a:prstGeom prst="rect">
            <a:avLst/>
          </a:prstGeom>
        </p:spPr>
        <p:txBody>
          <a:bodyPr/>
          <a:lstStyle/>
          <a:p>
            <a:r>
              <a:t>Cognitive Coping Skills</a:t>
            </a:r>
          </a:p>
        </p:txBody>
      </p:sp>
      <p:sp>
        <p:nvSpPr>
          <p:cNvPr id="1337" name="Text Placeholder 2"/>
          <p:cNvSpPr>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defTabSz="777240">
              <a:spcBef>
                <a:spcPts val="800"/>
              </a:spcBef>
              <a:buSzTx/>
              <a:buFontTx/>
              <a:buNone/>
              <a:defRPr sz="2380" u="sng">
                <a:solidFill>
                  <a:srgbClr val="50A5AB"/>
                </a:solidFill>
                <a:latin typeface="Gill Sans MT"/>
                <a:ea typeface="Gill Sans MT"/>
                <a:cs typeface="Gill Sans MT"/>
                <a:sym typeface="Gill Sans MT"/>
              </a:defRPr>
            </a:lvl1pPr>
          </a:lstStyle>
          <a:p>
            <a:r>
              <a:rPr dirty="0">
                <a:solidFill>
                  <a:schemeClr val="tx1"/>
                </a:solidFill>
              </a:rPr>
              <a:t>Check your Thought</a:t>
            </a:r>
          </a:p>
        </p:txBody>
      </p:sp>
      <p:sp>
        <p:nvSpPr>
          <p:cNvPr id="1338" name="Text Placeholder 3"/>
          <p:cNvSpPr>
            <a:spLocks noGrp="1"/>
          </p:cNvSpPr>
          <p:nvPr>
            <p:ph type="body" idx="22"/>
          </p:nvPr>
        </p:nvSpPr>
        <p:spPr>
          <a:xfrm>
            <a:off x="5627062" y="1420788"/>
            <a:ext cx="3454833" cy="44665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defTabSz="777240">
              <a:spcBef>
                <a:spcPts val="800"/>
              </a:spcBef>
              <a:buSzTx/>
              <a:buFontTx/>
              <a:buNone/>
              <a:defRPr sz="2380" u="sng">
                <a:solidFill>
                  <a:srgbClr val="50A5AB"/>
                </a:solidFill>
                <a:latin typeface="Gill Sans MT"/>
                <a:ea typeface="Gill Sans MT"/>
                <a:cs typeface="Gill Sans MT"/>
                <a:sym typeface="Gill Sans MT"/>
              </a:defRPr>
            </a:lvl1pPr>
          </a:lstStyle>
          <a:p>
            <a:r>
              <a:rPr dirty="0">
                <a:solidFill>
                  <a:schemeClr val="tx1"/>
                </a:solidFill>
              </a:rPr>
              <a:t>Change 3-P Thinking</a:t>
            </a:r>
          </a:p>
        </p:txBody>
      </p:sp>
      <p:sp>
        <p:nvSpPr>
          <p:cNvPr id="1339" name="Text Placeholder 5"/>
          <p:cNvSpPr>
            <a:spLocks noGrp="1"/>
          </p:cNvSpPr>
          <p:nvPr>
            <p:ph type="body" idx="24"/>
          </p:nvPr>
        </p:nvSpPr>
        <p:spPr>
          <a:xfrm>
            <a:off x="5474818" y="2005081"/>
            <a:ext cx="3607077" cy="445236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a:buFontTx/>
              <a:buBlip>
                <a:blip r:embed="rId2"/>
              </a:buBlip>
              <a:defRPr sz="2400"/>
            </a:pPr>
            <a:r>
              <a:rPr dirty="0"/>
              <a:t>Thoughts that are overly:</a:t>
            </a:r>
          </a:p>
          <a:p>
            <a:pPr marL="685800" lvl="1" indent="-228600">
              <a:spcBef>
                <a:spcPts val="500"/>
              </a:spcBef>
              <a:buFontTx/>
              <a:buBlip>
                <a:blip r:embed="rId3"/>
              </a:buBlip>
              <a:defRPr sz="2000"/>
            </a:pPr>
            <a:r>
              <a:rPr sz="2200" dirty="0"/>
              <a:t>Personalized</a:t>
            </a:r>
          </a:p>
          <a:p>
            <a:pPr marL="685800" lvl="1" indent="-228600">
              <a:spcBef>
                <a:spcPts val="500"/>
              </a:spcBef>
              <a:buFontTx/>
              <a:buBlip>
                <a:blip r:embed="rId3"/>
              </a:buBlip>
              <a:defRPr sz="2000"/>
            </a:pPr>
            <a:r>
              <a:rPr sz="2200" dirty="0"/>
              <a:t>Permanent</a:t>
            </a:r>
          </a:p>
          <a:p>
            <a:pPr marL="685800" lvl="1" indent="-228600">
              <a:spcBef>
                <a:spcPts val="500"/>
              </a:spcBef>
              <a:buFontTx/>
              <a:buBlip>
                <a:blip r:embed="rId3"/>
              </a:buBlip>
              <a:defRPr sz="2000"/>
            </a:pPr>
            <a:r>
              <a:rPr sz="2200" dirty="0"/>
              <a:t>Pervasive</a:t>
            </a:r>
          </a:p>
          <a:p>
            <a:pPr>
              <a:buFontTx/>
              <a:buBlip>
                <a:blip r:embed="rId2"/>
              </a:buBlip>
              <a:defRPr sz="2400"/>
            </a:pPr>
            <a:r>
              <a:rPr dirty="0"/>
              <a:t>What could I say to myself instead?</a:t>
            </a:r>
          </a:p>
          <a:p>
            <a:pPr>
              <a:buFontTx/>
              <a:buBlip>
                <a:blip r:embed="rId2"/>
              </a:buBlip>
              <a:defRPr sz="2400"/>
            </a:pPr>
            <a:r>
              <a:rPr dirty="0"/>
              <a:t>How would I help a friend or loved one who was thinking this way?</a:t>
            </a:r>
          </a:p>
        </p:txBody>
      </p:sp>
      <p:sp>
        <p:nvSpPr>
          <p:cNvPr id="1340" name="Text Placeholder 2"/>
          <p:cNvSpPr>
            <a:spLocks noGrp="1"/>
          </p:cNvSpPr>
          <p:nvPr>
            <p:ph type="body" idx="23"/>
          </p:nvPr>
        </p:nvSpPr>
        <p:spPr>
          <a:xfrm>
            <a:off x="128805" y="1767688"/>
            <a:ext cx="3590341" cy="445236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a:buFontTx/>
              <a:buBlip>
                <a:blip r:embed="rId2"/>
              </a:buBlip>
              <a:defRPr sz="2400"/>
            </a:pPr>
            <a:r>
              <a:rPr dirty="0"/>
              <a:t>Your thoughts, feelings and actions all influence one another</a:t>
            </a:r>
          </a:p>
          <a:p>
            <a:pPr>
              <a:buFontTx/>
              <a:buBlip>
                <a:blip r:embed="rId2"/>
              </a:buBlip>
              <a:defRPr sz="2400"/>
            </a:pPr>
            <a:r>
              <a:rPr dirty="0"/>
              <a:t>By becoming more aware of how they affect each other, you can improve anxiety</a:t>
            </a:r>
          </a:p>
          <a:p>
            <a:pPr>
              <a:buFontTx/>
              <a:buBlip>
                <a:blip r:embed="rId2"/>
              </a:buBlip>
              <a:defRPr sz="2400"/>
            </a:pPr>
            <a:r>
              <a:rPr dirty="0"/>
              <a:t>Changing your thoughts or actions can help change difficult </a:t>
            </a:r>
            <a:r>
              <a:rPr lang="en-US" dirty="0"/>
              <a:t> </a:t>
            </a:r>
            <a:r>
              <a:rPr dirty="0"/>
              <a:t>emotional states</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2" name="Text Placeholder 1"/>
          <p:cNvSpPr txBox="1">
            <a:spLocks noGrp="1"/>
          </p:cNvSpPr>
          <p:nvPr>
            <p:ph type="body" sz="quarter" idx="1"/>
          </p:nvPr>
        </p:nvSpPr>
        <p:spPr>
          <a:xfrm>
            <a:off x="0" y="1"/>
            <a:ext cx="9144000" cy="1073887"/>
          </a:xfrm>
          <a:prstGeom prst="rect">
            <a:avLst/>
          </a:prstGeom>
        </p:spPr>
        <p:txBody>
          <a:bodyPr/>
          <a:lstStyle/>
          <a:p>
            <a:r>
              <a:t>Learn Relaxed Breathing in 3 Minutes</a:t>
            </a:r>
          </a:p>
        </p:txBody>
      </p:sp>
      <p:sp>
        <p:nvSpPr>
          <p:cNvPr id="1343" name="Text Placeholder 2"/>
          <p:cNvSpPr>
            <a:spLocks noGrp="1"/>
          </p:cNvSpPr>
          <p:nvPr>
            <p:ph type="body" idx="21"/>
          </p:nvPr>
        </p:nvSpPr>
        <p:spPr>
          <a:xfrm>
            <a:off x="128804" y="1233375"/>
            <a:ext cx="8866339" cy="51938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pPr>
              <a:spcBef>
                <a:spcPts val="0"/>
              </a:spcBef>
              <a:spcAft>
                <a:spcPts val="1200"/>
              </a:spcAft>
              <a:buFontTx/>
              <a:buBlip>
                <a:blip r:embed="rId2"/>
              </a:buBlip>
              <a:defRPr sz="2400"/>
            </a:pPr>
            <a:r>
              <a:rPr sz="2600" dirty="0"/>
              <a:t>When we are tense or distressed, it can affect our breathing. This in turn can increase distress even more. You can counteract this with relaxed breathing.</a:t>
            </a:r>
          </a:p>
          <a:p>
            <a:pPr>
              <a:spcBef>
                <a:spcPts val="0"/>
              </a:spcBef>
              <a:spcAft>
                <a:spcPts val="1200"/>
              </a:spcAft>
              <a:buFontTx/>
              <a:buBlip>
                <a:blip r:embed="rId2"/>
              </a:buBlip>
              <a:defRPr sz="2400"/>
            </a:pPr>
            <a:r>
              <a:rPr sz="2600" dirty="0"/>
              <a:t>If you watch someone sleeping, you will see their stomach rising and falling with each breath. Breathing with your stomach is the most natural and relaxing way to breathe. If you are stressed, try breathing with your stomach. The steps below explain how.</a:t>
            </a:r>
          </a:p>
          <a:p>
            <a:pPr>
              <a:spcBef>
                <a:spcPts val="0"/>
              </a:spcBef>
              <a:spcAft>
                <a:spcPts val="1200"/>
              </a:spcAft>
              <a:buFontTx/>
              <a:buBlip>
                <a:blip r:embed="rId2"/>
              </a:buBlip>
              <a:defRPr sz="2400"/>
            </a:pPr>
            <a:r>
              <a:rPr sz="2600" dirty="0"/>
              <a:t>When you are first learning, check to make sure you are breathing with your stomach and not your chest. It helps if you put one hand on your stomach and one hand on your chest when you breathe; then you can watch your hands to make sure the one on the stomach is moving the most.</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5" name="Text Placeholder 1"/>
          <p:cNvSpPr txBox="1">
            <a:spLocks noGrp="1"/>
          </p:cNvSpPr>
          <p:nvPr>
            <p:ph type="body" sz="quarter" idx="1"/>
          </p:nvPr>
        </p:nvSpPr>
        <p:spPr>
          <a:xfrm>
            <a:off x="0" y="1"/>
            <a:ext cx="9144000" cy="1073887"/>
          </a:xfrm>
          <a:prstGeom prst="rect">
            <a:avLst/>
          </a:prstGeom>
        </p:spPr>
        <p:txBody>
          <a:bodyPr/>
          <a:lstStyle/>
          <a:p>
            <a:r>
              <a:t>Learn Relaxed Breathing in 3 Minutes</a:t>
            </a:r>
          </a:p>
        </p:txBody>
      </p:sp>
      <p:sp>
        <p:nvSpPr>
          <p:cNvPr id="1346" name="Text Placeholder 2"/>
          <p:cNvSpPr>
            <a:spLocks noGrp="1"/>
          </p:cNvSpPr>
          <p:nvPr>
            <p:ph type="body" idx="21"/>
          </p:nvPr>
        </p:nvSpPr>
        <p:spPr>
          <a:xfrm>
            <a:off x="128804" y="1233377"/>
            <a:ext cx="8866339" cy="5079289"/>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221742" indent="-221742" defTabSz="886968">
              <a:spcBef>
                <a:spcPts val="900"/>
              </a:spcBef>
              <a:buFontTx/>
              <a:buBlip>
                <a:blip r:embed="rId2"/>
              </a:buBlip>
              <a:defRPr sz="2716"/>
            </a:pPr>
            <a:r>
              <a:t>Breathe in through your nose, deeply and slowly, while counting to 4.</a:t>
            </a:r>
          </a:p>
          <a:p>
            <a:pPr marL="221742" indent="-221742" defTabSz="886968">
              <a:spcBef>
                <a:spcPts val="900"/>
              </a:spcBef>
              <a:buFontTx/>
              <a:buBlip>
                <a:blip r:embed="rId2"/>
              </a:buBlip>
              <a:defRPr sz="776"/>
            </a:pPr>
            <a:endParaRPr/>
          </a:p>
          <a:p>
            <a:pPr marL="221742" indent="-221742" defTabSz="886968">
              <a:spcBef>
                <a:spcPts val="900"/>
              </a:spcBef>
              <a:buFontTx/>
              <a:buBlip>
                <a:blip r:embed="rId2"/>
              </a:buBlip>
              <a:defRPr sz="2716"/>
            </a:pPr>
            <a:r>
              <a:t>Breathe out through your mouth, deeply and slowly, counting to 4 and allowing the air to fully escape.</a:t>
            </a:r>
          </a:p>
          <a:p>
            <a:pPr marL="221742" indent="-221742" defTabSz="886968">
              <a:spcBef>
                <a:spcPts val="900"/>
              </a:spcBef>
              <a:buFontTx/>
              <a:buBlip>
                <a:blip r:embed="rId2"/>
              </a:buBlip>
              <a:defRPr sz="776"/>
            </a:pPr>
            <a:endParaRPr/>
          </a:p>
          <a:p>
            <a:pPr marL="221742" indent="-221742" defTabSz="886968">
              <a:spcBef>
                <a:spcPts val="900"/>
              </a:spcBef>
              <a:buFontTx/>
              <a:buBlip>
                <a:blip r:embed="rId2"/>
              </a:buBlip>
              <a:defRPr sz="2716"/>
            </a:pPr>
            <a:r>
              <a:t>Repeat this sequence of breathing in and out while counting to four at a pace that is comfortable for you. Continue for 30 to 60 seconds, or as long as you like.</a:t>
            </a:r>
          </a:p>
          <a:p>
            <a:pPr marL="221742" indent="-221742" defTabSz="886968">
              <a:spcBef>
                <a:spcPts val="900"/>
              </a:spcBef>
              <a:buFontTx/>
              <a:buBlip>
                <a:blip r:embed="rId2"/>
              </a:buBlip>
              <a:defRPr sz="776"/>
            </a:pPr>
            <a:endParaRPr/>
          </a:p>
          <a:p>
            <a:pPr marL="221742" indent="-221742" defTabSz="886968">
              <a:spcBef>
                <a:spcPts val="900"/>
              </a:spcBef>
              <a:buFontTx/>
              <a:buBlip>
                <a:blip r:embed="rId2"/>
              </a:buBlip>
              <a:defRPr sz="2716"/>
            </a:pPr>
            <a:r>
              <a:t>You will probably need to practice this to get good at it. At first, it might be hard to relax using breathing. But you will get better with practice!</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8" name="Text Placeholder 1"/>
          <p:cNvSpPr txBox="1">
            <a:spLocks noGrp="1"/>
          </p:cNvSpPr>
          <p:nvPr>
            <p:ph type="body" sz="quarter" idx="1"/>
          </p:nvPr>
        </p:nvSpPr>
        <p:spPr>
          <a:xfrm>
            <a:off x="0" y="1"/>
            <a:ext cx="9144000" cy="1073887"/>
          </a:xfrm>
          <a:prstGeom prst="rect">
            <a:avLst/>
          </a:prstGeom>
        </p:spPr>
        <p:txBody>
          <a:bodyPr/>
          <a:lstStyle/>
          <a:p>
            <a:r>
              <a:t>Anxiety &amp; Acceptance</a:t>
            </a:r>
          </a:p>
        </p:txBody>
      </p:sp>
      <p:sp>
        <p:nvSpPr>
          <p:cNvPr id="1349" name="Text Placeholder 2"/>
          <p:cNvSpPr>
            <a:spLocks noGrp="1"/>
          </p:cNvSpPr>
          <p:nvPr>
            <p:ph type="body" idx="21"/>
          </p:nvPr>
        </p:nvSpPr>
        <p:spPr>
          <a:xfrm>
            <a:off x="128804" y="1233376"/>
            <a:ext cx="8866339" cy="496912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a:spcBef>
                <a:spcPts val="0"/>
              </a:spcBef>
              <a:spcAft>
                <a:spcPts val="1200"/>
              </a:spcAft>
              <a:defRPr sz="2400"/>
            </a:pPr>
            <a:r>
              <a:rPr dirty="0"/>
              <a:t>We often find it difficult to accept what we are feeling. A common pattern is to have some difficult or unpleasant experience, then to feel bad because of feeling bad, and then to feel bad about feeling bad about feeling bad, and so on. It is a vicious cycle of feeling bad about feeling bad. </a:t>
            </a:r>
          </a:p>
          <a:p>
            <a:pPr>
              <a:spcBef>
                <a:spcPts val="0"/>
              </a:spcBef>
              <a:spcAft>
                <a:spcPts val="1200"/>
              </a:spcAft>
              <a:defRPr sz="2400"/>
            </a:pPr>
            <a:r>
              <a:rPr dirty="0"/>
              <a:t>We can break this by accepting what we are feeling, saying something like, “It’s okay that I feel this way; let me feel it for the moment.”</a:t>
            </a:r>
          </a:p>
          <a:p>
            <a:pPr>
              <a:spcBef>
                <a:spcPts val="0"/>
              </a:spcBef>
              <a:spcAft>
                <a:spcPts val="1200"/>
              </a:spcAft>
              <a:defRPr sz="2400"/>
            </a:pPr>
            <a:r>
              <a:rPr dirty="0"/>
              <a:t>Acceptance means acknowledging what you’re feeling and standing back from it so that although you experience the unpleasant emotion, you don’t entirely define yourself by it. Then you may intentionally choose a way to move on.</a:t>
            </a: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 name="Picture 2" descr="Picture 2"/>
          <p:cNvPicPr>
            <a:picLocks noChangeAspect="1"/>
          </p:cNvPicPr>
          <p:nvPr/>
        </p:nvPicPr>
        <p:blipFill>
          <a:blip r:embed="rId2"/>
          <a:srcRect b="6565"/>
          <a:stretch>
            <a:fillRect/>
          </a:stretch>
        </p:blipFill>
        <p:spPr>
          <a:xfrm>
            <a:off x="2162908" y="-2146"/>
            <a:ext cx="4594875" cy="6439787"/>
          </a:xfrm>
          <a:prstGeom prst="rect">
            <a:avLst/>
          </a:prstGeom>
          <a:ln w="12700">
            <a:miter lim="400000"/>
          </a:ln>
        </p:spPr>
      </p:pic>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3" name="Text Placeholder 1"/>
          <p:cNvSpPr txBox="1">
            <a:spLocks noGrp="1"/>
          </p:cNvSpPr>
          <p:nvPr>
            <p:ph type="body" sz="quarter" idx="1"/>
          </p:nvPr>
        </p:nvSpPr>
        <p:spPr>
          <a:xfrm>
            <a:off x="0" y="1"/>
            <a:ext cx="9144000" cy="1073887"/>
          </a:xfrm>
          <a:prstGeom prst="rect">
            <a:avLst/>
          </a:prstGeom>
        </p:spPr>
        <p:txBody>
          <a:bodyPr/>
          <a:lstStyle/>
          <a:p>
            <a:r>
              <a:t>Summary</a:t>
            </a:r>
          </a:p>
        </p:txBody>
      </p:sp>
      <p:sp>
        <p:nvSpPr>
          <p:cNvPr id="1354" name="Text Placeholder 2"/>
          <p:cNvSpPr>
            <a:spLocks noGrp="1"/>
          </p:cNvSpPr>
          <p:nvPr>
            <p:ph type="body" idx="21"/>
          </p:nvPr>
        </p:nvSpPr>
        <p:spPr>
          <a:xfrm>
            <a:off x="128804" y="1233377"/>
            <a:ext cx="8866339" cy="466064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226313" indent="-226313" defTabSz="905255">
              <a:spcBef>
                <a:spcPts val="900"/>
              </a:spcBef>
              <a:buFontTx/>
              <a:buBlip>
                <a:blip r:embed="rId2"/>
              </a:buBlip>
              <a:defRPr sz="2772"/>
            </a:pPr>
            <a:r>
              <a:t>Anxiety disorders are common in PWH, and may have mixed impacts on ART taking behavior and viral suppression</a:t>
            </a:r>
          </a:p>
          <a:p>
            <a:pPr marL="226313" indent="-226313" defTabSz="905255">
              <a:spcBef>
                <a:spcPts val="900"/>
              </a:spcBef>
              <a:buFontTx/>
              <a:buBlip>
                <a:blip r:embed="rId2"/>
              </a:buBlip>
              <a:defRPr sz="792"/>
            </a:pPr>
            <a:endParaRPr/>
          </a:p>
          <a:p>
            <a:pPr marL="226313" indent="-226313" defTabSz="905255">
              <a:spcBef>
                <a:spcPts val="900"/>
              </a:spcBef>
              <a:buFontTx/>
              <a:buBlip>
                <a:blip r:embed="rId2"/>
              </a:buBlip>
              <a:defRPr sz="2772"/>
            </a:pPr>
            <a:r>
              <a:t>Screen for anxiety disorders in PWH using GAD-7, followed by clinical inquiry into type of anxiety</a:t>
            </a:r>
          </a:p>
          <a:p>
            <a:pPr marL="226313" indent="-226313" defTabSz="905255">
              <a:spcBef>
                <a:spcPts val="900"/>
              </a:spcBef>
              <a:buFontTx/>
              <a:buBlip>
                <a:blip r:embed="rId2"/>
              </a:buBlip>
              <a:defRPr sz="792"/>
            </a:pPr>
            <a:endParaRPr/>
          </a:p>
          <a:p>
            <a:pPr marL="226313" indent="-226313" defTabSz="905255">
              <a:spcBef>
                <a:spcPts val="900"/>
              </a:spcBef>
              <a:buFontTx/>
              <a:buBlip>
                <a:blip r:embed="rId2"/>
              </a:buBlip>
              <a:defRPr sz="2772"/>
            </a:pPr>
            <a:r>
              <a:t>Common cognitive and behavioral approaches have broad efficacy for anxiety management</a:t>
            </a:r>
          </a:p>
          <a:p>
            <a:pPr marL="226313" indent="-226313" defTabSz="905255">
              <a:spcBef>
                <a:spcPts val="900"/>
              </a:spcBef>
              <a:buFontTx/>
              <a:buBlip>
                <a:blip r:embed="rId2"/>
              </a:buBlip>
              <a:defRPr sz="792"/>
            </a:pPr>
            <a:endParaRPr/>
          </a:p>
          <a:p>
            <a:pPr marL="226313" indent="-226313" defTabSz="905255">
              <a:spcBef>
                <a:spcPts val="900"/>
              </a:spcBef>
              <a:buFontTx/>
              <a:buBlip>
                <a:blip r:embed="rId2"/>
              </a:buBlip>
              <a:defRPr sz="2772"/>
            </a:pPr>
            <a:r>
              <a:t>Medications have modest benefits in treatment of anxiety disorders</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0" name="Text Placeholder 1"/>
          <p:cNvSpPr txBox="1">
            <a:spLocks noGrp="1"/>
          </p:cNvSpPr>
          <p:nvPr>
            <p:ph type="body" sz="quarter" idx="1"/>
          </p:nvPr>
        </p:nvSpPr>
        <p:spPr>
          <a:xfrm>
            <a:off x="0" y="1"/>
            <a:ext cx="9144000" cy="1073887"/>
          </a:xfrm>
          <a:prstGeom prst="rect">
            <a:avLst/>
          </a:prstGeom>
        </p:spPr>
        <p:txBody>
          <a:bodyPr/>
          <a:lstStyle/>
          <a:p>
            <a:r>
              <a:t>Learning Objectives</a:t>
            </a:r>
          </a:p>
        </p:txBody>
      </p:sp>
      <p:sp>
        <p:nvSpPr>
          <p:cNvPr id="1261" name="Text Placeholder 2"/>
          <p:cNvSpPr>
            <a:spLocks noGrp="1"/>
          </p:cNvSpPr>
          <p:nvPr>
            <p:ph type="body" idx="21"/>
          </p:nvPr>
        </p:nvSpPr>
        <p:spPr>
          <a:xfrm>
            <a:off x="419099" y="1233376"/>
            <a:ext cx="8576045" cy="4467209"/>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514350" indent="-514350">
              <a:buFontTx/>
              <a:buAutoNum type="arabicPeriod"/>
            </a:pPr>
            <a:r>
              <a:t>Highlight prevalence and impacts of anxiety disorders in people with HIV (PWH).</a:t>
            </a:r>
          </a:p>
          <a:p>
            <a:pPr marL="514350" indent="-514350">
              <a:buFontTx/>
              <a:buAutoNum type="arabicPeriod"/>
              <a:defRPr sz="1200"/>
            </a:pPr>
            <a:endParaRPr/>
          </a:p>
          <a:p>
            <a:pPr marL="514350" indent="-514350">
              <a:buFontTx/>
              <a:buAutoNum type="arabicPeriod" startAt="2"/>
            </a:pPr>
            <a:r>
              <a:t>Identify key diagnostic features and effective treatments for common anxiety disorders.</a:t>
            </a:r>
          </a:p>
          <a:p>
            <a:pPr marL="514350" indent="-514350">
              <a:buFontTx/>
              <a:buAutoNum type="arabicPeriod" startAt="2"/>
              <a:defRPr sz="1200"/>
            </a:pPr>
            <a:endParaRPr/>
          </a:p>
          <a:p>
            <a:pPr marL="514350" indent="-514350">
              <a:buFontTx/>
              <a:buAutoNum type="arabicPeriod" startAt="3"/>
            </a:pPr>
            <a:r>
              <a:t>Examine some basic brief anxiety coping skills.</a:t>
            </a: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6" name="Text Placeholder 1"/>
          <p:cNvSpPr txBox="1">
            <a:spLocks noGrp="1"/>
          </p:cNvSpPr>
          <p:nvPr>
            <p:ph type="body" sz="quarter" idx="1"/>
          </p:nvPr>
        </p:nvSpPr>
        <p:spPr>
          <a:xfrm>
            <a:off x="0" y="1"/>
            <a:ext cx="9144000" cy="1073887"/>
          </a:xfrm>
          <a:prstGeom prst="rect">
            <a:avLst/>
          </a:prstGeom>
        </p:spPr>
        <p:txBody>
          <a:bodyPr/>
          <a:lstStyle/>
          <a:p>
            <a:r>
              <a:t>References</a:t>
            </a:r>
          </a:p>
        </p:txBody>
      </p:sp>
      <p:sp>
        <p:nvSpPr>
          <p:cNvPr id="1357" name="Text Placeholder 2"/>
          <p:cNvSpPr>
            <a:spLocks noGrp="1"/>
          </p:cNvSpPr>
          <p:nvPr>
            <p:ph type="body" idx="21"/>
          </p:nvPr>
        </p:nvSpPr>
        <p:spPr>
          <a:xfrm>
            <a:off x="128804" y="1233377"/>
            <a:ext cx="8866339" cy="501318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219455" indent="-219455" defTabSz="877823">
              <a:spcBef>
                <a:spcPts val="900"/>
              </a:spcBef>
              <a:buFontTx/>
              <a:buBlip>
                <a:blip r:embed="rId2"/>
              </a:buBlip>
              <a:defRPr sz="1919"/>
            </a:pPr>
            <a:r>
              <a:t>Gaynes et al 2008, Levy et al 2019, Springer et al 2012 </a:t>
            </a:r>
          </a:p>
          <a:p>
            <a:pPr marL="219455" indent="-219455" defTabSz="877823">
              <a:spcBef>
                <a:spcPts val="900"/>
              </a:spcBef>
              <a:buFontTx/>
              <a:buBlip>
                <a:blip r:embed="rId2"/>
              </a:buBlip>
              <a:defRPr sz="1919"/>
            </a:pPr>
            <a:r>
              <a:t>Kessler et al 2005</a:t>
            </a:r>
          </a:p>
          <a:p>
            <a:pPr marL="219455" indent="-219455" defTabSz="877823">
              <a:spcBef>
                <a:spcPts val="900"/>
              </a:spcBef>
              <a:buFontTx/>
              <a:buBlip>
                <a:blip r:embed="rId2"/>
              </a:buBlip>
              <a:defRPr sz="1919"/>
            </a:pPr>
            <a:r>
              <a:t>Norton and Paulus 2017</a:t>
            </a:r>
          </a:p>
          <a:p>
            <a:pPr marL="219455" indent="-219455" defTabSz="877823">
              <a:spcBef>
                <a:spcPts val="900"/>
              </a:spcBef>
              <a:buFontTx/>
              <a:buBlip>
                <a:blip r:embed="rId2"/>
              </a:buBlip>
              <a:defRPr sz="1919"/>
            </a:pPr>
            <a:r>
              <a:t>Kroenke et al 2007</a:t>
            </a:r>
          </a:p>
          <a:p>
            <a:pPr marL="219455" indent="-219455" defTabSz="877823">
              <a:spcBef>
                <a:spcPts val="900"/>
              </a:spcBef>
              <a:buFontTx/>
              <a:buBlip>
                <a:blip r:embed="rId2"/>
              </a:buBlip>
              <a:defRPr sz="1919"/>
            </a:pPr>
            <a:r>
              <a:t>Spritzer RL., Williams JBW, Lowe B. A brief measure for assessing generalized anxiety disorder. Arch Inern Med. 2006;166:1092-1097</a:t>
            </a:r>
          </a:p>
          <a:p>
            <a:pPr marL="219455" indent="-219455" defTabSz="877823">
              <a:spcBef>
                <a:spcPts val="900"/>
              </a:spcBef>
              <a:buFontTx/>
              <a:buBlip>
                <a:blip r:embed="rId2"/>
              </a:buBlip>
              <a:defRPr sz="1919"/>
            </a:pPr>
            <a:r>
              <a:t>Stein &amp; Sareen, 2015</a:t>
            </a:r>
          </a:p>
          <a:p>
            <a:pPr marL="219455" indent="-219455" defTabSz="877823">
              <a:spcBef>
                <a:spcPts val="900"/>
              </a:spcBef>
              <a:buFontTx/>
              <a:buBlip>
                <a:blip r:embed="rId2"/>
              </a:buBlip>
              <a:defRPr sz="1919"/>
            </a:pPr>
            <a:r>
              <a:t>Hidalgo et al 2007, Huhn et al 2014</a:t>
            </a:r>
          </a:p>
          <a:p>
            <a:pPr marL="219455" indent="-219455" defTabSz="877823">
              <a:spcBef>
                <a:spcPts val="900"/>
              </a:spcBef>
              <a:buFontTx/>
              <a:buBlip>
                <a:blip r:embed="rId2"/>
              </a:buBlip>
              <a:defRPr sz="1919"/>
            </a:pPr>
            <a:r>
              <a:t>Huhn et al 2014, Otto et al. 2001</a:t>
            </a:r>
          </a:p>
          <a:p>
            <a:pPr marL="219455" indent="-219455" defTabSz="877823">
              <a:spcBef>
                <a:spcPts val="900"/>
              </a:spcBef>
              <a:buFontTx/>
              <a:buBlip>
                <a:blip r:embed="rId2"/>
              </a:buBlip>
              <a:defRPr sz="1919"/>
            </a:pPr>
            <a:r>
              <a:t>Huhn et al 2014, Schatzberg and Nemeroff 2009</a:t>
            </a:r>
          </a:p>
          <a:p>
            <a:pPr marL="219455" indent="-219455" defTabSz="877823">
              <a:spcBef>
                <a:spcPts val="900"/>
              </a:spcBef>
              <a:buFontTx/>
              <a:buBlip>
                <a:blip r:embed="rId2"/>
              </a:buBlip>
              <a:defRPr sz="1919"/>
            </a:pPr>
            <a:r>
              <a:t>Sijbrandij et al 2015, Shalev et al 2012</a:t>
            </a:r>
          </a:p>
          <a:p>
            <a:pPr marL="219455" indent="-219455" defTabSz="877823">
              <a:spcBef>
                <a:spcPts val="900"/>
              </a:spcBef>
              <a:buFontTx/>
              <a:buBlip>
                <a:blip r:embed="rId2"/>
              </a:buBlip>
              <a:defRPr sz="1919"/>
            </a:pPr>
            <a:r>
              <a:t>Whiting et al 2015, LeFrance et al 2020</a:t>
            </a:r>
          </a:p>
          <a:p>
            <a:pPr marL="219455" indent="-219455" defTabSz="877823">
              <a:spcBef>
                <a:spcPts val="900"/>
              </a:spcBef>
              <a:buFontTx/>
              <a:buBlip>
                <a:blip r:embed="rId2"/>
              </a:buBlip>
              <a:defRPr sz="1919"/>
            </a:pPr>
            <a:r>
              <a:t>Cuijpers et al 2014, Dahlin et al 2015, Evans et al 2008, Roemer and Orsillo 2007</a:t>
            </a: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4">
            <a:extLst>
              <a:ext uri="{FF2B5EF4-FFF2-40B4-BE49-F238E27FC236}">
                <a16:creationId xmlns:a16="http://schemas.microsoft.com/office/drawing/2014/main" id="{038990F3-87F5-41FA-EBCD-3C5E526B2C0F}"/>
              </a:ext>
            </a:extLst>
          </p:cNvPr>
          <p:cNvSpPr>
            <a:spLocks noGrp="1"/>
          </p:cNvSpPr>
          <p:nvPr>
            <p:ph type="title"/>
          </p:nvPr>
        </p:nvSpPr>
        <p:spPr>
          <a:xfrm>
            <a:off x="628650" y="365125"/>
            <a:ext cx="7886700" cy="1325563"/>
          </a:xfrm>
        </p:spPr>
        <p:txBody>
          <a:bodyPr/>
          <a:lstStyle/>
          <a:p>
            <a:pPr algn="ctr"/>
            <a:r>
              <a:rPr lang="en-US" dirty="0">
                <a:solidFill>
                  <a:srgbClr val="FF0000"/>
                </a:solidFill>
                <a:ea typeface="+mj-lt"/>
                <a:cs typeface="+mj-lt"/>
              </a:rPr>
              <a:t>SCAETC Social Media</a:t>
            </a:r>
          </a:p>
        </p:txBody>
      </p:sp>
      <p:pic>
        <p:nvPicPr>
          <p:cNvPr id="4" name="Picture 10" descr="Qr code">
            <a:extLst>
              <a:ext uri="{FF2B5EF4-FFF2-40B4-BE49-F238E27FC236}">
                <a16:creationId xmlns:a16="http://schemas.microsoft.com/office/drawing/2014/main" id="{CD4BF53B-37E2-3DF7-51D0-88283A6C0C1B}"/>
              </a:ext>
            </a:extLst>
          </p:cNvPr>
          <p:cNvPicPr>
            <a:picLocks noChangeAspect="1"/>
          </p:cNvPicPr>
          <p:nvPr/>
        </p:nvPicPr>
        <p:blipFill>
          <a:blip r:embed="rId2"/>
          <a:stretch>
            <a:fillRect/>
          </a:stretch>
        </p:blipFill>
        <p:spPr>
          <a:xfrm>
            <a:off x="1182757" y="1519206"/>
            <a:ext cx="6778486" cy="3819587"/>
          </a:xfrm>
          <a:prstGeom prst="rect">
            <a:avLst/>
          </a:prstGeom>
        </p:spPr>
      </p:pic>
    </p:spTree>
    <p:extLst>
      <p:ext uri="{BB962C8B-B14F-4D97-AF65-F5344CB8AC3E}">
        <p14:creationId xmlns:p14="http://schemas.microsoft.com/office/powerpoint/2010/main" val="3772476165"/>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Resources</a:t>
            </a:r>
          </a:p>
        </p:txBody>
      </p:sp>
      <p:sp>
        <p:nvSpPr>
          <p:cNvPr id="3" name="Text Placeholder 2"/>
          <p:cNvSpPr>
            <a:spLocks noGrp="1"/>
          </p:cNvSpPr>
          <p:nvPr>
            <p:ph type="body" sz="quarter" idx="20"/>
          </p:nvPr>
        </p:nvSpPr>
        <p:spPr>
          <a:xfrm>
            <a:off x="128804" y="1233377"/>
            <a:ext cx="4086936" cy="4704968"/>
          </a:xfrm>
        </p:spPr>
        <p:txBody>
          <a:bodyPr/>
          <a:lstStyle/>
          <a:p>
            <a:r>
              <a:rPr lang="en-US" sz="2400" dirty="0">
                <a:solidFill>
                  <a:schemeClr val="tx1"/>
                </a:solidFill>
              </a:rPr>
              <a:t>National Clinician  Consultation Center </a:t>
            </a:r>
            <a:r>
              <a:rPr lang="en-US" sz="1600" dirty="0">
                <a:hlinkClick r:id="rId3"/>
              </a:rPr>
              <a:t>http://nccc.ucsf.edu/</a:t>
            </a:r>
            <a:endParaRPr lang="en-US" sz="1800" dirty="0"/>
          </a:p>
          <a:p>
            <a:pPr lvl="1"/>
            <a:r>
              <a:rPr lang="en-US" sz="2400" dirty="0">
                <a:solidFill>
                  <a:schemeClr val="tx1"/>
                </a:solidFill>
              </a:rPr>
              <a:t>HIV Management</a:t>
            </a:r>
          </a:p>
          <a:p>
            <a:pPr lvl="1"/>
            <a:r>
              <a:rPr lang="en-US" sz="2400" dirty="0">
                <a:solidFill>
                  <a:schemeClr val="tx1"/>
                </a:solidFill>
              </a:rPr>
              <a:t>Perinatal HIV </a:t>
            </a:r>
          </a:p>
          <a:p>
            <a:pPr lvl="1"/>
            <a:r>
              <a:rPr lang="en-US" sz="2400" dirty="0">
                <a:solidFill>
                  <a:schemeClr val="tx1"/>
                </a:solidFill>
              </a:rPr>
              <a:t>HIV </a:t>
            </a:r>
            <a:r>
              <a:rPr lang="en-US" sz="2400" dirty="0" err="1">
                <a:solidFill>
                  <a:schemeClr val="tx1"/>
                </a:solidFill>
              </a:rPr>
              <a:t>PrEP</a:t>
            </a:r>
            <a:r>
              <a:rPr lang="en-US" sz="2400" dirty="0">
                <a:solidFill>
                  <a:schemeClr val="tx1"/>
                </a:solidFill>
              </a:rPr>
              <a:t> </a:t>
            </a:r>
          </a:p>
          <a:p>
            <a:pPr lvl="1"/>
            <a:r>
              <a:rPr lang="en-US" sz="2400" dirty="0">
                <a:solidFill>
                  <a:schemeClr val="tx1"/>
                </a:solidFill>
              </a:rPr>
              <a:t>HIV PEP line</a:t>
            </a:r>
          </a:p>
          <a:p>
            <a:pPr lvl="1"/>
            <a:r>
              <a:rPr lang="en-US" sz="2400" dirty="0">
                <a:solidFill>
                  <a:schemeClr val="tx1"/>
                </a:solidFill>
              </a:rPr>
              <a:t>HCV Management</a:t>
            </a:r>
          </a:p>
          <a:p>
            <a:pPr lvl="1"/>
            <a:r>
              <a:rPr lang="en-US" sz="2400" dirty="0">
                <a:solidFill>
                  <a:schemeClr val="tx1"/>
                </a:solidFill>
              </a:rPr>
              <a:t>Substance Use Management</a:t>
            </a:r>
          </a:p>
          <a:p>
            <a:pPr lvl="1"/>
            <a:endParaRPr lang="en-US" sz="500" dirty="0">
              <a:solidFill>
                <a:schemeClr val="tx1"/>
              </a:solidFill>
            </a:endParaRPr>
          </a:p>
          <a:p>
            <a:r>
              <a:rPr lang="en-US" sz="2400" dirty="0">
                <a:solidFill>
                  <a:schemeClr val="tx1"/>
                </a:solidFill>
              </a:rPr>
              <a:t>Present case on ECHO   </a:t>
            </a:r>
            <a:r>
              <a:rPr lang="en-US" sz="2000" dirty="0">
                <a:hlinkClick r:id="rId4"/>
              </a:rPr>
              <a:t>http://echo.unm.edu</a:t>
            </a:r>
            <a:r>
              <a:rPr lang="en-US" sz="2000" dirty="0"/>
              <a:t>        </a:t>
            </a:r>
            <a:r>
              <a:rPr lang="en-US" sz="2000" dirty="0">
                <a:hlinkClick r:id="rId5"/>
              </a:rPr>
              <a:t>hivecho@salud.unm.edu</a:t>
            </a:r>
            <a:r>
              <a:rPr lang="en-US" sz="2000" dirty="0"/>
              <a:t> </a:t>
            </a:r>
          </a:p>
        </p:txBody>
      </p:sp>
      <p:sp>
        <p:nvSpPr>
          <p:cNvPr id="4" name="Text Placeholder 3"/>
          <p:cNvSpPr>
            <a:spLocks noGrp="1"/>
          </p:cNvSpPr>
          <p:nvPr>
            <p:ph type="body" sz="quarter" idx="21"/>
          </p:nvPr>
        </p:nvSpPr>
        <p:spPr>
          <a:xfrm>
            <a:off x="4215740" y="1233377"/>
            <a:ext cx="4723464" cy="5071730"/>
          </a:xfrm>
        </p:spPr>
        <p:txBody>
          <a:bodyPr/>
          <a:lstStyle/>
          <a:p>
            <a:r>
              <a:rPr lang="en-US" sz="2400" dirty="0">
                <a:solidFill>
                  <a:schemeClr val="tx1"/>
                </a:solidFill>
              </a:rPr>
              <a:t>AETC National HIV Curriculum </a:t>
            </a:r>
            <a:r>
              <a:rPr lang="en-US" sz="2400" dirty="0">
                <a:hlinkClick r:id="rId6"/>
              </a:rPr>
              <a:t>https://aidsetc.org/nhc</a:t>
            </a:r>
            <a:endParaRPr lang="en-US" sz="2400" dirty="0"/>
          </a:p>
          <a:p>
            <a:endParaRPr lang="en-US" sz="800" dirty="0"/>
          </a:p>
          <a:p>
            <a:r>
              <a:rPr lang="en-US" sz="2400" dirty="0">
                <a:solidFill>
                  <a:schemeClr val="tx1"/>
                </a:solidFill>
              </a:rPr>
              <a:t>AETC National Coordinating Resource Center </a:t>
            </a:r>
            <a:r>
              <a:rPr lang="en-US" sz="2400" dirty="0">
                <a:hlinkClick r:id="rId7"/>
              </a:rPr>
              <a:t>https://targethiv.org/library/aetc-national-coordinating-resource-center-0</a:t>
            </a:r>
            <a:endParaRPr lang="en-US" sz="2400" dirty="0"/>
          </a:p>
          <a:p>
            <a:endParaRPr lang="en-US" sz="700" dirty="0"/>
          </a:p>
          <a:p>
            <a:r>
              <a:rPr lang="en-US" sz="2400" dirty="0">
                <a:solidFill>
                  <a:schemeClr val="tx1"/>
                </a:solidFill>
              </a:rPr>
              <a:t>Additional trainings </a:t>
            </a:r>
            <a:r>
              <a:rPr lang="en-US" sz="2400" dirty="0">
                <a:hlinkClick r:id="rId8"/>
              </a:rPr>
              <a:t>scaetcecho@salud.unm.edu</a:t>
            </a:r>
            <a:endParaRPr lang="en-US" sz="2400" dirty="0"/>
          </a:p>
          <a:p>
            <a:r>
              <a:rPr lang="en-US" sz="2400" dirty="0">
                <a:hlinkClick r:id="rId9"/>
              </a:rPr>
              <a:t>www.scaetc.org</a:t>
            </a:r>
            <a:endParaRPr lang="en-US" sz="2400" dirty="0"/>
          </a:p>
        </p:txBody>
      </p:sp>
    </p:spTree>
    <p:extLst>
      <p:ext uri="{BB962C8B-B14F-4D97-AF65-F5344CB8AC3E}">
        <p14:creationId xmlns:p14="http://schemas.microsoft.com/office/powerpoint/2010/main" val="37059628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3" name="Text Placeholder 1"/>
          <p:cNvSpPr txBox="1">
            <a:spLocks noGrp="1"/>
          </p:cNvSpPr>
          <p:nvPr>
            <p:ph type="body" sz="quarter" idx="1"/>
          </p:nvPr>
        </p:nvSpPr>
        <p:spPr>
          <a:xfrm>
            <a:off x="0" y="1"/>
            <a:ext cx="9144000" cy="1073887"/>
          </a:xfrm>
          <a:prstGeom prst="rect">
            <a:avLst/>
          </a:prstGeom>
        </p:spPr>
        <p:txBody>
          <a:bodyPr/>
          <a:lstStyle/>
          <a:p>
            <a:r>
              <a:t>Anxiety in People with HIV</a:t>
            </a:r>
          </a:p>
        </p:txBody>
      </p:sp>
      <p:sp>
        <p:nvSpPr>
          <p:cNvPr id="1264" name="Text Placeholder 2"/>
          <p:cNvSpPr>
            <a:spLocks noGrp="1"/>
          </p:cNvSpPr>
          <p:nvPr>
            <p:ph type="body" idx="21"/>
          </p:nvPr>
        </p:nvSpPr>
        <p:spPr>
          <a:xfrm>
            <a:off x="128804" y="1233377"/>
            <a:ext cx="8866339" cy="474347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a:buFontTx/>
              <a:buBlip>
                <a:blip r:embed="rId2"/>
              </a:buBlip>
            </a:pPr>
            <a:r>
              <a:t>Prevalence of anxiety disorders in PWH similar to general population</a:t>
            </a:r>
          </a:p>
          <a:p>
            <a:pPr>
              <a:buFontTx/>
              <a:buBlip>
                <a:blip r:embed="rId2"/>
              </a:buBlip>
              <a:defRPr sz="800"/>
            </a:pPr>
            <a:endParaRPr/>
          </a:p>
          <a:p>
            <a:pPr>
              <a:buFontTx/>
              <a:buBlip>
                <a:blip r:embed="rId2"/>
              </a:buBlip>
            </a:pPr>
            <a:r>
              <a:t>Comorbidity of anxiety disorders in PWH similar to general population</a:t>
            </a:r>
          </a:p>
          <a:p>
            <a:pPr>
              <a:buFontTx/>
              <a:buBlip>
                <a:blip r:embed="rId2"/>
              </a:buBlip>
              <a:defRPr sz="800"/>
            </a:pPr>
            <a:endParaRPr/>
          </a:p>
          <a:p>
            <a:pPr>
              <a:buFontTx/>
              <a:buBlip>
                <a:blip r:embed="rId2"/>
              </a:buBlip>
            </a:pPr>
            <a:r>
              <a:t>Mixed findings on impact of anxiety or anxiety disorders on antiretroviral therapy (ART) taking behavior or viral suppression</a:t>
            </a:r>
          </a:p>
          <a:p>
            <a:pPr>
              <a:buFontTx/>
              <a:buBlip>
                <a:blip r:embed="rId2"/>
              </a:buBlip>
              <a:defRPr sz="800"/>
            </a:pPr>
            <a:endParaRPr/>
          </a:p>
          <a:p>
            <a:pPr>
              <a:buFontTx/>
              <a:buBlip>
                <a:blip r:embed="rId2"/>
              </a:buBlip>
            </a:pPr>
            <a:r>
              <a:t>Mixed findings on impact of anxiety disorders treatment on ART taking behavior or viral suppression</a:t>
            </a:r>
          </a:p>
        </p:txBody>
      </p:sp>
      <p:sp>
        <p:nvSpPr>
          <p:cNvPr id="1265" name="Footer Placeholder 3"/>
          <p:cNvSpPr txBox="1"/>
          <p:nvPr/>
        </p:nvSpPr>
        <p:spPr>
          <a:xfrm>
            <a:off x="2486496" y="6044900"/>
            <a:ext cx="5239787" cy="2870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400">
                <a:latin typeface="Times New Roman"/>
                <a:ea typeface="Times New Roman"/>
                <a:cs typeface="Times New Roman"/>
                <a:sym typeface="Times New Roman"/>
              </a:defRPr>
            </a:lvl1pPr>
          </a:lstStyle>
          <a:p>
            <a:r>
              <a:t>Gaynes et al 2008, Levy et al 2019, Springer et al 2012 </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7" name="Text Placeholder 1"/>
          <p:cNvSpPr txBox="1">
            <a:spLocks noGrp="1"/>
          </p:cNvSpPr>
          <p:nvPr>
            <p:ph type="body" sz="quarter" idx="1"/>
          </p:nvPr>
        </p:nvSpPr>
        <p:spPr>
          <a:xfrm>
            <a:off x="0" y="1"/>
            <a:ext cx="9144000" cy="1073887"/>
          </a:xfrm>
          <a:prstGeom prst="rect">
            <a:avLst/>
          </a:prstGeom>
        </p:spPr>
        <p:txBody>
          <a:bodyPr/>
          <a:lstStyle/>
          <a:p>
            <a:r>
              <a:t>Anxiety in PWH: Comorbidity</a:t>
            </a:r>
          </a:p>
        </p:txBody>
      </p:sp>
      <p:pic>
        <p:nvPicPr>
          <p:cNvPr id="1268" name="Picture 4" descr="Picture 4"/>
          <p:cNvPicPr>
            <a:picLocks noChangeAspect="1"/>
          </p:cNvPicPr>
          <p:nvPr/>
        </p:nvPicPr>
        <p:blipFill>
          <a:blip r:embed="rId2"/>
          <a:stretch>
            <a:fillRect/>
          </a:stretch>
        </p:blipFill>
        <p:spPr>
          <a:xfrm>
            <a:off x="1276556" y="1108709"/>
            <a:ext cx="6643006" cy="5310486"/>
          </a:xfrm>
          <a:prstGeom prst="rect">
            <a:avLst/>
          </a:prstGeom>
          <a:ln w="12700">
            <a:miter lim="400000"/>
          </a:ln>
        </p:spPr>
      </p:pic>
      <p:sp>
        <p:nvSpPr>
          <p:cNvPr id="1269" name="Footer Placeholder 3"/>
          <p:cNvSpPr txBox="1"/>
          <p:nvPr/>
        </p:nvSpPr>
        <p:spPr>
          <a:xfrm>
            <a:off x="2749892" y="6419195"/>
            <a:ext cx="3696335" cy="3073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sz="1400">
                <a:solidFill>
                  <a:srgbClr val="FFFFFF"/>
                </a:solidFill>
                <a:latin typeface="Gill Sans MT"/>
                <a:ea typeface="Gill Sans MT"/>
                <a:cs typeface="Gill Sans MT"/>
                <a:sym typeface="Gill Sans MT"/>
              </a:defRPr>
            </a:lvl1pPr>
          </a:lstStyle>
          <a:p>
            <a:r>
              <a:t>Gaynes et al 2008  </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1" name="Text Placeholder 1"/>
          <p:cNvSpPr txBox="1">
            <a:spLocks noGrp="1"/>
          </p:cNvSpPr>
          <p:nvPr>
            <p:ph type="body" sz="quarter" idx="1"/>
          </p:nvPr>
        </p:nvSpPr>
        <p:spPr>
          <a:xfrm>
            <a:off x="0" y="1"/>
            <a:ext cx="9144000" cy="1073887"/>
          </a:xfrm>
          <a:prstGeom prst="rect">
            <a:avLst/>
          </a:prstGeom>
        </p:spPr>
        <p:txBody>
          <a:bodyPr/>
          <a:lstStyle/>
          <a:p>
            <a:r>
              <a:t>Anxiety Prevalence &amp; Onset</a:t>
            </a:r>
          </a:p>
        </p:txBody>
      </p:sp>
      <p:pic>
        <p:nvPicPr>
          <p:cNvPr id="1272" name="Picture 4" descr="Picture 4"/>
          <p:cNvPicPr>
            <a:picLocks noChangeAspect="1"/>
          </p:cNvPicPr>
          <p:nvPr/>
        </p:nvPicPr>
        <p:blipFill>
          <a:blip r:embed="rId2"/>
          <a:stretch>
            <a:fillRect/>
          </a:stretch>
        </p:blipFill>
        <p:spPr>
          <a:xfrm>
            <a:off x="-10695" y="1105780"/>
            <a:ext cx="9144000" cy="4635598"/>
          </a:xfrm>
          <a:prstGeom prst="rect">
            <a:avLst/>
          </a:prstGeom>
          <a:ln w="12700">
            <a:miter lim="400000"/>
          </a:ln>
        </p:spPr>
      </p:pic>
      <p:sp>
        <p:nvSpPr>
          <p:cNvPr id="1273" name="TextBox 5"/>
          <p:cNvSpPr txBox="1"/>
          <p:nvPr/>
        </p:nvSpPr>
        <p:spPr>
          <a:xfrm>
            <a:off x="2478369" y="6470492"/>
            <a:ext cx="4187262" cy="3077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sz="1400"/>
            </a:lvl1pPr>
          </a:lstStyle>
          <a:p>
            <a:r>
              <a:rPr>
                <a:solidFill>
                  <a:schemeClr val="bg1"/>
                </a:solidFill>
              </a:rPr>
              <a:t>Kessler et al 2005; Kessler et al 2005</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5" name="Text Placeholder 4"/>
          <p:cNvSpPr txBox="1">
            <a:spLocks noGrp="1"/>
          </p:cNvSpPr>
          <p:nvPr>
            <p:ph type="body" sz="quarter" idx="1"/>
          </p:nvPr>
        </p:nvSpPr>
        <p:spPr>
          <a:xfrm>
            <a:off x="0" y="1"/>
            <a:ext cx="9144000" cy="1073887"/>
          </a:xfrm>
          <a:prstGeom prst="rect">
            <a:avLst/>
          </a:prstGeom>
        </p:spPr>
        <p:txBody>
          <a:bodyPr/>
          <a:lstStyle/>
          <a:p>
            <a:r>
              <a:t>Anxiety Definitions and Manifestations</a:t>
            </a:r>
          </a:p>
        </p:txBody>
      </p:sp>
      <p:sp>
        <p:nvSpPr>
          <p:cNvPr id="1276" name="Text Placeholder 5"/>
          <p:cNvSpPr>
            <a:spLocks noGrp="1"/>
          </p:cNvSpPr>
          <p:nvPr>
            <p:ph type="body" idx="21"/>
          </p:nvPr>
        </p:nvSpPr>
        <p:spPr>
          <a:xfrm>
            <a:off x="290727" y="1233375"/>
            <a:ext cx="8367498" cy="514104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221742" indent="-221742" defTabSz="886968">
              <a:spcBef>
                <a:spcPts val="900"/>
              </a:spcBef>
              <a:buFontTx/>
              <a:buBlip>
                <a:blip r:embed="rId2"/>
              </a:buBlip>
              <a:defRPr sz="2716"/>
            </a:pPr>
            <a:r>
              <a:rPr dirty="0"/>
              <a:t>Persistent fear response disproportionate to the eliciting stimuli</a:t>
            </a:r>
          </a:p>
          <a:p>
            <a:pPr marL="665226" lvl="1" indent="-221742" defTabSz="886968">
              <a:spcBef>
                <a:spcPts val="400"/>
              </a:spcBef>
              <a:buFontTx/>
              <a:buBlip>
                <a:blip r:embed="rId3"/>
              </a:buBlip>
              <a:defRPr sz="2328"/>
            </a:pPr>
            <a:r>
              <a:rPr dirty="0"/>
              <a:t>Sympathetic activation</a:t>
            </a:r>
          </a:p>
          <a:p>
            <a:pPr marL="1108710" lvl="2" indent="-221742" defTabSz="886968">
              <a:spcBef>
                <a:spcPts val="400"/>
              </a:spcBef>
              <a:buFontTx/>
              <a:buBlip>
                <a:blip r:embed="rId4"/>
              </a:buBlip>
              <a:defRPr sz="1940"/>
            </a:pPr>
            <a:r>
              <a:rPr sz="2200" dirty="0"/>
              <a:t>May cue further/escalating activation</a:t>
            </a:r>
          </a:p>
          <a:p>
            <a:pPr marL="665226" lvl="1" indent="-221742" defTabSz="886968">
              <a:spcBef>
                <a:spcPts val="400"/>
              </a:spcBef>
              <a:buFontTx/>
              <a:buBlip>
                <a:blip r:embed="rId3"/>
              </a:buBlip>
              <a:defRPr sz="2328"/>
            </a:pPr>
            <a:r>
              <a:rPr dirty="0"/>
              <a:t>Emotional experience </a:t>
            </a:r>
          </a:p>
          <a:p>
            <a:pPr marL="1108710" lvl="2" indent="-221742" defTabSz="886968">
              <a:spcBef>
                <a:spcPts val="400"/>
              </a:spcBef>
              <a:buFontTx/>
              <a:buBlip>
                <a:blip r:embed="rId4"/>
              </a:buBlip>
              <a:defRPr sz="1940"/>
            </a:pPr>
            <a:r>
              <a:rPr sz="2200" dirty="0"/>
              <a:t>Fear, anger, sadness</a:t>
            </a:r>
          </a:p>
          <a:p>
            <a:pPr marL="665226" lvl="1" indent="-221742" defTabSz="886968">
              <a:spcBef>
                <a:spcPts val="400"/>
              </a:spcBef>
              <a:buFontTx/>
              <a:buBlip>
                <a:blip r:embed="rId3"/>
              </a:buBlip>
              <a:defRPr sz="2328"/>
            </a:pPr>
            <a:r>
              <a:rPr dirty="0"/>
              <a:t>Cognitive interpretation</a:t>
            </a:r>
          </a:p>
          <a:p>
            <a:pPr marL="1108710" lvl="2" indent="-221742" defTabSz="886968">
              <a:spcBef>
                <a:spcPts val="400"/>
              </a:spcBef>
              <a:buFontTx/>
              <a:buBlip>
                <a:blip r:embed="rId4"/>
              </a:buBlip>
              <a:defRPr sz="1940"/>
            </a:pPr>
            <a:r>
              <a:rPr sz="2200" dirty="0"/>
              <a:t>Threats everywhere, I’m powerless, I’m deficient, if I worry / control enough I can escape anxiety</a:t>
            </a:r>
          </a:p>
          <a:p>
            <a:pPr marL="665226" lvl="1" indent="-221742" defTabSz="886968">
              <a:spcBef>
                <a:spcPts val="400"/>
              </a:spcBef>
              <a:buFontTx/>
              <a:buBlip>
                <a:blip r:embed="rId3"/>
              </a:buBlip>
              <a:defRPr sz="2328"/>
            </a:pPr>
            <a:r>
              <a:rPr dirty="0"/>
              <a:t>Avoidance behavior</a:t>
            </a:r>
          </a:p>
          <a:p>
            <a:pPr marL="1108710" lvl="2" indent="-221742" defTabSz="886968">
              <a:spcBef>
                <a:spcPts val="400"/>
              </a:spcBef>
              <a:buFontTx/>
              <a:buBlip>
                <a:blip r:embed="rId4"/>
              </a:buBlip>
              <a:defRPr sz="1940"/>
            </a:pPr>
            <a:r>
              <a:rPr sz="2200" dirty="0"/>
              <a:t>Avoid feared stimuli 	      </a:t>
            </a:r>
            <a:r>
              <a:rPr lang="en-US" sz="2200" dirty="0"/>
              <a:t>   </a:t>
            </a:r>
            <a:r>
              <a:rPr sz="2200" dirty="0"/>
              <a:t>stimulus generalization </a:t>
            </a:r>
          </a:p>
          <a:p>
            <a:pPr marL="665226" lvl="1" indent="-221742" defTabSz="886968">
              <a:spcBef>
                <a:spcPts val="400"/>
              </a:spcBef>
              <a:buFontTx/>
              <a:buBlip>
                <a:blip r:embed="rId3"/>
              </a:buBlip>
              <a:defRPr sz="2328"/>
            </a:pPr>
            <a:r>
              <a:rPr dirty="0"/>
              <a:t>Other compensatory behavior</a:t>
            </a:r>
          </a:p>
          <a:p>
            <a:pPr marL="1108710" lvl="2" indent="-221742" defTabSz="886968">
              <a:spcBef>
                <a:spcPts val="400"/>
              </a:spcBef>
              <a:buFontTx/>
              <a:buBlip>
                <a:blip r:embed="rId4"/>
              </a:buBlip>
              <a:defRPr sz="1940"/>
            </a:pPr>
            <a:r>
              <a:rPr sz="2200" dirty="0"/>
              <a:t>Frequently seeking medical care, substance use, sex</a:t>
            </a:r>
          </a:p>
        </p:txBody>
      </p:sp>
      <p:sp>
        <p:nvSpPr>
          <p:cNvPr id="1277" name="Right Arrow 7"/>
          <p:cNvSpPr/>
          <p:nvPr/>
        </p:nvSpPr>
        <p:spPr>
          <a:xfrm>
            <a:off x="3829377" y="4991016"/>
            <a:ext cx="560718" cy="155277"/>
          </a:xfrm>
          <a:prstGeom prst="rightArrow">
            <a:avLst>
              <a:gd name="adj1" fmla="val 50000"/>
              <a:gd name="adj2" fmla="val 50000"/>
            </a:avLst>
          </a:prstGeom>
          <a:solidFill>
            <a:schemeClr val="accent1"/>
          </a:solidFill>
          <a:ln w="12700">
            <a:solidFill>
              <a:srgbClr val="42719B"/>
            </a:solidFill>
            <a:miter/>
          </a:ln>
        </p:spPr>
        <p:txBody>
          <a:bodyPr lIns="45719" rIns="45719" anchor="ctr"/>
          <a:lstStyle/>
          <a:p>
            <a:pPr algn="ctr">
              <a:defRPr>
                <a:solidFill>
                  <a:srgbClr val="FFFFFF"/>
                </a:solidFill>
              </a:defRPr>
            </a:pPr>
            <a:endParaRP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9" name="Text Placeholder 1"/>
          <p:cNvSpPr txBox="1">
            <a:spLocks noGrp="1"/>
          </p:cNvSpPr>
          <p:nvPr>
            <p:ph type="body" sz="quarter" idx="1"/>
          </p:nvPr>
        </p:nvSpPr>
        <p:spPr>
          <a:xfrm>
            <a:off x="0" y="1"/>
            <a:ext cx="9144000" cy="1073887"/>
          </a:xfrm>
          <a:prstGeom prst="rect">
            <a:avLst/>
          </a:prstGeom>
        </p:spPr>
        <p:txBody>
          <a:bodyPr/>
          <a:lstStyle/>
          <a:p>
            <a:r>
              <a:t>Screening: GAD-7</a:t>
            </a:r>
          </a:p>
        </p:txBody>
      </p:sp>
      <p:sp>
        <p:nvSpPr>
          <p:cNvPr id="1280" name="Text Placeholder 2"/>
          <p:cNvSpPr>
            <a:spLocks noGrp="1"/>
          </p:cNvSpPr>
          <p:nvPr>
            <p:ph type="body" idx="21"/>
          </p:nvPr>
        </p:nvSpPr>
        <p:spPr>
          <a:xfrm>
            <a:off x="281706" y="1307153"/>
            <a:ext cx="8528920" cy="4467209"/>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a:buFontTx/>
              <a:buBlip>
                <a:blip r:embed="rId2"/>
              </a:buBlip>
            </a:pPr>
            <a:r>
              <a:t>Reasonable screening performance for</a:t>
            </a:r>
          </a:p>
          <a:p>
            <a:pPr marL="685800" lvl="1" indent="-228600">
              <a:spcBef>
                <a:spcPts val="500"/>
              </a:spcBef>
              <a:buFontTx/>
              <a:buBlip>
                <a:blip r:embed="rId3"/>
              </a:buBlip>
              <a:defRPr sz="2400"/>
            </a:pPr>
            <a:r>
              <a:t>Generalized Anxiety Disorder (GAD)</a:t>
            </a:r>
          </a:p>
          <a:p>
            <a:pPr marL="685800" lvl="1" indent="-228600">
              <a:spcBef>
                <a:spcPts val="500"/>
              </a:spcBef>
              <a:buFontTx/>
              <a:buBlip>
                <a:blip r:embed="rId3"/>
              </a:buBlip>
              <a:defRPr sz="2400"/>
            </a:pPr>
            <a:r>
              <a:t>Panic disorder</a:t>
            </a:r>
          </a:p>
          <a:p>
            <a:pPr marL="685800" lvl="1" indent="-228600">
              <a:spcBef>
                <a:spcPts val="500"/>
              </a:spcBef>
              <a:buFontTx/>
              <a:buBlip>
                <a:blip r:embed="rId3"/>
              </a:buBlip>
              <a:defRPr sz="2400"/>
            </a:pPr>
            <a:r>
              <a:t>Social anxiety disorder</a:t>
            </a:r>
          </a:p>
          <a:p>
            <a:pPr marL="685800" lvl="1" indent="-228600">
              <a:spcBef>
                <a:spcPts val="500"/>
              </a:spcBef>
              <a:buFontTx/>
              <a:buBlip>
                <a:blip r:embed="rId3"/>
              </a:buBlip>
              <a:defRPr sz="1200"/>
            </a:pPr>
            <a:endParaRPr/>
          </a:p>
          <a:p>
            <a:pPr>
              <a:buFontTx/>
              <a:buBlip>
                <a:blip r:embed="rId2"/>
              </a:buBlip>
            </a:pPr>
            <a:r>
              <a:t>Will also detect some cases of PostTraumatic Stress Disorder (PTSD)</a:t>
            </a:r>
            <a:endParaRPr sz="2400"/>
          </a:p>
          <a:p>
            <a:pPr marL="685800" lvl="1" indent="-228600">
              <a:spcBef>
                <a:spcPts val="500"/>
              </a:spcBef>
              <a:buFontTx/>
              <a:buBlip>
                <a:blip r:embed="rId3"/>
              </a:buBlip>
              <a:defRPr sz="1200"/>
            </a:pPr>
            <a:endParaRPr sz="2400"/>
          </a:p>
          <a:p>
            <a:pPr>
              <a:buFontTx/>
              <a:buBlip>
                <a:blip r:embed="rId2"/>
              </a:buBlip>
            </a:pPr>
            <a:r>
              <a:t>Typical cutoff ≥ 10</a:t>
            </a:r>
          </a:p>
        </p:txBody>
      </p:sp>
      <p:sp>
        <p:nvSpPr>
          <p:cNvPr id="1281" name="TextBox 3"/>
          <p:cNvSpPr txBox="1"/>
          <p:nvPr/>
        </p:nvSpPr>
        <p:spPr>
          <a:xfrm>
            <a:off x="3065302" y="6450388"/>
            <a:ext cx="2961727" cy="3077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sz="1400"/>
            </a:lvl1pPr>
          </a:lstStyle>
          <a:p>
            <a:r>
              <a:rPr>
                <a:solidFill>
                  <a:schemeClr val="bg1"/>
                </a:solidFill>
              </a:rPr>
              <a:t>Kroenke et al 2007</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3" name="Picture 2" descr="Picture 2"/>
          <p:cNvPicPr>
            <a:picLocks noChangeAspect="1"/>
          </p:cNvPicPr>
          <p:nvPr/>
        </p:nvPicPr>
        <p:blipFill rotWithShape="1">
          <a:blip r:embed="rId2"/>
          <a:srcRect b="1225"/>
          <a:stretch/>
        </p:blipFill>
        <p:spPr>
          <a:xfrm>
            <a:off x="1397977" y="-11393"/>
            <a:ext cx="6497515" cy="6447361"/>
          </a:xfrm>
          <a:prstGeom prst="rect">
            <a:avLst/>
          </a:prstGeom>
          <a:ln w="12700">
            <a:miter lim="400000"/>
          </a:ln>
        </p:spPr>
      </p:pic>
    </p:spTree>
  </p:cSld>
  <p:clrMapOvr>
    <a:masterClrMapping/>
  </p:clrMapOvr>
  <p:transition spd="med"/>
</p:sld>
</file>

<file path=ppt/theme/theme1.xml><?xml version="1.0" encoding="utf-8"?>
<a:theme xmlns:a="http://schemas.openxmlformats.org/drawingml/2006/main" name="Multipurpose Slides">
  <a:themeElements>
    <a:clrScheme name="Multipurpose Slides">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Multipurpose Slides">
      <a:majorFont>
        <a:latin typeface="Helvetica"/>
        <a:ea typeface="Helvetica"/>
        <a:cs typeface="Helvetica"/>
      </a:majorFont>
      <a:minorFont>
        <a:latin typeface="Calibri"/>
        <a:ea typeface="Calibri"/>
        <a:cs typeface="Calibri"/>
      </a:minorFont>
    </a:fontScheme>
    <a:fmtScheme name="Multipurpose Slid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Multipurpose Slides">
  <a:themeElements>
    <a:clrScheme name="Multipurpose Slides">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Multipurpose Slides">
      <a:majorFont>
        <a:latin typeface="Helvetica"/>
        <a:ea typeface="Helvetica"/>
        <a:cs typeface="Helvetica"/>
      </a:majorFont>
      <a:minorFont>
        <a:latin typeface="Calibri"/>
        <a:ea typeface="Calibri"/>
        <a:cs typeface="Calibri"/>
      </a:minorFont>
    </a:fontScheme>
    <a:fmtScheme name="Multipurpose Slid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173</TotalTime>
  <Words>2164</Words>
  <Application>Microsoft Office PowerPoint</Application>
  <PresentationFormat>On-screen Show (4:3)</PresentationFormat>
  <Paragraphs>247</Paragraphs>
  <Slides>32</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Arial</vt:lpstr>
      <vt:lpstr>Calibri</vt:lpstr>
      <vt:lpstr>Calibri Light</vt:lpstr>
      <vt:lpstr>Gill Sans MT</vt:lpstr>
      <vt:lpstr>Times New Roman</vt:lpstr>
      <vt:lpstr>Multipurpose Slides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SCAETC Social Media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Carly Floyd</dc:creator>
  <cp:lastModifiedBy>Michael J Dominguez</cp:lastModifiedBy>
  <cp:revision>12</cp:revision>
  <dcterms:modified xsi:type="dcterms:W3CDTF">2023-07-19T15:51:20Z</dcterms:modified>
</cp:coreProperties>
</file>