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0" d="100"/>
          <a:sy n="120"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6" name="Shape 12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7" name="Shape 12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 name="Shape 1253"/>
          <p:cNvSpPr>
            <a:spLocks noGrp="1" noRot="1" noChangeAspect="1"/>
          </p:cNvSpPr>
          <p:nvPr>
            <p:ph type="sldImg"/>
          </p:nvPr>
        </p:nvSpPr>
        <p:spPr>
          <a:prstGeom prst="rect">
            <a:avLst/>
          </a:prstGeom>
        </p:spPr>
        <p:txBody>
          <a:bodyPr/>
          <a:lstStyle/>
          <a:p>
            <a:endParaRPr/>
          </a:p>
        </p:txBody>
      </p:sp>
      <p:sp>
        <p:nvSpPr>
          <p:cNvPr id="1254" name="Shape 1254"/>
          <p:cNvSpPr>
            <a:spLocks noGrp="1"/>
          </p:cNvSpPr>
          <p:nvPr>
            <p:ph type="body" sz="quarter" idx="1"/>
          </p:nvPr>
        </p:nvSpPr>
        <p:spPr>
          <a:prstGeom prst="rect">
            <a:avLst/>
          </a:prstGeom>
        </p:spPr>
        <p:txBody>
          <a:bodyPr/>
          <a:lstStyle/>
          <a:p>
            <a:r>
              <a:rPr dirty="0"/>
              <a:t>V_0</a:t>
            </a:r>
            <a:r>
              <a:rPr lang="en-US" dirty="0"/>
              <a:t>7_2023</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32</a:t>
            </a:fld>
            <a:endParaRPr lang="en-US"/>
          </a:p>
        </p:txBody>
      </p:sp>
    </p:spTree>
    <p:extLst>
      <p:ext uri="{BB962C8B-B14F-4D97-AF65-F5344CB8AC3E}">
        <p14:creationId xmlns:p14="http://schemas.microsoft.com/office/powerpoint/2010/main" val="223271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17"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8" name="Text Placeholder 3"/>
          <p:cNvSpPr>
            <a:spLocks noGrp="1"/>
          </p:cNvSpPr>
          <p:nvPr>
            <p:ph type="body" idx="21"/>
          </p:nvPr>
        </p:nvSpPr>
        <p:spPr>
          <a:xfrm>
            <a:off x="128804" y="1233376"/>
            <a:ext cx="8866339" cy="4467209"/>
          </a:xfrm>
          <a:prstGeom prst="rect">
            <a:avLst/>
          </a:prstGeom>
        </p:spPr>
        <p:txBody>
          <a:bodyPr>
            <a:normAutofit/>
          </a:bodyPr>
          <a:lstStyle/>
          <a:p>
            <a:pPr>
              <a:buFontTx/>
              <a:buBlip>
                <a:blip r:embed="rId2"/>
              </a:buBlip>
              <a:defRPr>
                <a:solidFill>
                  <a:srgbClr val="50A5AB"/>
                </a:solidFill>
              </a:defRPr>
            </a:pPr>
            <a:endParaRPr/>
          </a:p>
        </p:txBody>
      </p:sp>
      <p:sp>
        <p:nvSpPr>
          <p:cNvPr id="19"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95">
    <p:spTree>
      <p:nvGrpSpPr>
        <p:cNvPr id="1" name=""/>
        <p:cNvGrpSpPr/>
        <p:nvPr/>
      </p:nvGrpSpPr>
      <p:grpSpPr>
        <a:xfrm>
          <a:off x="0" y="0"/>
          <a:ext cx="0" cy="0"/>
          <a:chOff x="0" y="0"/>
          <a:chExt cx="0" cy="0"/>
        </a:xfrm>
      </p:grpSpPr>
      <p:sp>
        <p:nvSpPr>
          <p:cNvPr id="176"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177"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180" name="Group 10"/>
          <p:cNvGrpSpPr/>
          <p:nvPr/>
        </p:nvGrpSpPr>
        <p:grpSpPr>
          <a:xfrm>
            <a:off x="0" y="6504699"/>
            <a:ext cx="1076585" cy="294213"/>
            <a:chOff x="0" y="0"/>
            <a:chExt cx="1076584" cy="294212"/>
          </a:xfrm>
        </p:grpSpPr>
        <p:pic>
          <p:nvPicPr>
            <p:cNvPr id="178"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179"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181"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182" name="Rectangle 7"/>
          <p:cNvSpPr/>
          <p:nvPr/>
        </p:nvSpPr>
        <p:spPr>
          <a:xfrm>
            <a:off x="336549" y="1673225"/>
            <a:ext cx="2738440"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83" name="Rectangle 8"/>
          <p:cNvSpPr/>
          <p:nvPr/>
        </p:nvSpPr>
        <p:spPr>
          <a:xfrm>
            <a:off x="3157538" y="1673225"/>
            <a:ext cx="2736851"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84" name="Rectangle 9"/>
          <p:cNvSpPr/>
          <p:nvPr/>
        </p:nvSpPr>
        <p:spPr>
          <a:xfrm>
            <a:off x="5976937" y="1673225"/>
            <a:ext cx="2738439"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85" name="Rectangle 10"/>
          <p:cNvSpPr/>
          <p:nvPr/>
        </p:nvSpPr>
        <p:spPr>
          <a:xfrm>
            <a:off x="336549" y="3662362"/>
            <a:ext cx="2738440"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86" name="Rectangle 11"/>
          <p:cNvSpPr/>
          <p:nvPr/>
        </p:nvSpPr>
        <p:spPr>
          <a:xfrm>
            <a:off x="3157538" y="3662362"/>
            <a:ext cx="2736851"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87" name="Rectangle 12"/>
          <p:cNvSpPr/>
          <p:nvPr/>
        </p:nvSpPr>
        <p:spPr>
          <a:xfrm>
            <a:off x="5976937" y="3662362"/>
            <a:ext cx="2738439" cy="1900239"/>
          </a:xfrm>
          <a:prstGeom prst="rect">
            <a:avLst/>
          </a:pr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88"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89" name="Text Placeholder 5"/>
          <p:cNvSpPr>
            <a:spLocks noGrp="1"/>
          </p:cNvSpPr>
          <p:nvPr>
            <p:ph type="body" sz="quarter" idx="21"/>
          </p:nvPr>
        </p:nvSpPr>
        <p:spPr>
          <a:xfrm>
            <a:off x="352916" y="1673225"/>
            <a:ext cx="27220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90" name="Text Placeholder 5"/>
          <p:cNvSpPr>
            <a:spLocks noGrp="1"/>
          </p:cNvSpPr>
          <p:nvPr>
            <p:ph type="body" sz="quarter" idx="22"/>
          </p:nvPr>
        </p:nvSpPr>
        <p:spPr>
          <a:xfrm>
            <a:off x="352916" y="2079273"/>
            <a:ext cx="2722073"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91" name="Text Placeholder 5"/>
          <p:cNvSpPr>
            <a:spLocks noGrp="1"/>
          </p:cNvSpPr>
          <p:nvPr>
            <p:ph type="body" sz="quarter" idx="23"/>
          </p:nvPr>
        </p:nvSpPr>
        <p:spPr>
          <a:xfrm>
            <a:off x="3157538" y="1673225"/>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92" name="Text Placeholder 5"/>
          <p:cNvSpPr>
            <a:spLocks noGrp="1"/>
          </p:cNvSpPr>
          <p:nvPr>
            <p:ph type="body" sz="quarter" idx="24"/>
          </p:nvPr>
        </p:nvSpPr>
        <p:spPr>
          <a:xfrm>
            <a:off x="3157538" y="2079273"/>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93" name="Text Placeholder 5"/>
          <p:cNvSpPr>
            <a:spLocks noGrp="1"/>
          </p:cNvSpPr>
          <p:nvPr>
            <p:ph type="body" sz="quarter" idx="25"/>
          </p:nvPr>
        </p:nvSpPr>
        <p:spPr>
          <a:xfrm>
            <a:off x="5995253" y="1673225"/>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94" name="Text Placeholder 5"/>
          <p:cNvSpPr>
            <a:spLocks noGrp="1"/>
          </p:cNvSpPr>
          <p:nvPr>
            <p:ph type="body" sz="quarter" idx="26"/>
          </p:nvPr>
        </p:nvSpPr>
        <p:spPr>
          <a:xfrm>
            <a:off x="5995253" y="2079273"/>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95" name="Text Placeholder 5"/>
          <p:cNvSpPr>
            <a:spLocks noGrp="1"/>
          </p:cNvSpPr>
          <p:nvPr>
            <p:ph type="body" sz="quarter" idx="27"/>
          </p:nvPr>
        </p:nvSpPr>
        <p:spPr>
          <a:xfrm>
            <a:off x="352916" y="3647875"/>
            <a:ext cx="27220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96" name="Text Placeholder 5"/>
          <p:cNvSpPr>
            <a:spLocks noGrp="1"/>
          </p:cNvSpPr>
          <p:nvPr>
            <p:ph type="body" sz="quarter" idx="28"/>
          </p:nvPr>
        </p:nvSpPr>
        <p:spPr>
          <a:xfrm>
            <a:off x="352916" y="4053923"/>
            <a:ext cx="2722073"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97" name="Text Placeholder 5"/>
          <p:cNvSpPr>
            <a:spLocks noGrp="1"/>
          </p:cNvSpPr>
          <p:nvPr>
            <p:ph type="body" sz="quarter" idx="29"/>
          </p:nvPr>
        </p:nvSpPr>
        <p:spPr>
          <a:xfrm>
            <a:off x="3172317" y="3660754"/>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98" name="Text Placeholder 5"/>
          <p:cNvSpPr>
            <a:spLocks noGrp="1"/>
          </p:cNvSpPr>
          <p:nvPr>
            <p:ph type="body" sz="quarter" idx="30"/>
          </p:nvPr>
        </p:nvSpPr>
        <p:spPr>
          <a:xfrm>
            <a:off x="3172317" y="4066802"/>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199" name="Text Placeholder 5"/>
          <p:cNvSpPr>
            <a:spLocks noGrp="1"/>
          </p:cNvSpPr>
          <p:nvPr>
            <p:ph type="body" sz="quarter" idx="31"/>
          </p:nvPr>
        </p:nvSpPr>
        <p:spPr>
          <a:xfrm>
            <a:off x="5991716" y="3647875"/>
            <a:ext cx="2722072"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200" name="Text Placeholder 5"/>
          <p:cNvSpPr>
            <a:spLocks noGrp="1"/>
          </p:cNvSpPr>
          <p:nvPr>
            <p:ph type="body" sz="quarter" idx="32"/>
          </p:nvPr>
        </p:nvSpPr>
        <p:spPr>
          <a:xfrm>
            <a:off x="5991716" y="4053923"/>
            <a:ext cx="2722072" cy="1548116"/>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08"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209"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212" name="Group 10"/>
          <p:cNvGrpSpPr/>
          <p:nvPr/>
        </p:nvGrpSpPr>
        <p:grpSpPr>
          <a:xfrm>
            <a:off x="0" y="6504699"/>
            <a:ext cx="1076585" cy="294213"/>
            <a:chOff x="0" y="0"/>
            <a:chExt cx="1076584" cy="294212"/>
          </a:xfrm>
        </p:grpSpPr>
        <p:pic>
          <p:nvPicPr>
            <p:cNvPr id="210"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211"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213"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214" name="Body Level One…"/>
          <p:cNvSpPr txBox="1">
            <a:spLocks noGrp="1"/>
          </p:cNvSpPr>
          <p:nvPr>
            <p:ph type="body" sz="quarter" idx="1"/>
          </p:nvPr>
        </p:nvSpPr>
        <p:spPr>
          <a:xfrm>
            <a:off x="845533" y="5312547"/>
            <a:ext cx="2989868" cy="748272"/>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15" name="Text Placeholder 5"/>
          <p:cNvSpPr>
            <a:spLocks noGrp="1"/>
          </p:cNvSpPr>
          <p:nvPr>
            <p:ph type="body" sz="quarter" idx="21"/>
          </p:nvPr>
        </p:nvSpPr>
        <p:spPr>
          <a:xfrm>
            <a:off x="5308600" y="5339905"/>
            <a:ext cx="2989868" cy="748272"/>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16" name="Text Placeholder 5"/>
          <p:cNvSpPr>
            <a:spLocks noGrp="1"/>
          </p:cNvSpPr>
          <p:nvPr>
            <p:ph type="body" sz="quarter" idx="22"/>
          </p:nvPr>
        </p:nvSpPr>
        <p:spPr>
          <a:xfrm>
            <a:off x="3077066" y="3561703"/>
            <a:ext cx="2989868" cy="1249584"/>
          </a:xfrm>
          <a:prstGeom prst="rect">
            <a:avLst/>
          </a:prstGeom>
        </p:spPr>
        <p:txBody>
          <a:bodyPr>
            <a:normAutofit/>
          </a:bodyPr>
          <a:lstStyle/>
          <a:p>
            <a:pPr marL="0" indent="0" algn="ctr">
              <a:lnSpc>
                <a:spcPct val="100000"/>
              </a:lnSpc>
              <a:spcBef>
                <a:spcPts val="0"/>
              </a:spcBef>
              <a:buSzTx/>
              <a:buFontTx/>
              <a:buNone/>
              <a:defRPr sz="2000">
                <a:solidFill>
                  <a:srgbClr val="FFFFFF"/>
                </a:solidFill>
                <a:latin typeface="Gill Sans MT"/>
                <a:ea typeface="Gill Sans MT"/>
                <a:cs typeface="Gill Sans MT"/>
                <a:sym typeface="Gill Sans MT"/>
              </a:defRPr>
            </a:pPr>
            <a:endParaRPr/>
          </a:p>
        </p:txBody>
      </p:sp>
      <p:sp>
        <p:nvSpPr>
          <p:cNvPr id="217" name="Text Placeholder 3"/>
          <p:cNvSpPr>
            <a:spLocks noGrp="1"/>
          </p:cNvSpPr>
          <p:nvPr>
            <p:ph type="body" sz="quarter" idx="23"/>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218" name="Text Placeholder 5"/>
          <p:cNvSpPr>
            <a:spLocks noGrp="1"/>
          </p:cNvSpPr>
          <p:nvPr>
            <p:ph type="body" sz="quarter" idx="24"/>
          </p:nvPr>
        </p:nvSpPr>
        <p:spPr>
          <a:xfrm>
            <a:off x="3075970" y="3055718"/>
            <a:ext cx="2989869" cy="486889"/>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226"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227"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230" name="Group 10"/>
          <p:cNvGrpSpPr/>
          <p:nvPr/>
        </p:nvGrpSpPr>
        <p:grpSpPr>
          <a:xfrm>
            <a:off x="0" y="6504699"/>
            <a:ext cx="1076585" cy="294213"/>
            <a:chOff x="0" y="0"/>
            <a:chExt cx="1076584" cy="294212"/>
          </a:xfrm>
        </p:grpSpPr>
        <p:pic>
          <p:nvPicPr>
            <p:cNvPr id="228"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229"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231"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23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233" name="Text Placeholder 5"/>
          <p:cNvSpPr>
            <a:spLocks noGrp="1"/>
          </p:cNvSpPr>
          <p:nvPr>
            <p:ph type="body" sz="quarter" idx="21"/>
          </p:nvPr>
        </p:nvSpPr>
        <p:spPr>
          <a:xfrm>
            <a:off x="476518"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34" name="Text Placeholder 5"/>
          <p:cNvSpPr>
            <a:spLocks noGrp="1"/>
          </p:cNvSpPr>
          <p:nvPr>
            <p:ph type="body" sz="quarter" idx="22"/>
          </p:nvPr>
        </p:nvSpPr>
        <p:spPr>
          <a:xfrm>
            <a:off x="476518"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35" name="Text Placeholder 5"/>
          <p:cNvSpPr>
            <a:spLocks noGrp="1"/>
          </p:cNvSpPr>
          <p:nvPr>
            <p:ph type="body" sz="quarter" idx="23"/>
          </p:nvPr>
        </p:nvSpPr>
        <p:spPr>
          <a:xfrm>
            <a:off x="2547870"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36" name="Text Placeholder 5"/>
          <p:cNvSpPr>
            <a:spLocks noGrp="1"/>
          </p:cNvSpPr>
          <p:nvPr>
            <p:ph type="body" sz="quarter" idx="24"/>
          </p:nvPr>
        </p:nvSpPr>
        <p:spPr>
          <a:xfrm>
            <a:off x="2547870"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37" name="Text Placeholder 5"/>
          <p:cNvSpPr>
            <a:spLocks noGrp="1"/>
          </p:cNvSpPr>
          <p:nvPr>
            <p:ph type="body" sz="quarter" idx="25"/>
          </p:nvPr>
        </p:nvSpPr>
        <p:spPr>
          <a:xfrm>
            <a:off x="4619221"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38" name="Text Placeholder 5"/>
          <p:cNvSpPr>
            <a:spLocks noGrp="1"/>
          </p:cNvSpPr>
          <p:nvPr>
            <p:ph type="body" sz="quarter" idx="26"/>
          </p:nvPr>
        </p:nvSpPr>
        <p:spPr>
          <a:xfrm>
            <a:off x="4619221"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39" name="Text Placeholder 5"/>
          <p:cNvSpPr>
            <a:spLocks noGrp="1"/>
          </p:cNvSpPr>
          <p:nvPr>
            <p:ph type="body" sz="quarter" idx="27"/>
          </p:nvPr>
        </p:nvSpPr>
        <p:spPr>
          <a:xfrm>
            <a:off x="6690573" y="3894521"/>
            <a:ext cx="1957590"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240" name="Text Placeholder 5"/>
          <p:cNvSpPr>
            <a:spLocks noGrp="1"/>
          </p:cNvSpPr>
          <p:nvPr>
            <p:ph type="body" sz="quarter" idx="28"/>
          </p:nvPr>
        </p:nvSpPr>
        <p:spPr>
          <a:xfrm>
            <a:off x="6690573" y="4300570"/>
            <a:ext cx="1957590" cy="154811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248"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249"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252" name="Group 10"/>
          <p:cNvGrpSpPr/>
          <p:nvPr/>
        </p:nvGrpSpPr>
        <p:grpSpPr>
          <a:xfrm>
            <a:off x="0" y="6504699"/>
            <a:ext cx="1076585" cy="294213"/>
            <a:chOff x="0" y="0"/>
            <a:chExt cx="1076584" cy="294212"/>
          </a:xfrm>
        </p:grpSpPr>
        <p:pic>
          <p:nvPicPr>
            <p:cNvPr id="250"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251"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253"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grpSp>
        <p:nvGrpSpPr>
          <p:cNvPr id="299" name="Group 272"/>
          <p:cNvGrpSpPr/>
          <p:nvPr/>
        </p:nvGrpSpPr>
        <p:grpSpPr>
          <a:xfrm>
            <a:off x="3432175" y="1795463"/>
            <a:ext cx="2279651" cy="2551114"/>
            <a:chOff x="0" y="0"/>
            <a:chExt cx="2279650" cy="2551113"/>
          </a:xfrm>
        </p:grpSpPr>
        <p:sp>
          <p:nvSpPr>
            <p:cNvPr id="254" name="Freeform 136"/>
            <p:cNvSpPr/>
            <p:nvPr/>
          </p:nvSpPr>
          <p:spPr>
            <a:xfrm>
              <a:off x="0" y="-1"/>
              <a:ext cx="2279651" cy="2551115"/>
            </a:xfrm>
            <a:custGeom>
              <a:avLst/>
              <a:gdLst/>
              <a:ahLst/>
              <a:cxnLst>
                <a:cxn ang="0">
                  <a:pos x="wd2" y="hd2"/>
                </a:cxn>
                <a:cxn ang="5400000">
                  <a:pos x="wd2" y="hd2"/>
                </a:cxn>
                <a:cxn ang="10800000">
                  <a:pos x="wd2" y="hd2"/>
                </a:cxn>
                <a:cxn ang="16200000">
                  <a:pos x="wd2" y="hd2"/>
                </a:cxn>
              </a:cxnLst>
              <a:rect l="0" t="0" r="r" b="b"/>
              <a:pathLst>
                <a:path w="21600" h="21600" extrusionOk="0">
                  <a:moveTo>
                    <a:pt x="17880" y="0"/>
                  </a:moveTo>
                  <a:cubicBezTo>
                    <a:pt x="3720" y="0"/>
                    <a:pt x="3720" y="0"/>
                    <a:pt x="3720" y="0"/>
                  </a:cubicBezTo>
                  <a:cubicBezTo>
                    <a:pt x="1670" y="0"/>
                    <a:pt x="0" y="1486"/>
                    <a:pt x="0" y="3311"/>
                  </a:cubicBezTo>
                  <a:cubicBezTo>
                    <a:pt x="0" y="3462"/>
                    <a:pt x="0" y="3462"/>
                    <a:pt x="0" y="3462"/>
                  </a:cubicBezTo>
                  <a:cubicBezTo>
                    <a:pt x="0" y="19700"/>
                    <a:pt x="0" y="19700"/>
                    <a:pt x="0" y="19700"/>
                  </a:cubicBezTo>
                  <a:cubicBezTo>
                    <a:pt x="0" y="20753"/>
                    <a:pt x="951" y="21600"/>
                    <a:pt x="2135" y="21600"/>
                  </a:cubicBezTo>
                  <a:cubicBezTo>
                    <a:pt x="19465" y="21600"/>
                    <a:pt x="19465" y="21600"/>
                    <a:pt x="19465" y="21600"/>
                  </a:cubicBezTo>
                  <a:cubicBezTo>
                    <a:pt x="20649" y="21600"/>
                    <a:pt x="21600" y="20753"/>
                    <a:pt x="21600" y="19700"/>
                  </a:cubicBezTo>
                  <a:cubicBezTo>
                    <a:pt x="21600" y="3462"/>
                    <a:pt x="21600" y="3462"/>
                    <a:pt x="21600" y="3462"/>
                  </a:cubicBezTo>
                  <a:cubicBezTo>
                    <a:pt x="21600" y="3311"/>
                    <a:pt x="21600" y="3311"/>
                    <a:pt x="21600" y="3311"/>
                  </a:cubicBezTo>
                  <a:cubicBezTo>
                    <a:pt x="21600" y="1486"/>
                    <a:pt x="19930" y="0"/>
                    <a:pt x="17880" y="0"/>
                  </a:cubicBezTo>
                  <a:close/>
                </a:path>
              </a:pathLst>
            </a:cu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255" name="Freeform 137"/>
            <p:cNvSpPr/>
            <p:nvPr/>
          </p:nvSpPr>
          <p:spPr>
            <a:xfrm>
              <a:off x="0" y="0"/>
              <a:ext cx="2279651" cy="40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20661"/>
                    <a:pt x="0" y="20661"/>
                    <a:pt x="0" y="20661"/>
                  </a:cubicBezTo>
                  <a:cubicBezTo>
                    <a:pt x="0" y="9274"/>
                    <a:pt x="1670" y="0"/>
                    <a:pt x="3720" y="0"/>
                  </a:cubicBezTo>
                  <a:cubicBezTo>
                    <a:pt x="17880" y="0"/>
                    <a:pt x="17880" y="0"/>
                    <a:pt x="17880" y="0"/>
                  </a:cubicBezTo>
                  <a:cubicBezTo>
                    <a:pt x="19930" y="0"/>
                    <a:pt x="21600" y="9274"/>
                    <a:pt x="21600" y="20661"/>
                  </a:cubicBezTo>
                  <a:lnTo>
                    <a:pt x="21600" y="2160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56" name="Freeform 138"/>
            <p:cNvSpPr/>
            <p:nvPr/>
          </p:nvSpPr>
          <p:spPr>
            <a:xfrm>
              <a:off x="211137" y="498475"/>
              <a:ext cx="42864"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7958" y="11435"/>
                    <a:pt x="7958" y="11435"/>
                    <a:pt x="7958" y="11435"/>
                  </a:cubicBezTo>
                  <a:cubicBezTo>
                    <a:pt x="4547" y="10165"/>
                    <a:pt x="3411" y="9529"/>
                    <a:pt x="2274" y="8894"/>
                  </a:cubicBezTo>
                  <a:cubicBezTo>
                    <a:pt x="1137" y="7624"/>
                    <a:pt x="0" y="6988"/>
                    <a:pt x="0" y="5718"/>
                  </a:cubicBezTo>
                  <a:cubicBezTo>
                    <a:pt x="0" y="3812"/>
                    <a:pt x="1137" y="2541"/>
                    <a:pt x="3411" y="1906"/>
                  </a:cubicBezTo>
                  <a:cubicBezTo>
                    <a:pt x="5684" y="635"/>
                    <a:pt x="7958" y="0"/>
                    <a:pt x="11368" y="0"/>
                  </a:cubicBezTo>
                  <a:cubicBezTo>
                    <a:pt x="14779" y="0"/>
                    <a:pt x="18189" y="635"/>
                    <a:pt x="20463" y="1271"/>
                  </a:cubicBezTo>
                  <a:cubicBezTo>
                    <a:pt x="20463" y="5082"/>
                    <a:pt x="20463" y="5082"/>
                    <a:pt x="20463" y="5082"/>
                  </a:cubicBezTo>
                  <a:cubicBezTo>
                    <a:pt x="18189" y="3812"/>
                    <a:pt x="14779" y="2541"/>
                    <a:pt x="11368" y="2541"/>
                  </a:cubicBezTo>
                  <a:cubicBezTo>
                    <a:pt x="10232" y="2541"/>
                    <a:pt x="7958" y="3176"/>
                    <a:pt x="6821" y="3176"/>
                  </a:cubicBezTo>
                  <a:cubicBezTo>
                    <a:pt x="5684" y="3812"/>
                    <a:pt x="5684" y="4447"/>
                    <a:pt x="5684" y="5082"/>
                  </a:cubicBezTo>
                  <a:cubicBezTo>
                    <a:pt x="5684" y="5718"/>
                    <a:pt x="5684" y="6353"/>
                    <a:pt x="6821" y="6988"/>
                  </a:cubicBezTo>
                  <a:cubicBezTo>
                    <a:pt x="7958" y="7624"/>
                    <a:pt x="9095" y="8259"/>
                    <a:pt x="11368" y="8894"/>
                  </a:cubicBezTo>
                  <a:cubicBezTo>
                    <a:pt x="14779" y="10165"/>
                    <a:pt x="14779" y="10165"/>
                    <a:pt x="14779" y="10165"/>
                  </a:cubicBezTo>
                  <a:cubicBezTo>
                    <a:pt x="19326" y="11435"/>
                    <a:pt x="21600" y="13976"/>
                    <a:pt x="21600" y="15882"/>
                  </a:cubicBezTo>
                  <a:cubicBezTo>
                    <a:pt x="21600" y="17788"/>
                    <a:pt x="20463" y="19059"/>
                    <a:pt x="19326" y="20329"/>
                  </a:cubicBezTo>
                  <a:cubicBezTo>
                    <a:pt x="17053" y="21600"/>
                    <a:pt x="13642" y="21600"/>
                    <a:pt x="11368" y="21600"/>
                  </a:cubicBezTo>
                  <a:cubicBezTo>
                    <a:pt x="6821" y="21600"/>
                    <a:pt x="3411" y="20965"/>
                    <a:pt x="1137" y="19694"/>
                  </a:cubicBezTo>
                  <a:cubicBezTo>
                    <a:pt x="1137" y="15882"/>
                    <a:pt x="1137" y="15882"/>
                    <a:pt x="1137" y="15882"/>
                  </a:cubicBezTo>
                  <a:cubicBezTo>
                    <a:pt x="3411" y="18424"/>
                    <a:pt x="6821" y="19059"/>
                    <a:pt x="11368" y="19059"/>
                  </a:cubicBezTo>
                  <a:cubicBezTo>
                    <a:pt x="12505" y="19059"/>
                    <a:pt x="13642" y="19059"/>
                    <a:pt x="14779" y="18424"/>
                  </a:cubicBezTo>
                  <a:cubicBezTo>
                    <a:pt x="15916" y="17788"/>
                    <a:pt x="17053" y="17153"/>
                    <a:pt x="17053" y="16518"/>
                  </a:cubicBezTo>
                  <a:cubicBezTo>
                    <a:pt x="17053"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57" name="Freeform 139"/>
            <p:cNvSpPr/>
            <p:nvPr/>
          </p:nvSpPr>
          <p:spPr>
            <a:xfrm>
              <a:off x="501650" y="500062"/>
              <a:ext cx="69850" cy="73026"/>
            </a:xfrm>
            <a:custGeom>
              <a:avLst/>
              <a:gdLst/>
              <a:ahLst/>
              <a:cxnLst>
                <a:cxn ang="0">
                  <a:pos x="wd2" y="hd2"/>
                </a:cxn>
                <a:cxn ang="5400000">
                  <a:pos x="wd2" y="hd2"/>
                </a:cxn>
                <a:cxn ang="10800000">
                  <a:pos x="wd2" y="hd2"/>
                </a:cxn>
                <a:cxn ang="16200000">
                  <a:pos x="wd2" y="hd2"/>
                </a:cxn>
              </a:cxnLst>
              <a:rect l="0" t="0" r="r" b="b"/>
              <a:pathLst>
                <a:path w="21600" h="21600" extrusionOk="0">
                  <a:moveTo>
                    <a:pt x="18655" y="0"/>
                  </a:moveTo>
                  <a:lnTo>
                    <a:pt x="21600" y="0"/>
                  </a:lnTo>
                  <a:lnTo>
                    <a:pt x="21600" y="21600"/>
                  </a:lnTo>
                  <a:lnTo>
                    <a:pt x="18655" y="21600"/>
                  </a:lnTo>
                  <a:lnTo>
                    <a:pt x="18655" y="4696"/>
                  </a:lnTo>
                  <a:lnTo>
                    <a:pt x="10800" y="13148"/>
                  </a:lnTo>
                  <a:lnTo>
                    <a:pt x="10309" y="13148"/>
                  </a:lnTo>
                  <a:lnTo>
                    <a:pt x="3436" y="4696"/>
                  </a:lnTo>
                  <a:lnTo>
                    <a:pt x="3436" y="21600"/>
                  </a:lnTo>
                  <a:lnTo>
                    <a:pt x="0" y="21600"/>
                  </a:lnTo>
                  <a:lnTo>
                    <a:pt x="0" y="0"/>
                  </a:lnTo>
                  <a:lnTo>
                    <a:pt x="3436" y="0"/>
                  </a:lnTo>
                  <a:lnTo>
                    <a:pt x="10800" y="8452"/>
                  </a:lnTo>
                  <a:lnTo>
                    <a:pt x="18655"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58" name="Freeform 140"/>
            <p:cNvSpPr/>
            <p:nvPr/>
          </p:nvSpPr>
          <p:spPr>
            <a:xfrm>
              <a:off x="803275" y="498475"/>
              <a:ext cx="61914"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185" y="3217"/>
                  </a:lnTo>
                  <a:lnTo>
                    <a:pt x="12185" y="21600"/>
                  </a:lnTo>
                  <a:lnTo>
                    <a:pt x="9415" y="21600"/>
                  </a:lnTo>
                  <a:lnTo>
                    <a:pt x="9415"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59" name="Freeform 141"/>
            <p:cNvSpPr/>
            <p:nvPr/>
          </p:nvSpPr>
          <p:spPr>
            <a:xfrm>
              <a:off x="1089025" y="500062"/>
              <a:ext cx="115888" cy="73026"/>
            </a:xfrm>
            <a:custGeom>
              <a:avLst/>
              <a:gdLst/>
              <a:ahLst/>
              <a:cxnLst>
                <a:cxn ang="0">
                  <a:pos x="wd2" y="hd2"/>
                </a:cxn>
                <a:cxn ang="5400000">
                  <a:pos x="wd2" y="hd2"/>
                </a:cxn>
                <a:cxn ang="10800000">
                  <a:pos x="wd2" y="hd2"/>
                </a:cxn>
                <a:cxn ang="16200000">
                  <a:pos x="wd2" y="hd2"/>
                </a:cxn>
              </a:cxnLst>
              <a:rect l="0" t="0" r="r" b="b"/>
              <a:pathLst>
                <a:path w="21600" h="21600" extrusionOk="0">
                  <a:moveTo>
                    <a:pt x="19529" y="0"/>
                  </a:moveTo>
                  <a:lnTo>
                    <a:pt x="21600" y="0"/>
                  </a:lnTo>
                  <a:lnTo>
                    <a:pt x="15682" y="21600"/>
                  </a:lnTo>
                  <a:lnTo>
                    <a:pt x="15386" y="21600"/>
                  </a:lnTo>
                  <a:lnTo>
                    <a:pt x="10652" y="4226"/>
                  </a:lnTo>
                  <a:lnTo>
                    <a:pt x="6214" y="21600"/>
                  </a:lnTo>
                  <a:lnTo>
                    <a:pt x="5622" y="21600"/>
                  </a:lnTo>
                  <a:lnTo>
                    <a:pt x="0" y="0"/>
                  </a:lnTo>
                  <a:lnTo>
                    <a:pt x="2071" y="0"/>
                  </a:lnTo>
                  <a:lnTo>
                    <a:pt x="6214" y="15026"/>
                  </a:lnTo>
                  <a:lnTo>
                    <a:pt x="9764" y="0"/>
                  </a:lnTo>
                  <a:lnTo>
                    <a:pt x="11540" y="0"/>
                  </a:lnTo>
                  <a:lnTo>
                    <a:pt x="15682" y="15026"/>
                  </a:lnTo>
                  <a:lnTo>
                    <a:pt x="19529"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0" name="Freeform 142"/>
            <p:cNvSpPr/>
            <p:nvPr/>
          </p:nvSpPr>
          <p:spPr>
            <a:xfrm>
              <a:off x="1427162" y="498475"/>
              <a:ext cx="63501"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420" y="3217"/>
                  </a:lnTo>
                  <a:lnTo>
                    <a:pt x="12420" y="21600"/>
                  </a:lnTo>
                  <a:lnTo>
                    <a:pt x="8640" y="21600"/>
                  </a:lnTo>
                  <a:lnTo>
                    <a:pt x="8640"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1" name="Freeform 143"/>
            <p:cNvSpPr/>
            <p:nvPr/>
          </p:nvSpPr>
          <p:spPr>
            <a:xfrm>
              <a:off x="1735138" y="500062"/>
              <a:ext cx="41276" cy="7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817"/>
                  </a:lnTo>
                  <a:lnTo>
                    <a:pt x="5815" y="2817"/>
                  </a:lnTo>
                  <a:lnTo>
                    <a:pt x="5815" y="8452"/>
                  </a:lnTo>
                  <a:lnTo>
                    <a:pt x="21600" y="8452"/>
                  </a:lnTo>
                  <a:lnTo>
                    <a:pt x="21600" y="11270"/>
                  </a:lnTo>
                  <a:lnTo>
                    <a:pt x="5815" y="11270"/>
                  </a:lnTo>
                  <a:lnTo>
                    <a:pt x="5815" y="21600"/>
                  </a:lnTo>
                  <a:lnTo>
                    <a:pt x="0" y="21600"/>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2" name="Freeform 144"/>
            <p:cNvSpPr/>
            <p:nvPr/>
          </p:nvSpPr>
          <p:spPr>
            <a:xfrm>
              <a:off x="2019300" y="498475"/>
              <a:ext cx="41275"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2274" y="9529"/>
                    <a:pt x="2274" y="8894"/>
                  </a:cubicBezTo>
                  <a:cubicBezTo>
                    <a:pt x="1137" y="7624"/>
                    <a:pt x="0" y="6988"/>
                    <a:pt x="0" y="5718"/>
                  </a:cubicBezTo>
                  <a:cubicBezTo>
                    <a:pt x="0" y="3812"/>
                    <a:pt x="1137" y="2541"/>
                    <a:pt x="3411" y="1906"/>
                  </a:cubicBezTo>
                  <a:cubicBezTo>
                    <a:pt x="5684" y="635"/>
                    <a:pt x="7958" y="0"/>
                    <a:pt x="11368" y="0"/>
                  </a:cubicBezTo>
                  <a:cubicBezTo>
                    <a:pt x="14779" y="0"/>
                    <a:pt x="17053" y="635"/>
                    <a:pt x="20463" y="1271"/>
                  </a:cubicBezTo>
                  <a:cubicBezTo>
                    <a:pt x="20463" y="5082"/>
                    <a:pt x="20463" y="5082"/>
                    <a:pt x="20463" y="5082"/>
                  </a:cubicBezTo>
                  <a:cubicBezTo>
                    <a:pt x="17053" y="3812"/>
                    <a:pt x="14779" y="2541"/>
                    <a:pt x="11368" y="2541"/>
                  </a:cubicBezTo>
                  <a:cubicBezTo>
                    <a:pt x="9095" y="2541"/>
                    <a:pt x="7958" y="3176"/>
                    <a:pt x="6821" y="3176"/>
                  </a:cubicBezTo>
                  <a:cubicBezTo>
                    <a:pt x="5684" y="3812"/>
                    <a:pt x="4547" y="4447"/>
                    <a:pt x="4547" y="5082"/>
                  </a:cubicBezTo>
                  <a:cubicBezTo>
                    <a:pt x="4547" y="5718"/>
                    <a:pt x="5684" y="6353"/>
                    <a:pt x="6821" y="6988"/>
                  </a:cubicBezTo>
                  <a:cubicBezTo>
                    <a:pt x="6821" y="7624"/>
                    <a:pt x="9095" y="8259"/>
                    <a:pt x="10232" y="8894"/>
                  </a:cubicBezTo>
                  <a:cubicBezTo>
                    <a:pt x="14779" y="10165"/>
                    <a:pt x="14779" y="10165"/>
                    <a:pt x="14779" y="10165"/>
                  </a:cubicBezTo>
                  <a:cubicBezTo>
                    <a:pt x="19326" y="11435"/>
                    <a:pt x="21600" y="13976"/>
                    <a:pt x="21600" y="15882"/>
                  </a:cubicBezTo>
                  <a:cubicBezTo>
                    <a:pt x="21600" y="17788"/>
                    <a:pt x="20463" y="19059"/>
                    <a:pt x="18189" y="20329"/>
                  </a:cubicBezTo>
                  <a:cubicBezTo>
                    <a:pt x="15916" y="21600"/>
                    <a:pt x="13642" y="21600"/>
                    <a:pt x="10232" y="21600"/>
                  </a:cubicBezTo>
                  <a:cubicBezTo>
                    <a:pt x="6821" y="21600"/>
                    <a:pt x="3411" y="20965"/>
                    <a:pt x="0" y="19694"/>
                  </a:cubicBezTo>
                  <a:cubicBezTo>
                    <a:pt x="0" y="15882"/>
                    <a:pt x="0" y="15882"/>
                    <a:pt x="0" y="15882"/>
                  </a:cubicBezTo>
                  <a:cubicBezTo>
                    <a:pt x="3411" y="18424"/>
                    <a:pt x="6821" y="19059"/>
                    <a:pt x="10232" y="19059"/>
                  </a:cubicBezTo>
                  <a:cubicBezTo>
                    <a:pt x="12505" y="19059"/>
                    <a:pt x="13642" y="19059"/>
                    <a:pt x="14779" y="18424"/>
                  </a:cubicBezTo>
                  <a:cubicBezTo>
                    <a:pt x="15916" y="17788"/>
                    <a:pt x="15916" y="17153"/>
                    <a:pt x="15916" y="16518"/>
                  </a:cubicBezTo>
                  <a:cubicBezTo>
                    <a:pt x="15916"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263" name="Line 145"/>
            <p:cNvSpPr/>
            <p:nvPr/>
          </p:nvSpPr>
          <p:spPr>
            <a:xfrm>
              <a:off x="120649"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4" name="Line 146"/>
            <p:cNvSpPr/>
            <p:nvPr/>
          </p:nvSpPr>
          <p:spPr>
            <a:xfrm>
              <a:off x="423862"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5" name="Line 147"/>
            <p:cNvSpPr/>
            <p:nvPr/>
          </p:nvSpPr>
          <p:spPr>
            <a:xfrm>
              <a:off x="727075"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6" name="Line 148"/>
            <p:cNvSpPr/>
            <p:nvPr/>
          </p:nvSpPr>
          <p:spPr>
            <a:xfrm>
              <a:off x="1030287"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7" name="Line 149"/>
            <p:cNvSpPr/>
            <p:nvPr/>
          </p:nvSpPr>
          <p:spPr>
            <a:xfrm>
              <a:off x="1333500" y="9874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8" name="Line 150"/>
            <p:cNvSpPr/>
            <p:nvPr/>
          </p:nvSpPr>
          <p:spPr>
            <a:xfrm>
              <a:off x="1636713" y="9874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69" name="Line 151"/>
            <p:cNvSpPr/>
            <p:nvPr/>
          </p:nvSpPr>
          <p:spPr>
            <a:xfrm>
              <a:off x="1941513" y="987425"/>
              <a:ext cx="212726"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0" name="Line 152"/>
            <p:cNvSpPr/>
            <p:nvPr/>
          </p:nvSpPr>
          <p:spPr>
            <a:xfrm>
              <a:off x="120649" y="631825"/>
              <a:ext cx="20335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1" name="Line 153"/>
            <p:cNvSpPr/>
            <p:nvPr/>
          </p:nvSpPr>
          <p:spPr>
            <a:xfrm>
              <a:off x="120649"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2" name="Line 154"/>
            <p:cNvSpPr/>
            <p:nvPr/>
          </p:nvSpPr>
          <p:spPr>
            <a:xfrm>
              <a:off x="423862"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3" name="Line 155"/>
            <p:cNvSpPr/>
            <p:nvPr/>
          </p:nvSpPr>
          <p:spPr>
            <a:xfrm>
              <a:off x="727075"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4" name="Line 156"/>
            <p:cNvSpPr/>
            <p:nvPr/>
          </p:nvSpPr>
          <p:spPr>
            <a:xfrm>
              <a:off x="1030287"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5" name="Line 157"/>
            <p:cNvSpPr/>
            <p:nvPr/>
          </p:nvSpPr>
          <p:spPr>
            <a:xfrm>
              <a:off x="1333500" y="13430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6" name="Line 158"/>
            <p:cNvSpPr/>
            <p:nvPr/>
          </p:nvSpPr>
          <p:spPr>
            <a:xfrm>
              <a:off x="1636713" y="13430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7" name="Line 159"/>
            <p:cNvSpPr/>
            <p:nvPr/>
          </p:nvSpPr>
          <p:spPr>
            <a:xfrm>
              <a:off x="1941513" y="1343025"/>
              <a:ext cx="212726"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8" name="Line 160"/>
            <p:cNvSpPr/>
            <p:nvPr/>
          </p:nvSpPr>
          <p:spPr>
            <a:xfrm>
              <a:off x="120649"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79" name="Line 161"/>
            <p:cNvSpPr/>
            <p:nvPr/>
          </p:nvSpPr>
          <p:spPr>
            <a:xfrm>
              <a:off x="423862"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0" name="Line 162"/>
            <p:cNvSpPr/>
            <p:nvPr/>
          </p:nvSpPr>
          <p:spPr>
            <a:xfrm>
              <a:off x="727075"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1" name="Line 163"/>
            <p:cNvSpPr/>
            <p:nvPr/>
          </p:nvSpPr>
          <p:spPr>
            <a:xfrm>
              <a:off x="1030287"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2" name="Line 164"/>
            <p:cNvSpPr/>
            <p:nvPr/>
          </p:nvSpPr>
          <p:spPr>
            <a:xfrm>
              <a:off x="1333500" y="16986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3" name="Line 165"/>
            <p:cNvSpPr/>
            <p:nvPr/>
          </p:nvSpPr>
          <p:spPr>
            <a:xfrm>
              <a:off x="1636713" y="16986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4" name="Line 166"/>
            <p:cNvSpPr/>
            <p:nvPr/>
          </p:nvSpPr>
          <p:spPr>
            <a:xfrm>
              <a:off x="1941513" y="1698625"/>
              <a:ext cx="212726"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5" name="Line 167"/>
            <p:cNvSpPr/>
            <p:nvPr/>
          </p:nvSpPr>
          <p:spPr>
            <a:xfrm>
              <a:off x="120649"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6" name="Line 168"/>
            <p:cNvSpPr/>
            <p:nvPr/>
          </p:nvSpPr>
          <p:spPr>
            <a:xfrm>
              <a:off x="423862"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7" name="Line 169"/>
            <p:cNvSpPr/>
            <p:nvPr/>
          </p:nvSpPr>
          <p:spPr>
            <a:xfrm>
              <a:off x="727075"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8" name="Line 170"/>
            <p:cNvSpPr/>
            <p:nvPr/>
          </p:nvSpPr>
          <p:spPr>
            <a:xfrm>
              <a:off x="1030287"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89" name="Line 171"/>
            <p:cNvSpPr/>
            <p:nvPr/>
          </p:nvSpPr>
          <p:spPr>
            <a:xfrm>
              <a:off x="1333500" y="20558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0" name="Line 172"/>
            <p:cNvSpPr/>
            <p:nvPr/>
          </p:nvSpPr>
          <p:spPr>
            <a:xfrm>
              <a:off x="1636713" y="20558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1" name="Line 173"/>
            <p:cNvSpPr/>
            <p:nvPr/>
          </p:nvSpPr>
          <p:spPr>
            <a:xfrm>
              <a:off x="1941513" y="2055812"/>
              <a:ext cx="212726"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2" name="Line 174"/>
            <p:cNvSpPr/>
            <p:nvPr/>
          </p:nvSpPr>
          <p:spPr>
            <a:xfrm>
              <a:off x="120649"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3" name="Line 175"/>
            <p:cNvSpPr/>
            <p:nvPr/>
          </p:nvSpPr>
          <p:spPr>
            <a:xfrm>
              <a:off x="423862"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4" name="Line 176"/>
            <p:cNvSpPr/>
            <p:nvPr/>
          </p:nvSpPr>
          <p:spPr>
            <a:xfrm>
              <a:off x="727075"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5" name="Line 177"/>
            <p:cNvSpPr/>
            <p:nvPr/>
          </p:nvSpPr>
          <p:spPr>
            <a:xfrm>
              <a:off x="1030287"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6" name="Line 178"/>
            <p:cNvSpPr/>
            <p:nvPr/>
          </p:nvSpPr>
          <p:spPr>
            <a:xfrm>
              <a:off x="1333500" y="24114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7" name="Line 179"/>
            <p:cNvSpPr/>
            <p:nvPr/>
          </p:nvSpPr>
          <p:spPr>
            <a:xfrm>
              <a:off x="1636713" y="24114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298" name="Line 180"/>
            <p:cNvSpPr/>
            <p:nvPr/>
          </p:nvSpPr>
          <p:spPr>
            <a:xfrm>
              <a:off x="1941513" y="2411412"/>
              <a:ext cx="212726"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grpSp>
      <p:grpSp>
        <p:nvGrpSpPr>
          <p:cNvPr id="345" name="Group 273"/>
          <p:cNvGrpSpPr/>
          <p:nvPr/>
        </p:nvGrpSpPr>
        <p:grpSpPr>
          <a:xfrm>
            <a:off x="715962" y="1795463"/>
            <a:ext cx="2281240" cy="2551114"/>
            <a:chOff x="0" y="0"/>
            <a:chExt cx="2281238" cy="2551113"/>
          </a:xfrm>
        </p:grpSpPr>
        <p:sp>
          <p:nvSpPr>
            <p:cNvPr id="300" name="Freeform 181"/>
            <p:cNvSpPr/>
            <p:nvPr/>
          </p:nvSpPr>
          <p:spPr>
            <a:xfrm>
              <a:off x="-1" y="-1"/>
              <a:ext cx="2281240" cy="2551115"/>
            </a:xfrm>
            <a:custGeom>
              <a:avLst/>
              <a:gdLst/>
              <a:ahLst/>
              <a:cxnLst>
                <a:cxn ang="0">
                  <a:pos x="wd2" y="hd2"/>
                </a:cxn>
                <a:cxn ang="5400000">
                  <a:pos x="wd2" y="hd2"/>
                </a:cxn>
                <a:cxn ang="10800000">
                  <a:pos x="wd2" y="hd2"/>
                </a:cxn>
                <a:cxn ang="16200000">
                  <a:pos x="wd2" y="hd2"/>
                </a:cxn>
              </a:cxnLst>
              <a:rect l="0" t="0" r="r" b="b"/>
              <a:pathLst>
                <a:path w="21600" h="21600" extrusionOk="0">
                  <a:moveTo>
                    <a:pt x="17880" y="0"/>
                  </a:moveTo>
                  <a:cubicBezTo>
                    <a:pt x="3720" y="0"/>
                    <a:pt x="3720" y="0"/>
                    <a:pt x="3720" y="0"/>
                  </a:cubicBezTo>
                  <a:cubicBezTo>
                    <a:pt x="1670" y="0"/>
                    <a:pt x="0" y="1486"/>
                    <a:pt x="0" y="3311"/>
                  </a:cubicBezTo>
                  <a:cubicBezTo>
                    <a:pt x="0" y="3462"/>
                    <a:pt x="0" y="3462"/>
                    <a:pt x="0" y="3462"/>
                  </a:cubicBezTo>
                  <a:cubicBezTo>
                    <a:pt x="0" y="19700"/>
                    <a:pt x="0" y="19700"/>
                    <a:pt x="0" y="19700"/>
                  </a:cubicBezTo>
                  <a:cubicBezTo>
                    <a:pt x="0" y="20753"/>
                    <a:pt x="951" y="21600"/>
                    <a:pt x="2135" y="21600"/>
                  </a:cubicBezTo>
                  <a:cubicBezTo>
                    <a:pt x="19465" y="21600"/>
                    <a:pt x="19465" y="21600"/>
                    <a:pt x="19465" y="21600"/>
                  </a:cubicBezTo>
                  <a:cubicBezTo>
                    <a:pt x="20649" y="21600"/>
                    <a:pt x="21600" y="20753"/>
                    <a:pt x="21600" y="19700"/>
                  </a:cubicBezTo>
                  <a:cubicBezTo>
                    <a:pt x="21600" y="3462"/>
                    <a:pt x="21600" y="3462"/>
                    <a:pt x="21600" y="3462"/>
                  </a:cubicBezTo>
                  <a:cubicBezTo>
                    <a:pt x="21600" y="3311"/>
                    <a:pt x="21600" y="3311"/>
                    <a:pt x="21600" y="3311"/>
                  </a:cubicBezTo>
                  <a:cubicBezTo>
                    <a:pt x="21600" y="1486"/>
                    <a:pt x="19951" y="0"/>
                    <a:pt x="17880" y="0"/>
                  </a:cubicBezTo>
                  <a:close/>
                </a:path>
              </a:pathLst>
            </a:cu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301" name="Freeform 182"/>
            <p:cNvSpPr/>
            <p:nvPr/>
          </p:nvSpPr>
          <p:spPr>
            <a:xfrm>
              <a:off x="214312" y="498475"/>
              <a:ext cx="42864"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2274" y="9529"/>
                    <a:pt x="1137" y="8894"/>
                  </a:cubicBezTo>
                  <a:cubicBezTo>
                    <a:pt x="0" y="7624"/>
                    <a:pt x="0" y="6988"/>
                    <a:pt x="0" y="5718"/>
                  </a:cubicBezTo>
                  <a:cubicBezTo>
                    <a:pt x="0" y="3812"/>
                    <a:pt x="1137" y="2541"/>
                    <a:pt x="2274" y="1906"/>
                  </a:cubicBezTo>
                  <a:cubicBezTo>
                    <a:pt x="4547" y="635"/>
                    <a:pt x="7958" y="0"/>
                    <a:pt x="11368" y="0"/>
                  </a:cubicBezTo>
                  <a:cubicBezTo>
                    <a:pt x="13642" y="0"/>
                    <a:pt x="17053" y="635"/>
                    <a:pt x="19326" y="1271"/>
                  </a:cubicBezTo>
                  <a:cubicBezTo>
                    <a:pt x="19326" y="5082"/>
                    <a:pt x="19326" y="5082"/>
                    <a:pt x="19326" y="5082"/>
                  </a:cubicBezTo>
                  <a:cubicBezTo>
                    <a:pt x="17053" y="3812"/>
                    <a:pt x="13642" y="2541"/>
                    <a:pt x="10232" y="2541"/>
                  </a:cubicBezTo>
                  <a:cubicBezTo>
                    <a:pt x="9095" y="2541"/>
                    <a:pt x="7958" y="3176"/>
                    <a:pt x="6821" y="3176"/>
                  </a:cubicBezTo>
                  <a:cubicBezTo>
                    <a:pt x="5684" y="3812"/>
                    <a:pt x="4547" y="4447"/>
                    <a:pt x="4547" y="5082"/>
                  </a:cubicBezTo>
                  <a:cubicBezTo>
                    <a:pt x="4547" y="5718"/>
                    <a:pt x="4547" y="6353"/>
                    <a:pt x="5684" y="6988"/>
                  </a:cubicBezTo>
                  <a:cubicBezTo>
                    <a:pt x="6821" y="7624"/>
                    <a:pt x="7958" y="8259"/>
                    <a:pt x="10232" y="8894"/>
                  </a:cubicBezTo>
                  <a:cubicBezTo>
                    <a:pt x="13642" y="10165"/>
                    <a:pt x="13642" y="10165"/>
                    <a:pt x="13642" y="10165"/>
                  </a:cubicBezTo>
                  <a:cubicBezTo>
                    <a:pt x="19326" y="11435"/>
                    <a:pt x="21600" y="13976"/>
                    <a:pt x="21600" y="15882"/>
                  </a:cubicBezTo>
                  <a:cubicBezTo>
                    <a:pt x="21600" y="17788"/>
                    <a:pt x="20463" y="19059"/>
                    <a:pt x="18189" y="20329"/>
                  </a:cubicBezTo>
                  <a:cubicBezTo>
                    <a:pt x="15916" y="21600"/>
                    <a:pt x="13642" y="21600"/>
                    <a:pt x="10232" y="21600"/>
                  </a:cubicBezTo>
                  <a:cubicBezTo>
                    <a:pt x="5684" y="21600"/>
                    <a:pt x="2274" y="20965"/>
                    <a:pt x="0" y="19694"/>
                  </a:cubicBezTo>
                  <a:cubicBezTo>
                    <a:pt x="0" y="15882"/>
                    <a:pt x="0" y="15882"/>
                    <a:pt x="0" y="15882"/>
                  </a:cubicBezTo>
                  <a:cubicBezTo>
                    <a:pt x="2274" y="18424"/>
                    <a:pt x="5684" y="19059"/>
                    <a:pt x="10232" y="19059"/>
                  </a:cubicBezTo>
                  <a:cubicBezTo>
                    <a:pt x="11368" y="19059"/>
                    <a:pt x="13642" y="19059"/>
                    <a:pt x="14779" y="18424"/>
                  </a:cubicBezTo>
                  <a:cubicBezTo>
                    <a:pt x="15916" y="17788"/>
                    <a:pt x="15916" y="17153"/>
                    <a:pt x="15916" y="16518"/>
                  </a:cubicBezTo>
                  <a:cubicBezTo>
                    <a:pt x="15916"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2" name="Freeform 183"/>
            <p:cNvSpPr/>
            <p:nvPr/>
          </p:nvSpPr>
          <p:spPr>
            <a:xfrm>
              <a:off x="501650" y="500062"/>
              <a:ext cx="71439" cy="73026"/>
            </a:xfrm>
            <a:custGeom>
              <a:avLst/>
              <a:gdLst/>
              <a:ahLst/>
              <a:cxnLst>
                <a:cxn ang="0">
                  <a:pos x="wd2" y="hd2"/>
                </a:cxn>
                <a:cxn ang="5400000">
                  <a:pos x="wd2" y="hd2"/>
                </a:cxn>
                <a:cxn ang="10800000">
                  <a:pos x="wd2" y="hd2"/>
                </a:cxn>
                <a:cxn ang="16200000">
                  <a:pos x="wd2" y="hd2"/>
                </a:cxn>
              </a:cxnLst>
              <a:rect l="0" t="0" r="r" b="b"/>
              <a:pathLst>
                <a:path w="21600" h="21600" extrusionOk="0">
                  <a:moveTo>
                    <a:pt x="18240" y="0"/>
                  </a:moveTo>
                  <a:lnTo>
                    <a:pt x="21600" y="0"/>
                  </a:lnTo>
                  <a:lnTo>
                    <a:pt x="21600" y="21600"/>
                  </a:lnTo>
                  <a:lnTo>
                    <a:pt x="18240" y="21600"/>
                  </a:lnTo>
                  <a:lnTo>
                    <a:pt x="18240" y="4696"/>
                  </a:lnTo>
                  <a:lnTo>
                    <a:pt x="11040" y="13148"/>
                  </a:lnTo>
                  <a:lnTo>
                    <a:pt x="3360" y="4696"/>
                  </a:lnTo>
                  <a:lnTo>
                    <a:pt x="3360" y="21600"/>
                  </a:lnTo>
                  <a:lnTo>
                    <a:pt x="0" y="21600"/>
                  </a:lnTo>
                  <a:lnTo>
                    <a:pt x="0" y="0"/>
                  </a:lnTo>
                  <a:lnTo>
                    <a:pt x="3360" y="0"/>
                  </a:lnTo>
                  <a:lnTo>
                    <a:pt x="11040" y="8452"/>
                  </a:lnTo>
                  <a:lnTo>
                    <a:pt x="1824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3" name="Freeform 184"/>
            <p:cNvSpPr/>
            <p:nvPr/>
          </p:nvSpPr>
          <p:spPr>
            <a:xfrm>
              <a:off x="803275" y="498475"/>
              <a:ext cx="63501"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960" y="3217"/>
                  </a:lnTo>
                  <a:lnTo>
                    <a:pt x="12960" y="21600"/>
                  </a:lnTo>
                  <a:lnTo>
                    <a:pt x="9180" y="21600"/>
                  </a:lnTo>
                  <a:lnTo>
                    <a:pt x="9180"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4" name="Freeform 185"/>
            <p:cNvSpPr/>
            <p:nvPr/>
          </p:nvSpPr>
          <p:spPr>
            <a:xfrm>
              <a:off x="1092200" y="500062"/>
              <a:ext cx="112713" cy="73026"/>
            </a:xfrm>
            <a:custGeom>
              <a:avLst/>
              <a:gdLst/>
              <a:ahLst/>
              <a:cxnLst>
                <a:cxn ang="0">
                  <a:pos x="wd2" y="hd2"/>
                </a:cxn>
                <a:cxn ang="5400000">
                  <a:pos x="wd2" y="hd2"/>
                </a:cxn>
                <a:cxn ang="10800000">
                  <a:pos x="wd2" y="hd2"/>
                </a:cxn>
                <a:cxn ang="16200000">
                  <a:pos x="wd2" y="hd2"/>
                </a:cxn>
              </a:cxnLst>
              <a:rect l="0" t="0" r="r" b="b"/>
              <a:pathLst>
                <a:path w="21600" h="21600" extrusionOk="0">
                  <a:moveTo>
                    <a:pt x="19470" y="0"/>
                  </a:moveTo>
                  <a:lnTo>
                    <a:pt x="21600" y="0"/>
                  </a:lnTo>
                  <a:lnTo>
                    <a:pt x="15820" y="21600"/>
                  </a:lnTo>
                  <a:lnTo>
                    <a:pt x="15211" y="21600"/>
                  </a:lnTo>
                  <a:lnTo>
                    <a:pt x="10648" y="4226"/>
                  </a:lnTo>
                  <a:lnTo>
                    <a:pt x="5780" y="21600"/>
                  </a:lnTo>
                  <a:lnTo>
                    <a:pt x="5476" y="21600"/>
                  </a:lnTo>
                  <a:lnTo>
                    <a:pt x="0" y="0"/>
                  </a:lnTo>
                  <a:lnTo>
                    <a:pt x="1521" y="0"/>
                  </a:lnTo>
                  <a:lnTo>
                    <a:pt x="5780" y="15026"/>
                  </a:lnTo>
                  <a:lnTo>
                    <a:pt x="9735" y="0"/>
                  </a:lnTo>
                  <a:lnTo>
                    <a:pt x="11865" y="0"/>
                  </a:lnTo>
                  <a:lnTo>
                    <a:pt x="15820" y="15026"/>
                  </a:lnTo>
                  <a:lnTo>
                    <a:pt x="1947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5" name="Freeform 186"/>
            <p:cNvSpPr/>
            <p:nvPr/>
          </p:nvSpPr>
          <p:spPr>
            <a:xfrm>
              <a:off x="1428750" y="498475"/>
              <a:ext cx="61914"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3292" y="3217"/>
                  </a:lnTo>
                  <a:lnTo>
                    <a:pt x="13292" y="21600"/>
                  </a:lnTo>
                  <a:lnTo>
                    <a:pt x="9415" y="21600"/>
                  </a:lnTo>
                  <a:lnTo>
                    <a:pt x="9415"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6" name="Freeform 187"/>
            <p:cNvSpPr/>
            <p:nvPr/>
          </p:nvSpPr>
          <p:spPr>
            <a:xfrm>
              <a:off x="1736725" y="500062"/>
              <a:ext cx="39688" cy="7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817"/>
                  </a:lnTo>
                  <a:lnTo>
                    <a:pt x="6048" y="2817"/>
                  </a:lnTo>
                  <a:lnTo>
                    <a:pt x="6048" y="8452"/>
                  </a:lnTo>
                  <a:lnTo>
                    <a:pt x="21600" y="8452"/>
                  </a:lnTo>
                  <a:lnTo>
                    <a:pt x="21600" y="11270"/>
                  </a:lnTo>
                  <a:lnTo>
                    <a:pt x="6048" y="11270"/>
                  </a:lnTo>
                  <a:lnTo>
                    <a:pt x="6048" y="21600"/>
                  </a:lnTo>
                  <a:lnTo>
                    <a:pt x="0" y="21600"/>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7" name="Freeform 188"/>
            <p:cNvSpPr/>
            <p:nvPr/>
          </p:nvSpPr>
          <p:spPr>
            <a:xfrm>
              <a:off x="2019300" y="498475"/>
              <a:ext cx="42863"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7958" y="11435"/>
                    <a:pt x="7958" y="11435"/>
                    <a:pt x="7958" y="11435"/>
                  </a:cubicBezTo>
                  <a:cubicBezTo>
                    <a:pt x="4547" y="10165"/>
                    <a:pt x="3411" y="9529"/>
                    <a:pt x="2274" y="8894"/>
                  </a:cubicBezTo>
                  <a:cubicBezTo>
                    <a:pt x="1137" y="7624"/>
                    <a:pt x="0" y="6988"/>
                    <a:pt x="0" y="5718"/>
                  </a:cubicBezTo>
                  <a:cubicBezTo>
                    <a:pt x="0" y="3812"/>
                    <a:pt x="1137" y="2541"/>
                    <a:pt x="3411" y="1906"/>
                  </a:cubicBezTo>
                  <a:cubicBezTo>
                    <a:pt x="5684" y="635"/>
                    <a:pt x="7958" y="0"/>
                    <a:pt x="11368" y="0"/>
                  </a:cubicBezTo>
                  <a:cubicBezTo>
                    <a:pt x="14779" y="0"/>
                    <a:pt x="18189" y="635"/>
                    <a:pt x="20463" y="1271"/>
                  </a:cubicBezTo>
                  <a:cubicBezTo>
                    <a:pt x="20463" y="5082"/>
                    <a:pt x="20463" y="5082"/>
                    <a:pt x="20463" y="5082"/>
                  </a:cubicBezTo>
                  <a:cubicBezTo>
                    <a:pt x="17053" y="3812"/>
                    <a:pt x="14779" y="2541"/>
                    <a:pt x="11368" y="2541"/>
                  </a:cubicBezTo>
                  <a:cubicBezTo>
                    <a:pt x="10232" y="2541"/>
                    <a:pt x="7958" y="3176"/>
                    <a:pt x="6821" y="3176"/>
                  </a:cubicBezTo>
                  <a:cubicBezTo>
                    <a:pt x="5684" y="3812"/>
                    <a:pt x="5684" y="4447"/>
                    <a:pt x="5684" y="5082"/>
                  </a:cubicBezTo>
                  <a:cubicBezTo>
                    <a:pt x="5684" y="5718"/>
                    <a:pt x="5684" y="6353"/>
                    <a:pt x="6821" y="6988"/>
                  </a:cubicBezTo>
                  <a:cubicBezTo>
                    <a:pt x="7958" y="7624"/>
                    <a:pt x="9095" y="8259"/>
                    <a:pt x="10232" y="8894"/>
                  </a:cubicBezTo>
                  <a:cubicBezTo>
                    <a:pt x="14779" y="10165"/>
                    <a:pt x="14779" y="10165"/>
                    <a:pt x="14779" y="10165"/>
                  </a:cubicBezTo>
                  <a:cubicBezTo>
                    <a:pt x="19326" y="11435"/>
                    <a:pt x="21600" y="13976"/>
                    <a:pt x="21600" y="15882"/>
                  </a:cubicBezTo>
                  <a:cubicBezTo>
                    <a:pt x="21600" y="17788"/>
                    <a:pt x="20463" y="19059"/>
                    <a:pt x="19326" y="20329"/>
                  </a:cubicBezTo>
                  <a:cubicBezTo>
                    <a:pt x="17053" y="21600"/>
                    <a:pt x="13642" y="21600"/>
                    <a:pt x="11368" y="21600"/>
                  </a:cubicBezTo>
                  <a:cubicBezTo>
                    <a:pt x="6821" y="21600"/>
                    <a:pt x="3411" y="20965"/>
                    <a:pt x="0" y="19694"/>
                  </a:cubicBezTo>
                  <a:cubicBezTo>
                    <a:pt x="0" y="15882"/>
                    <a:pt x="0" y="15882"/>
                    <a:pt x="0" y="15882"/>
                  </a:cubicBezTo>
                  <a:cubicBezTo>
                    <a:pt x="3411" y="18424"/>
                    <a:pt x="6821" y="19059"/>
                    <a:pt x="10232" y="19059"/>
                  </a:cubicBezTo>
                  <a:cubicBezTo>
                    <a:pt x="12505" y="19059"/>
                    <a:pt x="13642" y="19059"/>
                    <a:pt x="14779" y="18424"/>
                  </a:cubicBezTo>
                  <a:cubicBezTo>
                    <a:pt x="15916" y="17788"/>
                    <a:pt x="17053" y="17153"/>
                    <a:pt x="17053" y="16518"/>
                  </a:cubicBezTo>
                  <a:cubicBezTo>
                    <a:pt x="17053"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08" name="Line 189"/>
            <p:cNvSpPr/>
            <p:nvPr/>
          </p:nvSpPr>
          <p:spPr>
            <a:xfrm>
              <a:off x="120650"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09" name="Line 190"/>
            <p:cNvSpPr/>
            <p:nvPr/>
          </p:nvSpPr>
          <p:spPr>
            <a:xfrm>
              <a:off x="423862" y="9874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0" name="Line 191"/>
            <p:cNvSpPr/>
            <p:nvPr/>
          </p:nvSpPr>
          <p:spPr>
            <a:xfrm>
              <a:off x="727075"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1" name="Line 192"/>
            <p:cNvSpPr/>
            <p:nvPr/>
          </p:nvSpPr>
          <p:spPr>
            <a:xfrm>
              <a:off x="1031875"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2" name="Line 193"/>
            <p:cNvSpPr/>
            <p:nvPr/>
          </p:nvSpPr>
          <p:spPr>
            <a:xfrm>
              <a:off x="1335087"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3" name="Line 194"/>
            <p:cNvSpPr/>
            <p:nvPr/>
          </p:nvSpPr>
          <p:spPr>
            <a:xfrm>
              <a:off x="1638300"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4" name="Line 195"/>
            <p:cNvSpPr/>
            <p:nvPr/>
          </p:nvSpPr>
          <p:spPr>
            <a:xfrm>
              <a:off x="1941512"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5" name="Line 196"/>
            <p:cNvSpPr/>
            <p:nvPr/>
          </p:nvSpPr>
          <p:spPr>
            <a:xfrm>
              <a:off x="120649" y="631825"/>
              <a:ext cx="2036765"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6" name="Line 197"/>
            <p:cNvSpPr/>
            <p:nvPr/>
          </p:nvSpPr>
          <p:spPr>
            <a:xfrm>
              <a:off x="120650"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7" name="Line 198"/>
            <p:cNvSpPr/>
            <p:nvPr/>
          </p:nvSpPr>
          <p:spPr>
            <a:xfrm>
              <a:off x="423862" y="13430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8" name="Line 199"/>
            <p:cNvSpPr/>
            <p:nvPr/>
          </p:nvSpPr>
          <p:spPr>
            <a:xfrm>
              <a:off x="727075"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19" name="Line 200"/>
            <p:cNvSpPr/>
            <p:nvPr/>
          </p:nvSpPr>
          <p:spPr>
            <a:xfrm>
              <a:off x="1031875"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0" name="Line 201"/>
            <p:cNvSpPr/>
            <p:nvPr/>
          </p:nvSpPr>
          <p:spPr>
            <a:xfrm>
              <a:off x="1335087"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1" name="Line 202"/>
            <p:cNvSpPr/>
            <p:nvPr/>
          </p:nvSpPr>
          <p:spPr>
            <a:xfrm>
              <a:off x="1638300"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2" name="Line 203"/>
            <p:cNvSpPr/>
            <p:nvPr/>
          </p:nvSpPr>
          <p:spPr>
            <a:xfrm>
              <a:off x="1941512"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3" name="Line 204"/>
            <p:cNvSpPr/>
            <p:nvPr/>
          </p:nvSpPr>
          <p:spPr>
            <a:xfrm>
              <a:off x="120650"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4" name="Line 205"/>
            <p:cNvSpPr/>
            <p:nvPr/>
          </p:nvSpPr>
          <p:spPr>
            <a:xfrm>
              <a:off x="423862" y="1698625"/>
              <a:ext cx="217488"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5" name="Line 206"/>
            <p:cNvSpPr/>
            <p:nvPr/>
          </p:nvSpPr>
          <p:spPr>
            <a:xfrm>
              <a:off x="727075"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6" name="Line 207"/>
            <p:cNvSpPr/>
            <p:nvPr/>
          </p:nvSpPr>
          <p:spPr>
            <a:xfrm>
              <a:off x="1031875"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7" name="Line 208"/>
            <p:cNvSpPr/>
            <p:nvPr/>
          </p:nvSpPr>
          <p:spPr>
            <a:xfrm>
              <a:off x="1335087"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8" name="Line 209"/>
            <p:cNvSpPr/>
            <p:nvPr/>
          </p:nvSpPr>
          <p:spPr>
            <a:xfrm>
              <a:off x="1638300"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29" name="Line 210"/>
            <p:cNvSpPr/>
            <p:nvPr/>
          </p:nvSpPr>
          <p:spPr>
            <a:xfrm>
              <a:off x="1941512"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0" name="Line 211"/>
            <p:cNvSpPr/>
            <p:nvPr/>
          </p:nvSpPr>
          <p:spPr>
            <a:xfrm>
              <a:off x="120650"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1" name="Line 212"/>
            <p:cNvSpPr/>
            <p:nvPr/>
          </p:nvSpPr>
          <p:spPr>
            <a:xfrm>
              <a:off x="423862" y="20558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2" name="Line 213"/>
            <p:cNvSpPr/>
            <p:nvPr/>
          </p:nvSpPr>
          <p:spPr>
            <a:xfrm>
              <a:off x="727075"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3" name="Line 214"/>
            <p:cNvSpPr/>
            <p:nvPr/>
          </p:nvSpPr>
          <p:spPr>
            <a:xfrm>
              <a:off x="1031875"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4" name="Line 215"/>
            <p:cNvSpPr/>
            <p:nvPr/>
          </p:nvSpPr>
          <p:spPr>
            <a:xfrm>
              <a:off x="1335087"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5" name="Line 216"/>
            <p:cNvSpPr/>
            <p:nvPr/>
          </p:nvSpPr>
          <p:spPr>
            <a:xfrm>
              <a:off x="1638300"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6" name="Line 217"/>
            <p:cNvSpPr/>
            <p:nvPr/>
          </p:nvSpPr>
          <p:spPr>
            <a:xfrm>
              <a:off x="1941512"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7" name="Line 218"/>
            <p:cNvSpPr/>
            <p:nvPr/>
          </p:nvSpPr>
          <p:spPr>
            <a:xfrm>
              <a:off x="120650"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8" name="Line 219"/>
            <p:cNvSpPr/>
            <p:nvPr/>
          </p:nvSpPr>
          <p:spPr>
            <a:xfrm>
              <a:off x="423862" y="2411412"/>
              <a:ext cx="217488"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39" name="Line 220"/>
            <p:cNvSpPr/>
            <p:nvPr/>
          </p:nvSpPr>
          <p:spPr>
            <a:xfrm>
              <a:off x="727075"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0" name="Line 221"/>
            <p:cNvSpPr/>
            <p:nvPr/>
          </p:nvSpPr>
          <p:spPr>
            <a:xfrm>
              <a:off x="1031875"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1" name="Line 222"/>
            <p:cNvSpPr/>
            <p:nvPr/>
          </p:nvSpPr>
          <p:spPr>
            <a:xfrm>
              <a:off x="1335087"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2" name="Line 223"/>
            <p:cNvSpPr/>
            <p:nvPr/>
          </p:nvSpPr>
          <p:spPr>
            <a:xfrm>
              <a:off x="1638300"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3" name="Line 224"/>
            <p:cNvSpPr/>
            <p:nvPr/>
          </p:nvSpPr>
          <p:spPr>
            <a:xfrm>
              <a:off x="1941512"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44" name="Freeform 225"/>
            <p:cNvSpPr/>
            <p:nvPr/>
          </p:nvSpPr>
          <p:spPr>
            <a:xfrm>
              <a:off x="-1" y="0"/>
              <a:ext cx="2281240" cy="40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20661"/>
                    <a:pt x="0" y="20661"/>
                    <a:pt x="0" y="20661"/>
                  </a:cubicBezTo>
                  <a:cubicBezTo>
                    <a:pt x="0" y="9274"/>
                    <a:pt x="1670" y="0"/>
                    <a:pt x="3720" y="0"/>
                  </a:cubicBezTo>
                  <a:cubicBezTo>
                    <a:pt x="17880" y="0"/>
                    <a:pt x="17880" y="0"/>
                    <a:pt x="17880" y="0"/>
                  </a:cubicBezTo>
                  <a:cubicBezTo>
                    <a:pt x="19951" y="0"/>
                    <a:pt x="21600" y="9274"/>
                    <a:pt x="21600" y="20661"/>
                  </a:cubicBezTo>
                  <a:lnTo>
                    <a:pt x="21600" y="2160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grpSp>
      <p:grpSp>
        <p:nvGrpSpPr>
          <p:cNvPr id="391" name="Group 271"/>
          <p:cNvGrpSpPr/>
          <p:nvPr/>
        </p:nvGrpSpPr>
        <p:grpSpPr>
          <a:xfrm>
            <a:off x="6146799" y="1795463"/>
            <a:ext cx="2281240" cy="2551114"/>
            <a:chOff x="0" y="0"/>
            <a:chExt cx="2281238" cy="2551113"/>
          </a:xfrm>
        </p:grpSpPr>
        <p:sp>
          <p:nvSpPr>
            <p:cNvPr id="346" name="Freeform 226"/>
            <p:cNvSpPr/>
            <p:nvPr/>
          </p:nvSpPr>
          <p:spPr>
            <a:xfrm>
              <a:off x="-1" y="-1"/>
              <a:ext cx="2281240" cy="2551115"/>
            </a:xfrm>
            <a:custGeom>
              <a:avLst/>
              <a:gdLst/>
              <a:ahLst/>
              <a:cxnLst>
                <a:cxn ang="0">
                  <a:pos x="wd2" y="hd2"/>
                </a:cxn>
                <a:cxn ang="5400000">
                  <a:pos x="wd2" y="hd2"/>
                </a:cxn>
                <a:cxn ang="10800000">
                  <a:pos x="wd2" y="hd2"/>
                </a:cxn>
                <a:cxn ang="16200000">
                  <a:pos x="wd2" y="hd2"/>
                </a:cxn>
              </a:cxnLst>
              <a:rect l="0" t="0" r="r" b="b"/>
              <a:pathLst>
                <a:path w="21600" h="21600" extrusionOk="0">
                  <a:moveTo>
                    <a:pt x="17880" y="0"/>
                  </a:moveTo>
                  <a:cubicBezTo>
                    <a:pt x="3720" y="0"/>
                    <a:pt x="3720" y="0"/>
                    <a:pt x="3720" y="0"/>
                  </a:cubicBezTo>
                  <a:cubicBezTo>
                    <a:pt x="1649" y="0"/>
                    <a:pt x="0" y="1486"/>
                    <a:pt x="0" y="3311"/>
                  </a:cubicBezTo>
                  <a:cubicBezTo>
                    <a:pt x="0" y="3462"/>
                    <a:pt x="0" y="3462"/>
                    <a:pt x="0" y="3462"/>
                  </a:cubicBezTo>
                  <a:cubicBezTo>
                    <a:pt x="0" y="19700"/>
                    <a:pt x="0" y="19700"/>
                    <a:pt x="0" y="19700"/>
                  </a:cubicBezTo>
                  <a:cubicBezTo>
                    <a:pt x="0" y="20753"/>
                    <a:pt x="951" y="21600"/>
                    <a:pt x="2135" y="21600"/>
                  </a:cubicBezTo>
                  <a:cubicBezTo>
                    <a:pt x="19465" y="21600"/>
                    <a:pt x="19465" y="21600"/>
                    <a:pt x="19465" y="21600"/>
                  </a:cubicBezTo>
                  <a:cubicBezTo>
                    <a:pt x="20649" y="21600"/>
                    <a:pt x="21600" y="20753"/>
                    <a:pt x="21600" y="19700"/>
                  </a:cubicBezTo>
                  <a:cubicBezTo>
                    <a:pt x="21600" y="3462"/>
                    <a:pt x="21600" y="3462"/>
                    <a:pt x="21600" y="3462"/>
                  </a:cubicBezTo>
                  <a:cubicBezTo>
                    <a:pt x="21600" y="3311"/>
                    <a:pt x="21600" y="3311"/>
                    <a:pt x="21600" y="3311"/>
                  </a:cubicBezTo>
                  <a:cubicBezTo>
                    <a:pt x="21600" y="1486"/>
                    <a:pt x="19930" y="0"/>
                    <a:pt x="17880" y="0"/>
                  </a:cubicBezTo>
                  <a:close/>
                </a:path>
              </a:pathLst>
            </a:cu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347" name="Freeform 227"/>
            <p:cNvSpPr/>
            <p:nvPr/>
          </p:nvSpPr>
          <p:spPr>
            <a:xfrm>
              <a:off x="-1" y="0"/>
              <a:ext cx="2281240" cy="40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20661"/>
                    <a:pt x="0" y="20661"/>
                    <a:pt x="0" y="20661"/>
                  </a:cubicBezTo>
                  <a:cubicBezTo>
                    <a:pt x="0" y="9274"/>
                    <a:pt x="1649" y="0"/>
                    <a:pt x="3720" y="0"/>
                  </a:cubicBezTo>
                  <a:cubicBezTo>
                    <a:pt x="17880" y="0"/>
                    <a:pt x="17880" y="0"/>
                    <a:pt x="17880" y="0"/>
                  </a:cubicBezTo>
                  <a:cubicBezTo>
                    <a:pt x="19930" y="0"/>
                    <a:pt x="21600" y="9274"/>
                    <a:pt x="21600" y="20661"/>
                  </a:cubicBezTo>
                  <a:lnTo>
                    <a:pt x="21600" y="2160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48" name="Freeform 228"/>
            <p:cNvSpPr/>
            <p:nvPr/>
          </p:nvSpPr>
          <p:spPr>
            <a:xfrm>
              <a:off x="212725" y="498475"/>
              <a:ext cx="42864"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3411" y="9529"/>
                    <a:pt x="2274" y="8894"/>
                  </a:cubicBezTo>
                  <a:cubicBezTo>
                    <a:pt x="1137" y="7624"/>
                    <a:pt x="0" y="6988"/>
                    <a:pt x="0" y="5718"/>
                  </a:cubicBezTo>
                  <a:cubicBezTo>
                    <a:pt x="0" y="3812"/>
                    <a:pt x="1137" y="2541"/>
                    <a:pt x="3411" y="1906"/>
                  </a:cubicBezTo>
                  <a:cubicBezTo>
                    <a:pt x="5684" y="635"/>
                    <a:pt x="7958" y="0"/>
                    <a:pt x="11368" y="0"/>
                  </a:cubicBezTo>
                  <a:cubicBezTo>
                    <a:pt x="14779" y="0"/>
                    <a:pt x="17053" y="635"/>
                    <a:pt x="20463" y="1271"/>
                  </a:cubicBezTo>
                  <a:cubicBezTo>
                    <a:pt x="20463" y="5082"/>
                    <a:pt x="20463" y="5082"/>
                    <a:pt x="20463" y="5082"/>
                  </a:cubicBezTo>
                  <a:cubicBezTo>
                    <a:pt x="17053" y="3812"/>
                    <a:pt x="14779" y="2541"/>
                    <a:pt x="11368" y="2541"/>
                  </a:cubicBezTo>
                  <a:cubicBezTo>
                    <a:pt x="9095" y="2541"/>
                    <a:pt x="7958" y="3176"/>
                    <a:pt x="6821" y="3176"/>
                  </a:cubicBezTo>
                  <a:cubicBezTo>
                    <a:pt x="5684" y="3812"/>
                    <a:pt x="5684" y="4447"/>
                    <a:pt x="5684" y="5082"/>
                  </a:cubicBezTo>
                  <a:cubicBezTo>
                    <a:pt x="5684" y="5718"/>
                    <a:pt x="5684" y="6353"/>
                    <a:pt x="6821" y="6988"/>
                  </a:cubicBezTo>
                  <a:cubicBezTo>
                    <a:pt x="6821" y="7624"/>
                    <a:pt x="9095" y="8259"/>
                    <a:pt x="10232" y="8894"/>
                  </a:cubicBezTo>
                  <a:cubicBezTo>
                    <a:pt x="14779" y="10165"/>
                    <a:pt x="14779" y="10165"/>
                    <a:pt x="14779" y="10165"/>
                  </a:cubicBezTo>
                  <a:cubicBezTo>
                    <a:pt x="19326" y="11435"/>
                    <a:pt x="21600" y="13976"/>
                    <a:pt x="21600" y="15882"/>
                  </a:cubicBezTo>
                  <a:cubicBezTo>
                    <a:pt x="21600" y="17788"/>
                    <a:pt x="20463" y="19059"/>
                    <a:pt x="18189" y="20329"/>
                  </a:cubicBezTo>
                  <a:cubicBezTo>
                    <a:pt x="17053" y="21600"/>
                    <a:pt x="13642" y="21600"/>
                    <a:pt x="10232" y="21600"/>
                  </a:cubicBezTo>
                  <a:cubicBezTo>
                    <a:pt x="6821" y="21600"/>
                    <a:pt x="3411" y="20965"/>
                    <a:pt x="0" y="19694"/>
                  </a:cubicBezTo>
                  <a:cubicBezTo>
                    <a:pt x="0" y="15882"/>
                    <a:pt x="0" y="15882"/>
                    <a:pt x="0" y="15882"/>
                  </a:cubicBezTo>
                  <a:cubicBezTo>
                    <a:pt x="3411" y="18424"/>
                    <a:pt x="6821" y="19059"/>
                    <a:pt x="10232" y="19059"/>
                  </a:cubicBezTo>
                  <a:cubicBezTo>
                    <a:pt x="12505" y="19059"/>
                    <a:pt x="13642" y="19059"/>
                    <a:pt x="14779" y="18424"/>
                  </a:cubicBezTo>
                  <a:cubicBezTo>
                    <a:pt x="15916" y="17788"/>
                    <a:pt x="17053" y="17153"/>
                    <a:pt x="17053" y="16518"/>
                  </a:cubicBezTo>
                  <a:cubicBezTo>
                    <a:pt x="17053"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49" name="Freeform 229"/>
            <p:cNvSpPr/>
            <p:nvPr/>
          </p:nvSpPr>
          <p:spPr>
            <a:xfrm>
              <a:off x="503238" y="500062"/>
              <a:ext cx="68264" cy="73026"/>
            </a:xfrm>
            <a:custGeom>
              <a:avLst/>
              <a:gdLst/>
              <a:ahLst/>
              <a:cxnLst>
                <a:cxn ang="0">
                  <a:pos x="wd2" y="hd2"/>
                </a:cxn>
                <a:cxn ang="5400000">
                  <a:pos x="wd2" y="hd2"/>
                </a:cxn>
                <a:cxn ang="10800000">
                  <a:pos x="wd2" y="hd2"/>
                </a:cxn>
                <a:cxn ang="16200000">
                  <a:pos x="wd2" y="hd2"/>
                </a:cxn>
              </a:cxnLst>
              <a:rect l="0" t="0" r="r" b="b"/>
              <a:pathLst>
                <a:path w="21600" h="21600" extrusionOk="0">
                  <a:moveTo>
                    <a:pt x="18586" y="0"/>
                  </a:moveTo>
                  <a:lnTo>
                    <a:pt x="21600" y="0"/>
                  </a:lnTo>
                  <a:lnTo>
                    <a:pt x="21600" y="21600"/>
                  </a:lnTo>
                  <a:lnTo>
                    <a:pt x="18084" y="21600"/>
                  </a:lnTo>
                  <a:lnTo>
                    <a:pt x="18084" y="4696"/>
                  </a:lnTo>
                  <a:lnTo>
                    <a:pt x="11051" y="13148"/>
                  </a:lnTo>
                  <a:lnTo>
                    <a:pt x="10549" y="13148"/>
                  </a:lnTo>
                  <a:lnTo>
                    <a:pt x="3516" y="4696"/>
                  </a:lnTo>
                  <a:lnTo>
                    <a:pt x="3516" y="21600"/>
                  </a:lnTo>
                  <a:lnTo>
                    <a:pt x="0" y="21600"/>
                  </a:lnTo>
                  <a:lnTo>
                    <a:pt x="0" y="0"/>
                  </a:lnTo>
                  <a:lnTo>
                    <a:pt x="2512" y="0"/>
                  </a:lnTo>
                  <a:lnTo>
                    <a:pt x="11051" y="8452"/>
                  </a:lnTo>
                  <a:lnTo>
                    <a:pt x="18586"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50" name="Freeform 230"/>
            <p:cNvSpPr/>
            <p:nvPr/>
          </p:nvSpPr>
          <p:spPr>
            <a:xfrm>
              <a:off x="803275" y="498475"/>
              <a:ext cx="63501"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420" y="3217"/>
                  </a:lnTo>
                  <a:lnTo>
                    <a:pt x="12420" y="21600"/>
                  </a:lnTo>
                  <a:lnTo>
                    <a:pt x="8640" y="21600"/>
                  </a:lnTo>
                  <a:lnTo>
                    <a:pt x="8640"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51" name="Freeform 231"/>
            <p:cNvSpPr/>
            <p:nvPr/>
          </p:nvSpPr>
          <p:spPr>
            <a:xfrm>
              <a:off x="1089025" y="500062"/>
              <a:ext cx="114300" cy="73026"/>
            </a:xfrm>
            <a:custGeom>
              <a:avLst/>
              <a:gdLst/>
              <a:ahLst/>
              <a:cxnLst>
                <a:cxn ang="0">
                  <a:pos x="wd2" y="hd2"/>
                </a:cxn>
                <a:cxn ang="5400000">
                  <a:pos x="wd2" y="hd2"/>
                </a:cxn>
                <a:cxn ang="10800000">
                  <a:pos x="wd2" y="hd2"/>
                </a:cxn>
                <a:cxn ang="16200000">
                  <a:pos x="wd2" y="hd2"/>
                </a:cxn>
              </a:cxnLst>
              <a:rect l="0" t="0" r="r" b="b"/>
              <a:pathLst>
                <a:path w="21600" h="21600" extrusionOk="0">
                  <a:moveTo>
                    <a:pt x="19800" y="0"/>
                  </a:moveTo>
                  <a:lnTo>
                    <a:pt x="21600" y="0"/>
                  </a:lnTo>
                  <a:lnTo>
                    <a:pt x="16200" y="21600"/>
                  </a:lnTo>
                  <a:lnTo>
                    <a:pt x="15600" y="21600"/>
                  </a:lnTo>
                  <a:lnTo>
                    <a:pt x="11100" y="4226"/>
                  </a:lnTo>
                  <a:lnTo>
                    <a:pt x="6300" y="21600"/>
                  </a:lnTo>
                  <a:lnTo>
                    <a:pt x="6000" y="21600"/>
                  </a:lnTo>
                  <a:lnTo>
                    <a:pt x="0" y="0"/>
                  </a:lnTo>
                  <a:lnTo>
                    <a:pt x="2100" y="0"/>
                  </a:lnTo>
                  <a:lnTo>
                    <a:pt x="6000" y="15026"/>
                  </a:lnTo>
                  <a:lnTo>
                    <a:pt x="10200" y="0"/>
                  </a:lnTo>
                  <a:lnTo>
                    <a:pt x="12000" y="0"/>
                  </a:lnTo>
                  <a:lnTo>
                    <a:pt x="16200" y="15026"/>
                  </a:lnTo>
                  <a:lnTo>
                    <a:pt x="1980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52" name="Freeform 232"/>
            <p:cNvSpPr/>
            <p:nvPr/>
          </p:nvSpPr>
          <p:spPr>
            <a:xfrm>
              <a:off x="1428750" y="498475"/>
              <a:ext cx="61914" cy="746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3217"/>
                  </a:lnTo>
                  <a:lnTo>
                    <a:pt x="12185" y="3217"/>
                  </a:lnTo>
                  <a:lnTo>
                    <a:pt x="12185" y="21600"/>
                  </a:lnTo>
                  <a:lnTo>
                    <a:pt x="8308" y="21600"/>
                  </a:lnTo>
                  <a:lnTo>
                    <a:pt x="8308" y="3217"/>
                  </a:lnTo>
                  <a:lnTo>
                    <a:pt x="0" y="3217"/>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53" name="Freeform 233"/>
            <p:cNvSpPr/>
            <p:nvPr/>
          </p:nvSpPr>
          <p:spPr>
            <a:xfrm>
              <a:off x="1736725" y="500062"/>
              <a:ext cx="39688" cy="73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817"/>
                  </a:lnTo>
                  <a:lnTo>
                    <a:pt x="6048" y="2817"/>
                  </a:lnTo>
                  <a:lnTo>
                    <a:pt x="6048" y="8452"/>
                  </a:lnTo>
                  <a:lnTo>
                    <a:pt x="21600" y="8452"/>
                  </a:lnTo>
                  <a:lnTo>
                    <a:pt x="21600" y="11270"/>
                  </a:lnTo>
                  <a:lnTo>
                    <a:pt x="6048" y="11270"/>
                  </a:lnTo>
                  <a:lnTo>
                    <a:pt x="6048" y="21600"/>
                  </a:lnTo>
                  <a:lnTo>
                    <a:pt x="0" y="21600"/>
                  </a:lnTo>
                  <a:lnTo>
                    <a:pt x="0" y="0"/>
                  </a:ln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54" name="Freeform 234"/>
            <p:cNvSpPr/>
            <p:nvPr/>
          </p:nvSpPr>
          <p:spPr>
            <a:xfrm>
              <a:off x="2019300" y="498475"/>
              <a:ext cx="42863" cy="74614"/>
            </a:xfrm>
            <a:custGeom>
              <a:avLst/>
              <a:gdLst/>
              <a:ahLst/>
              <a:cxnLst>
                <a:cxn ang="0">
                  <a:pos x="wd2" y="hd2"/>
                </a:cxn>
                <a:cxn ang="5400000">
                  <a:pos x="wd2" y="hd2"/>
                </a:cxn>
                <a:cxn ang="10800000">
                  <a:pos x="wd2" y="hd2"/>
                </a:cxn>
                <a:cxn ang="16200000">
                  <a:pos x="wd2" y="hd2"/>
                </a:cxn>
              </a:cxnLst>
              <a:rect l="0" t="0" r="r" b="b"/>
              <a:pathLst>
                <a:path w="21600" h="21600" extrusionOk="0">
                  <a:moveTo>
                    <a:pt x="11368" y="12706"/>
                  </a:moveTo>
                  <a:cubicBezTo>
                    <a:pt x="6821" y="11435"/>
                    <a:pt x="6821" y="11435"/>
                    <a:pt x="6821" y="11435"/>
                  </a:cubicBezTo>
                  <a:cubicBezTo>
                    <a:pt x="4547" y="10165"/>
                    <a:pt x="2274" y="9529"/>
                    <a:pt x="1137" y="8894"/>
                  </a:cubicBezTo>
                  <a:cubicBezTo>
                    <a:pt x="0" y="7624"/>
                    <a:pt x="0" y="6988"/>
                    <a:pt x="0" y="5718"/>
                  </a:cubicBezTo>
                  <a:cubicBezTo>
                    <a:pt x="0" y="3812"/>
                    <a:pt x="1137" y="2541"/>
                    <a:pt x="3411" y="1906"/>
                  </a:cubicBezTo>
                  <a:cubicBezTo>
                    <a:pt x="4547" y="635"/>
                    <a:pt x="7958" y="0"/>
                    <a:pt x="11368" y="0"/>
                  </a:cubicBezTo>
                  <a:cubicBezTo>
                    <a:pt x="14779" y="0"/>
                    <a:pt x="17053" y="635"/>
                    <a:pt x="19326" y="1271"/>
                  </a:cubicBezTo>
                  <a:cubicBezTo>
                    <a:pt x="19326" y="5082"/>
                    <a:pt x="19326" y="5082"/>
                    <a:pt x="19326" y="5082"/>
                  </a:cubicBezTo>
                  <a:cubicBezTo>
                    <a:pt x="17053" y="3812"/>
                    <a:pt x="13642" y="2541"/>
                    <a:pt x="11368" y="2541"/>
                  </a:cubicBezTo>
                  <a:cubicBezTo>
                    <a:pt x="9095" y="2541"/>
                    <a:pt x="7958" y="3176"/>
                    <a:pt x="6821" y="3176"/>
                  </a:cubicBezTo>
                  <a:cubicBezTo>
                    <a:pt x="5684" y="3812"/>
                    <a:pt x="4547" y="4447"/>
                    <a:pt x="4547" y="5082"/>
                  </a:cubicBezTo>
                  <a:cubicBezTo>
                    <a:pt x="4547" y="5718"/>
                    <a:pt x="5684" y="6353"/>
                    <a:pt x="5684" y="6988"/>
                  </a:cubicBezTo>
                  <a:cubicBezTo>
                    <a:pt x="6821" y="7624"/>
                    <a:pt x="7958" y="8259"/>
                    <a:pt x="10232" y="8894"/>
                  </a:cubicBezTo>
                  <a:cubicBezTo>
                    <a:pt x="14779" y="10165"/>
                    <a:pt x="14779" y="10165"/>
                    <a:pt x="14779" y="10165"/>
                  </a:cubicBezTo>
                  <a:cubicBezTo>
                    <a:pt x="19326" y="11435"/>
                    <a:pt x="21600" y="13976"/>
                    <a:pt x="21600" y="15882"/>
                  </a:cubicBezTo>
                  <a:cubicBezTo>
                    <a:pt x="21600" y="17788"/>
                    <a:pt x="20463" y="19059"/>
                    <a:pt x="18189" y="20329"/>
                  </a:cubicBezTo>
                  <a:cubicBezTo>
                    <a:pt x="15916" y="21600"/>
                    <a:pt x="13642" y="21600"/>
                    <a:pt x="10232" y="21600"/>
                  </a:cubicBezTo>
                  <a:cubicBezTo>
                    <a:pt x="6821" y="21600"/>
                    <a:pt x="3411" y="20965"/>
                    <a:pt x="0" y="19694"/>
                  </a:cubicBezTo>
                  <a:cubicBezTo>
                    <a:pt x="0" y="15882"/>
                    <a:pt x="0" y="15882"/>
                    <a:pt x="0" y="15882"/>
                  </a:cubicBezTo>
                  <a:cubicBezTo>
                    <a:pt x="3411" y="18424"/>
                    <a:pt x="6821" y="19059"/>
                    <a:pt x="10232" y="19059"/>
                  </a:cubicBezTo>
                  <a:cubicBezTo>
                    <a:pt x="11368" y="19059"/>
                    <a:pt x="13642" y="19059"/>
                    <a:pt x="14779" y="18424"/>
                  </a:cubicBezTo>
                  <a:cubicBezTo>
                    <a:pt x="15916" y="17788"/>
                    <a:pt x="15916" y="17153"/>
                    <a:pt x="15916" y="16518"/>
                  </a:cubicBezTo>
                  <a:cubicBezTo>
                    <a:pt x="15916" y="15247"/>
                    <a:pt x="14779" y="13976"/>
                    <a:pt x="11368" y="12706"/>
                  </a:cubicBezTo>
                  <a:close/>
                </a:path>
              </a:pathLst>
            </a:custGeom>
            <a:solidFill>
              <a:srgbClr val="008C99"/>
            </a:solidFill>
            <a:ln w="12700" cap="flat">
              <a:noFill/>
              <a:miter lim="400000"/>
            </a:ln>
            <a:effectLst/>
          </p:spPr>
          <p:txBody>
            <a:bodyPr wrap="square" lIns="45719" tIns="45719" rIns="45719" bIns="45719" numCol="1" anchor="t">
              <a:noAutofit/>
            </a:bodyPr>
            <a:lstStyle/>
            <a:p>
              <a:endParaRPr/>
            </a:p>
          </p:txBody>
        </p:sp>
        <p:sp>
          <p:nvSpPr>
            <p:cNvPr id="355" name="Line 235"/>
            <p:cNvSpPr/>
            <p:nvPr/>
          </p:nvSpPr>
          <p:spPr>
            <a:xfrm>
              <a:off x="120650"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6" name="Line 236"/>
            <p:cNvSpPr/>
            <p:nvPr/>
          </p:nvSpPr>
          <p:spPr>
            <a:xfrm>
              <a:off x="423863"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7" name="Line 237"/>
            <p:cNvSpPr/>
            <p:nvPr/>
          </p:nvSpPr>
          <p:spPr>
            <a:xfrm>
              <a:off x="727075" y="9874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8" name="Line 238"/>
            <p:cNvSpPr/>
            <p:nvPr/>
          </p:nvSpPr>
          <p:spPr>
            <a:xfrm>
              <a:off x="1031875" y="987425"/>
              <a:ext cx="214313"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59" name="Line 239"/>
            <p:cNvSpPr/>
            <p:nvPr/>
          </p:nvSpPr>
          <p:spPr>
            <a:xfrm>
              <a:off x="1331913" y="9874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0" name="Line 240"/>
            <p:cNvSpPr/>
            <p:nvPr/>
          </p:nvSpPr>
          <p:spPr>
            <a:xfrm>
              <a:off x="1636713" y="9874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1" name="Line 241"/>
            <p:cNvSpPr/>
            <p:nvPr/>
          </p:nvSpPr>
          <p:spPr>
            <a:xfrm>
              <a:off x="1939925" y="9874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2" name="Line 242"/>
            <p:cNvSpPr/>
            <p:nvPr/>
          </p:nvSpPr>
          <p:spPr>
            <a:xfrm>
              <a:off x="120650" y="631825"/>
              <a:ext cx="2035176"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3" name="Line 243"/>
            <p:cNvSpPr/>
            <p:nvPr/>
          </p:nvSpPr>
          <p:spPr>
            <a:xfrm>
              <a:off x="120650"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4" name="Line 244"/>
            <p:cNvSpPr/>
            <p:nvPr/>
          </p:nvSpPr>
          <p:spPr>
            <a:xfrm>
              <a:off x="423863"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5" name="Line 245"/>
            <p:cNvSpPr/>
            <p:nvPr/>
          </p:nvSpPr>
          <p:spPr>
            <a:xfrm>
              <a:off x="727075" y="13430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6" name="Line 246"/>
            <p:cNvSpPr/>
            <p:nvPr/>
          </p:nvSpPr>
          <p:spPr>
            <a:xfrm>
              <a:off x="1031875" y="1343025"/>
              <a:ext cx="214313"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7" name="Line 247"/>
            <p:cNvSpPr/>
            <p:nvPr/>
          </p:nvSpPr>
          <p:spPr>
            <a:xfrm>
              <a:off x="1331913" y="13430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8" name="Line 248"/>
            <p:cNvSpPr/>
            <p:nvPr/>
          </p:nvSpPr>
          <p:spPr>
            <a:xfrm>
              <a:off x="1636713" y="13430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69" name="Line 249"/>
            <p:cNvSpPr/>
            <p:nvPr/>
          </p:nvSpPr>
          <p:spPr>
            <a:xfrm>
              <a:off x="1939925" y="13430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0" name="Line 250"/>
            <p:cNvSpPr/>
            <p:nvPr/>
          </p:nvSpPr>
          <p:spPr>
            <a:xfrm>
              <a:off x="120650"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1" name="Line 251"/>
            <p:cNvSpPr/>
            <p:nvPr/>
          </p:nvSpPr>
          <p:spPr>
            <a:xfrm>
              <a:off x="423863"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2" name="Line 252"/>
            <p:cNvSpPr/>
            <p:nvPr/>
          </p:nvSpPr>
          <p:spPr>
            <a:xfrm>
              <a:off x="727075" y="1698625"/>
              <a:ext cx="214314"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3" name="Line 253"/>
            <p:cNvSpPr/>
            <p:nvPr/>
          </p:nvSpPr>
          <p:spPr>
            <a:xfrm>
              <a:off x="1031875" y="1698625"/>
              <a:ext cx="214313"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4" name="Line 254"/>
            <p:cNvSpPr/>
            <p:nvPr/>
          </p:nvSpPr>
          <p:spPr>
            <a:xfrm>
              <a:off x="1331913" y="1698625"/>
              <a:ext cx="217489"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5" name="Line 255"/>
            <p:cNvSpPr/>
            <p:nvPr/>
          </p:nvSpPr>
          <p:spPr>
            <a:xfrm>
              <a:off x="1636713" y="1698625"/>
              <a:ext cx="215901"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6" name="Line 256"/>
            <p:cNvSpPr/>
            <p:nvPr/>
          </p:nvSpPr>
          <p:spPr>
            <a:xfrm>
              <a:off x="1939925" y="1698625"/>
              <a:ext cx="215900" cy="0"/>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7" name="Line 257"/>
            <p:cNvSpPr/>
            <p:nvPr/>
          </p:nvSpPr>
          <p:spPr>
            <a:xfrm>
              <a:off x="120650"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8" name="Line 258"/>
            <p:cNvSpPr/>
            <p:nvPr/>
          </p:nvSpPr>
          <p:spPr>
            <a:xfrm>
              <a:off x="423863"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79" name="Line 259"/>
            <p:cNvSpPr/>
            <p:nvPr/>
          </p:nvSpPr>
          <p:spPr>
            <a:xfrm>
              <a:off x="727075" y="20558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0" name="Line 260"/>
            <p:cNvSpPr/>
            <p:nvPr/>
          </p:nvSpPr>
          <p:spPr>
            <a:xfrm>
              <a:off x="1031875" y="2055812"/>
              <a:ext cx="214313"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1" name="Line 261"/>
            <p:cNvSpPr/>
            <p:nvPr/>
          </p:nvSpPr>
          <p:spPr>
            <a:xfrm>
              <a:off x="1331913" y="20558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2" name="Line 262"/>
            <p:cNvSpPr/>
            <p:nvPr/>
          </p:nvSpPr>
          <p:spPr>
            <a:xfrm>
              <a:off x="1636713" y="20558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3" name="Line 263"/>
            <p:cNvSpPr/>
            <p:nvPr/>
          </p:nvSpPr>
          <p:spPr>
            <a:xfrm>
              <a:off x="1939925" y="20558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4" name="Line 264"/>
            <p:cNvSpPr/>
            <p:nvPr/>
          </p:nvSpPr>
          <p:spPr>
            <a:xfrm>
              <a:off x="120650"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5" name="Line 265"/>
            <p:cNvSpPr/>
            <p:nvPr/>
          </p:nvSpPr>
          <p:spPr>
            <a:xfrm>
              <a:off x="423863"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6" name="Line 266"/>
            <p:cNvSpPr/>
            <p:nvPr/>
          </p:nvSpPr>
          <p:spPr>
            <a:xfrm>
              <a:off x="727075" y="2411412"/>
              <a:ext cx="214314"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7" name="Line 267"/>
            <p:cNvSpPr/>
            <p:nvPr/>
          </p:nvSpPr>
          <p:spPr>
            <a:xfrm>
              <a:off x="1031875" y="2411412"/>
              <a:ext cx="214313"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8" name="Line 268"/>
            <p:cNvSpPr/>
            <p:nvPr/>
          </p:nvSpPr>
          <p:spPr>
            <a:xfrm>
              <a:off x="1331913" y="2411412"/>
              <a:ext cx="217489"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89" name="Line 269"/>
            <p:cNvSpPr/>
            <p:nvPr/>
          </p:nvSpPr>
          <p:spPr>
            <a:xfrm>
              <a:off x="1636713" y="2411412"/>
              <a:ext cx="215901"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sp>
          <p:nvSpPr>
            <p:cNvPr id="390" name="Line 270"/>
            <p:cNvSpPr/>
            <p:nvPr/>
          </p:nvSpPr>
          <p:spPr>
            <a:xfrm>
              <a:off x="1939925" y="2411412"/>
              <a:ext cx="215900" cy="1"/>
            </a:xfrm>
            <a:prstGeom prst="line">
              <a:avLst/>
            </a:prstGeom>
            <a:noFill/>
            <a:ln w="9525" cap="rnd">
              <a:solidFill>
                <a:srgbClr val="CCCCCC"/>
              </a:solidFill>
              <a:prstDash val="solid"/>
              <a:miter lim="800000"/>
            </a:ln>
            <a:effectLst/>
          </p:spPr>
          <p:txBody>
            <a:bodyPr wrap="square" lIns="45719" tIns="45719" rIns="45719" bIns="45719" numCol="1" anchor="t">
              <a:noAutofit/>
            </a:bodyPr>
            <a:lstStyle/>
            <a:p>
              <a:endParaRPr/>
            </a:p>
          </p:txBody>
        </p:sp>
      </p:grpSp>
      <p:sp>
        <p:nvSpPr>
          <p:cNvPr id="392" name="Body Level One…"/>
          <p:cNvSpPr txBox="1">
            <a:spLocks noGrp="1"/>
          </p:cNvSpPr>
          <p:nvPr>
            <p:ph type="body" sz="quarter" idx="1"/>
          </p:nvPr>
        </p:nvSpPr>
        <p:spPr>
          <a:xfrm>
            <a:off x="832654" y="4440887"/>
            <a:ext cx="2077973" cy="446655"/>
          </a:xfrm>
          <a:prstGeom prst="rect">
            <a:avLst/>
          </a:prstGeom>
        </p:spPr>
        <p:txBody>
          <a:bodyPr>
            <a:normAutofit/>
          </a:bodyPr>
          <a:lstStyle>
            <a:lvl1pPr marL="0" indent="0">
              <a:buSzTx/>
              <a:buFontTx/>
              <a:buNone/>
              <a:defRPr>
                <a:solidFill>
                  <a:srgbClr val="1C344D"/>
                </a:solidFill>
                <a:latin typeface="Gill Sans MT"/>
                <a:ea typeface="Gill Sans MT"/>
                <a:cs typeface="Gill Sans MT"/>
                <a:sym typeface="Gill Sans MT"/>
              </a:defRPr>
            </a:lvl1pPr>
            <a:lvl2pPr>
              <a:buFontTx/>
              <a:defRPr>
                <a:solidFill>
                  <a:srgbClr val="1C344D"/>
                </a:solidFill>
                <a:latin typeface="Gill Sans MT"/>
                <a:ea typeface="Gill Sans MT"/>
                <a:cs typeface="Gill Sans MT"/>
                <a:sym typeface="Gill Sans MT"/>
              </a:defRPr>
            </a:lvl2pPr>
            <a:lvl3pPr>
              <a:buFontTx/>
              <a:defRPr>
                <a:solidFill>
                  <a:srgbClr val="1C344D"/>
                </a:solidFill>
                <a:latin typeface="Gill Sans MT"/>
                <a:ea typeface="Gill Sans MT"/>
                <a:cs typeface="Gill Sans MT"/>
                <a:sym typeface="Gill Sans MT"/>
              </a:defRPr>
            </a:lvl3pPr>
            <a:lvl4pPr>
              <a:buFontTx/>
              <a:defRPr>
                <a:solidFill>
                  <a:srgbClr val="1C344D"/>
                </a:solidFill>
                <a:latin typeface="Gill Sans MT"/>
                <a:ea typeface="Gill Sans MT"/>
                <a:cs typeface="Gill Sans MT"/>
                <a:sym typeface="Gill Sans MT"/>
              </a:defRPr>
            </a:lvl4pPr>
            <a:lvl5pPr>
              <a:buFontTx/>
              <a:defRPr>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393" name="Text Placeholder 5"/>
          <p:cNvSpPr>
            <a:spLocks noGrp="1"/>
          </p:cNvSpPr>
          <p:nvPr>
            <p:ph type="body" sz="quarter" idx="21"/>
          </p:nvPr>
        </p:nvSpPr>
        <p:spPr>
          <a:xfrm>
            <a:off x="844986" y="4887541"/>
            <a:ext cx="2077973" cy="125291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394" name="Text Placeholder 5"/>
          <p:cNvSpPr>
            <a:spLocks noGrp="1"/>
          </p:cNvSpPr>
          <p:nvPr>
            <p:ph type="body" sz="quarter" idx="22"/>
          </p:nvPr>
        </p:nvSpPr>
        <p:spPr>
          <a:xfrm>
            <a:off x="3540492" y="4440887"/>
            <a:ext cx="2077973" cy="446655"/>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395" name="Text Placeholder 5"/>
          <p:cNvSpPr>
            <a:spLocks noGrp="1"/>
          </p:cNvSpPr>
          <p:nvPr>
            <p:ph type="body" sz="quarter" idx="23"/>
          </p:nvPr>
        </p:nvSpPr>
        <p:spPr>
          <a:xfrm>
            <a:off x="3539945" y="4887541"/>
            <a:ext cx="2077973" cy="125291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396" name="Text Placeholder 5"/>
          <p:cNvSpPr>
            <a:spLocks noGrp="1"/>
          </p:cNvSpPr>
          <p:nvPr>
            <p:ph type="body" sz="quarter" idx="24"/>
          </p:nvPr>
        </p:nvSpPr>
        <p:spPr>
          <a:xfrm>
            <a:off x="6247236" y="4440887"/>
            <a:ext cx="2077973" cy="446655"/>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397" name="Text Placeholder 5"/>
          <p:cNvSpPr>
            <a:spLocks noGrp="1"/>
          </p:cNvSpPr>
          <p:nvPr>
            <p:ph type="body" sz="quarter" idx="25"/>
          </p:nvPr>
        </p:nvSpPr>
        <p:spPr>
          <a:xfrm>
            <a:off x="6246690" y="4887541"/>
            <a:ext cx="2077973" cy="125291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398" name="Text Placeholder 5"/>
          <p:cNvSpPr>
            <a:spLocks noGrp="1"/>
          </p:cNvSpPr>
          <p:nvPr>
            <p:ph type="body" sz="quarter" idx="26"/>
          </p:nvPr>
        </p:nvSpPr>
        <p:spPr>
          <a:xfrm>
            <a:off x="715963" y="1795460"/>
            <a:ext cx="2281237" cy="406402"/>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399" name="Text Placeholder 283"/>
          <p:cNvSpPr>
            <a:spLocks noGrp="1"/>
          </p:cNvSpPr>
          <p:nvPr>
            <p:ph type="body" sz="quarter" idx="27"/>
          </p:nvPr>
        </p:nvSpPr>
        <p:spPr>
          <a:xfrm>
            <a:off x="3432175" y="1795461"/>
            <a:ext cx="2279650" cy="409576"/>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400" name="Text Placeholder 285"/>
          <p:cNvSpPr>
            <a:spLocks noGrp="1"/>
          </p:cNvSpPr>
          <p:nvPr>
            <p:ph type="body" sz="quarter" idx="28"/>
          </p:nvPr>
        </p:nvSpPr>
        <p:spPr>
          <a:xfrm>
            <a:off x="6146800" y="1795463"/>
            <a:ext cx="2281239" cy="406401"/>
          </a:xfrm>
          <a:prstGeom prst="rect">
            <a:avLst/>
          </a:prstGeom>
        </p:spPr>
        <p:txBody>
          <a:bodyPr>
            <a:normAutofit/>
          </a:bodyPr>
          <a:lstStyle/>
          <a:p>
            <a:pPr marL="0" indent="0" algn="ctr">
              <a:buSzTx/>
              <a:buFontTx/>
              <a:buNone/>
              <a:defRPr>
                <a:solidFill>
                  <a:srgbClr val="FFFFFF"/>
                </a:solidFill>
              </a:defRPr>
            </a:pPr>
            <a:endParaRPr/>
          </a:p>
        </p:txBody>
      </p:sp>
      <p:sp>
        <p:nvSpPr>
          <p:cNvPr id="401" name="Text Placeholder 3"/>
          <p:cNvSpPr>
            <a:spLocks noGrp="1"/>
          </p:cNvSpPr>
          <p:nvPr>
            <p:ph type="body" sz="quarter" idx="29"/>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4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409"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410"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413" name="Group 10"/>
          <p:cNvGrpSpPr/>
          <p:nvPr/>
        </p:nvGrpSpPr>
        <p:grpSpPr>
          <a:xfrm>
            <a:off x="0" y="6504699"/>
            <a:ext cx="1076585" cy="294213"/>
            <a:chOff x="0" y="0"/>
            <a:chExt cx="1076584" cy="294212"/>
          </a:xfrm>
        </p:grpSpPr>
        <p:pic>
          <p:nvPicPr>
            <p:cNvPr id="411"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412"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414"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grpSp>
        <p:nvGrpSpPr>
          <p:cNvPr id="440" name="Group 34"/>
          <p:cNvGrpSpPr/>
          <p:nvPr/>
        </p:nvGrpSpPr>
        <p:grpSpPr>
          <a:xfrm>
            <a:off x="845533" y="1624839"/>
            <a:ext cx="2077973" cy="2069247"/>
            <a:chOff x="0" y="0"/>
            <a:chExt cx="2077972" cy="2069245"/>
          </a:xfrm>
        </p:grpSpPr>
        <p:sp>
          <p:nvSpPr>
            <p:cNvPr id="415" name="Oval 6"/>
            <p:cNvSpPr/>
            <p:nvPr/>
          </p:nvSpPr>
          <p:spPr>
            <a:xfrm>
              <a:off x="-1" y="0"/>
              <a:ext cx="2077974" cy="2069246"/>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416" name="Freeform 9"/>
            <p:cNvSpPr/>
            <p:nvPr/>
          </p:nvSpPr>
          <p:spPr>
            <a:xfrm>
              <a:off x="1003534" y="50176"/>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17" name="Freeform 10"/>
            <p:cNvSpPr/>
            <p:nvPr/>
          </p:nvSpPr>
          <p:spPr>
            <a:xfrm>
              <a:off x="1003534" y="1948165"/>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18" name="Freeform 11"/>
            <p:cNvSpPr/>
            <p:nvPr/>
          </p:nvSpPr>
          <p:spPr>
            <a:xfrm>
              <a:off x="526788" y="177266"/>
              <a:ext cx="69323" cy="69789"/>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19" name="Freeform 12"/>
            <p:cNvSpPr/>
            <p:nvPr/>
          </p:nvSpPr>
          <p:spPr>
            <a:xfrm>
              <a:off x="1480770" y="1820008"/>
              <a:ext cx="69323" cy="69790"/>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0" name="Freeform 13"/>
            <p:cNvSpPr/>
            <p:nvPr/>
          </p:nvSpPr>
          <p:spPr>
            <a:xfrm>
              <a:off x="178308" y="524871"/>
              <a:ext cx="69372" cy="69416"/>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1" name="Freeform 14"/>
            <p:cNvSpPr/>
            <p:nvPr/>
          </p:nvSpPr>
          <p:spPr>
            <a:xfrm>
              <a:off x="1829201" y="1472775"/>
              <a:ext cx="69372" cy="69417"/>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2" name="Freeform 15"/>
            <p:cNvSpPr/>
            <p:nvPr/>
          </p:nvSpPr>
          <p:spPr>
            <a:xfrm>
              <a:off x="51267"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3" name="Freeform 16"/>
            <p:cNvSpPr/>
            <p:nvPr/>
          </p:nvSpPr>
          <p:spPr>
            <a:xfrm>
              <a:off x="1956891"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4" name="Freeform 17"/>
            <p:cNvSpPr/>
            <p:nvPr/>
          </p:nvSpPr>
          <p:spPr>
            <a:xfrm>
              <a:off x="178357" y="1473134"/>
              <a:ext cx="69789" cy="69323"/>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5" name="Freeform 18"/>
            <p:cNvSpPr/>
            <p:nvPr/>
          </p:nvSpPr>
          <p:spPr>
            <a:xfrm>
              <a:off x="1828734" y="524606"/>
              <a:ext cx="69790" cy="69323"/>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6" name="Freeform 19"/>
            <p:cNvSpPr/>
            <p:nvPr/>
          </p:nvSpPr>
          <p:spPr>
            <a:xfrm>
              <a:off x="528081" y="1820475"/>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7" name="Freeform 20"/>
            <p:cNvSpPr/>
            <p:nvPr/>
          </p:nvSpPr>
          <p:spPr>
            <a:xfrm>
              <a:off x="1480348" y="177217"/>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28" name="Freeform 21"/>
            <p:cNvSpPr/>
            <p:nvPr/>
          </p:nvSpPr>
          <p:spPr>
            <a:xfrm>
              <a:off x="757270" y="83151"/>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29" name="Freeform 22"/>
            <p:cNvSpPr/>
            <p:nvPr/>
          </p:nvSpPr>
          <p:spPr>
            <a:xfrm>
              <a:off x="1250305" y="1914602"/>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0" name="Freeform 23"/>
            <p:cNvSpPr/>
            <p:nvPr/>
          </p:nvSpPr>
          <p:spPr>
            <a:xfrm>
              <a:off x="330675"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1" name="Freeform 24"/>
            <p:cNvSpPr/>
            <p:nvPr/>
          </p:nvSpPr>
          <p:spPr>
            <a:xfrm>
              <a:off x="1677284"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2" name="Freeform 25"/>
            <p:cNvSpPr/>
            <p:nvPr/>
          </p:nvSpPr>
          <p:spPr>
            <a:xfrm>
              <a:off x="84242" y="752901"/>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3" name="Freeform 26"/>
            <p:cNvSpPr/>
            <p:nvPr/>
          </p:nvSpPr>
          <p:spPr>
            <a:xfrm>
              <a:off x="1923328" y="1244851"/>
              <a:ext cx="69310" cy="69311"/>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4" name="Freeform 27"/>
            <p:cNvSpPr/>
            <p:nvPr/>
          </p:nvSpPr>
          <p:spPr>
            <a:xfrm>
              <a:off x="84242" y="1244851"/>
              <a:ext cx="69310" cy="69305"/>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5" name="Freeform 28"/>
            <p:cNvSpPr/>
            <p:nvPr/>
          </p:nvSpPr>
          <p:spPr>
            <a:xfrm>
              <a:off x="1923328" y="752907"/>
              <a:ext cx="69310" cy="69304"/>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6" name="Freeform 29"/>
            <p:cNvSpPr/>
            <p:nvPr/>
          </p:nvSpPr>
          <p:spPr>
            <a:xfrm>
              <a:off x="330675"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7" name="Freeform 30"/>
            <p:cNvSpPr/>
            <p:nvPr/>
          </p:nvSpPr>
          <p:spPr>
            <a:xfrm>
              <a:off x="1677284"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8" name="Freeform 31"/>
            <p:cNvSpPr/>
            <p:nvPr/>
          </p:nvSpPr>
          <p:spPr>
            <a:xfrm>
              <a:off x="757265" y="1914602"/>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39" name="Freeform 32"/>
            <p:cNvSpPr/>
            <p:nvPr/>
          </p:nvSpPr>
          <p:spPr>
            <a:xfrm>
              <a:off x="1250305" y="83151"/>
              <a:ext cx="69311" cy="69310"/>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grpSp>
        <p:nvGrpSpPr>
          <p:cNvPr id="466" name="Group 35"/>
          <p:cNvGrpSpPr/>
          <p:nvPr/>
        </p:nvGrpSpPr>
        <p:grpSpPr>
          <a:xfrm>
            <a:off x="3558349" y="1624839"/>
            <a:ext cx="2077973" cy="2069247"/>
            <a:chOff x="0" y="0"/>
            <a:chExt cx="2077972" cy="2069245"/>
          </a:xfrm>
        </p:grpSpPr>
        <p:sp>
          <p:nvSpPr>
            <p:cNvPr id="441" name="Oval 6"/>
            <p:cNvSpPr/>
            <p:nvPr/>
          </p:nvSpPr>
          <p:spPr>
            <a:xfrm>
              <a:off x="-1" y="0"/>
              <a:ext cx="2077974" cy="2069246"/>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442" name="Freeform 9"/>
            <p:cNvSpPr/>
            <p:nvPr/>
          </p:nvSpPr>
          <p:spPr>
            <a:xfrm>
              <a:off x="1003534" y="50176"/>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3" name="Freeform 10"/>
            <p:cNvSpPr/>
            <p:nvPr/>
          </p:nvSpPr>
          <p:spPr>
            <a:xfrm>
              <a:off x="1003534" y="1948165"/>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4" name="Freeform 11"/>
            <p:cNvSpPr/>
            <p:nvPr/>
          </p:nvSpPr>
          <p:spPr>
            <a:xfrm>
              <a:off x="526788" y="177266"/>
              <a:ext cx="69323" cy="69789"/>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5" name="Freeform 12"/>
            <p:cNvSpPr/>
            <p:nvPr/>
          </p:nvSpPr>
          <p:spPr>
            <a:xfrm>
              <a:off x="1480770" y="1820008"/>
              <a:ext cx="69323" cy="69790"/>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6" name="Freeform 13"/>
            <p:cNvSpPr/>
            <p:nvPr/>
          </p:nvSpPr>
          <p:spPr>
            <a:xfrm>
              <a:off x="178308" y="524871"/>
              <a:ext cx="69372" cy="69416"/>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7" name="Freeform 14"/>
            <p:cNvSpPr/>
            <p:nvPr/>
          </p:nvSpPr>
          <p:spPr>
            <a:xfrm>
              <a:off x="1829201" y="1472775"/>
              <a:ext cx="69372" cy="69417"/>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8" name="Freeform 15"/>
            <p:cNvSpPr/>
            <p:nvPr/>
          </p:nvSpPr>
          <p:spPr>
            <a:xfrm>
              <a:off x="51267"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49" name="Freeform 16"/>
            <p:cNvSpPr/>
            <p:nvPr/>
          </p:nvSpPr>
          <p:spPr>
            <a:xfrm>
              <a:off x="1956891"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50" name="Freeform 17"/>
            <p:cNvSpPr/>
            <p:nvPr/>
          </p:nvSpPr>
          <p:spPr>
            <a:xfrm>
              <a:off x="178357" y="1473134"/>
              <a:ext cx="69789" cy="69323"/>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51" name="Freeform 18"/>
            <p:cNvSpPr/>
            <p:nvPr/>
          </p:nvSpPr>
          <p:spPr>
            <a:xfrm>
              <a:off x="1828734" y="524606"/>
              <a:ext cx="69790" cy="69323"/>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52" name="Freeform 19"/>
            <p:cNvSpPr/>
            <p:nvPr/>
          </p:nvSpPr>
          <p:spPr>
            <a:xfrm>
              <a:off x="528081" y="1820475"/>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53" name="Freeform 20"/>
            <p:cNvSpPr/>
            <p:nvPr/>
          </p:nvSpPr>
          <p:spPr>
            <a:xfrm>
              <a:off x="1480348" y="177217"/>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54" name="Freeform 21"/>
            <p:cNvSpPr/>
            <p:nvPr/>
          </p:nvSpPr>
          <p:spPr>
            <a:xfrm>
              <a:off x="757270" y="83151"/>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55" name="Freeform 22"/>
            <p:cNvSpPr/>
            <p:nvPr/>
          </p:nvSpPr>
          <p:spPr>
            <a:xfrm>
              <a:off x="1250305" y="1914602"/>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56" name="Freeform 23"/>
            <p:cNvSpPr/>
            <p:nvPr/>
          </p:nvSpPr>
          <p:spPr>
            <a:xfrm>
              <a:off x="330675"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57" name="Freeform 24"/>
            <p:cNvSpPr/>
            <p:nvPr/>
          </p:nvSpPr>
          <p:spPr>
            <a:xfrm>
              <a:off x="1677284"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58" name="Freeform 25"/>
            <p:cNvSpPr/>
            <p:nvPr/>
          </p:nvSpPr>
          <p:spPr>
            <a:xfrm>
              <a:off x="84242" y="752901"/>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59" name="Freeform 26"/>
            <p:cNvSpPr/>
            <p:nvPr/>
          </p:nvSpPr>
          <p:spPr>
            <a:xfrm>
              <a:off x="1923328" y="1244851"/>
              <a:ext cx="69310" cy="69311"/>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60" name="Freeform 27"/>
            <p:cNvSpPr/>
            <p:nvPr/>
          </p:nvSpPr>
          <p:spPr>
            <a:xfrm>
              <a:off x="84242" y="1244851"/>
              <a:ext cx="69310" cy="69305"/>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61" name="Freeform 28"/>
            <p:cNvSpPr/>
            <p:nvPr/>
          </p:nvSpPr>
          <p:spPr>
            <a:xfrm>
              <a:off x="1923328" y="752907"/>
              <a:ext cx="69310" cy="69304"/>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62" name="Freeform 29"/>
            <p:cNvSpPr/>
            <p:nvPr/>
          </p:nvSpPr>
          <p:spPr>
            <a:xfrm>
              <a:off x="330675"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63" name="Freeform 30"/>
            <p:cNvSpPr/>
            <p:nvPr/>
          </p:nvSpPr>
          <p:spPr>
            <a:xfrm>
              <a:off x="1677284"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64" name="Freeform 31"/>
            <p:cNvSpPr/>
            <p:nvPr/>
          </p:nvSpPr>
          <p:spPr>
            <a:xfrm>
              <a:off x="757265" y="1914602"/>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65" name="Freeform 32"/>
            <p:cNvSpPr/>
            <p:nvPr/>
          </p:nvSpPr>
          <p:spPr>
            <a:xfrm>
              <a:off x="1250305" y="83151"/>
              <a:ext cx="69311" cy="69310"/>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grpSp>
        <p:nvGrpSpPr>
          <p:cNvPr id="492" name="Group 63"/>
          <p:cNvGrpSpPr/>
          <p:nvPr/>
        </p:nvGrpSpPr>
        <p:grpSpPr>
          <a:xfrm>
            <a:off x="6271164" y="1624839"/>
            <a:ext cx="2077973" cy="2069247"/>
            <a:chOff x="0" y="0"/>
            <a:chExt cx="2077972" cy="2069245"/>
          </a:xfrm>
        </p:grpSpPr>
        <p:sp>
          <p:nvSpPr>
            <p:cNvPr id="467" name="Oval 6"/>
            <p:cNvSpPr/>
            <p:nvPr/>
          </p:nvSpPr>
          <p:spPr>
            <a:xfrm>
              <a:off x="-1" y="0"/>
              <a:ext cx="2077974" cy="2069246"/>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468" name="Freeform 9"/>
            <p:cNvSpPr/>
            <p:nvPr/>
          </p:nvSpPr>
          <p:spPr>
            <a:xfrm>
              <a:off x="1003534" y="50176"/>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69" name="Freeform 10"/>
            <p:cNvSpPr/>
            <p:nvPr/>
          </p:nvSpPr>
          <p:spPr>
            <a:xfrm>
              <a:off x="1003534" y="1948165"/>
              <a:ext cx="69812" cy="68722"/>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0" name="Freeform 11"/>
            <p:cNvSpPr/>
            <p:nvPr/>
          </p:nvSpPr>
          <p:spPr>
            <a:xfrm>
              <a:off x="526788" y="177266"/>
              <a:ext cx="69323" cy="69789"/>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1" name="Freeform 12"/>
            <p:cNvSpPr/>
            <p:nvPr/>
          </p:nvSpPr>
          <p:spPr>
            <a:xfrm>
              <a:off x="1480770" y="1820008"/>
              <a:ext cx="69323" cy="69790"/>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2" name="Freeform 13"/>
            <p:cNvSpPr/>
            <p:nvPr/>
          </p:nvSpPr>
          <p:spPr>
            <a:xfrm>
              <a:off x="178308" y="524871"/>
              <a:ext cx="69372" cy="69416"/>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3" name="Freeform 14"/>
            <p:cNvSpPr/>
            <p:nvPr/>
          </p:nvSpPr>
          <p:spPr>
            <a:xfrm>
              <a:off x="1829201" y="1472775"/>
              <a:ext cx="69372" cy="69417"/>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4" name="Freeform 15"/>
            <p:cNvSpPr/>
            <p:nvPr/>
          </p:nvSpPr>
          <p:spPr>
            <a:xfrm>
              <a:off x="51267"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5" name="Freeform 16"/>
            <p:cNvSpPr/>
            <p:nvPr/>
          </p:nvSpPr>
          <p:spPr>
            <a:xfrm>
              <a:off x="1956891" y="998080"/>
              <a:ext cx="68722" cy="70903"/>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6" name="Freeform 17"/>
            <p:cNvSpPr/>
            <p:nvPr/>
          </p:nvSpPr>
          <p:spPr>
            <a:xfrm>
              <a:off x="178357" y="1473134"/>
              <a:ext cx="69789" cy="69323"/>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7" name="Freeform 18"/>
            <p:cNvSpPr/>
            <p:nvPr/>
          </p:nvSpPr>
          <p:spPr>
            <a:xfrm>
              <a:off x="1828734" y="524606"/>
              <a:ext cx="69790" cy="69323"/>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8" name="Freeform 19"/>
            <p:cNvSpPr/>
            <p:nvPr/>
          </p:nvSpPr>
          <p:spPr>
            <a:xfrm>
              <a:off x="528081" y="1820475"/>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79" name="Freeform 20"/>
            <p:cNvSpPr/>
            <p:nvPr/>
          </p:nvSpPr>
          <p:spPr>
            <a:xfrm>
              <a:off x="1480348" y="177217"/>
              <a:ext cx="68452" cy="69372"/>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480" name="Freeform 21"/>
            <p:cNvSpPr/>
            <p:nvPr/>
          </p:nvSpPr>
          <p:spPr>
            <a:xfrm>
              <a:off x="757270" y="83151"/>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1" name="Freeform 22"/>
            <p:cNvSpPr/>
            <p:nvPr/>
          </p:nvSpPr>
          <p:spPr>
            <a:xfrm>
              <a:off x="1250305" y="1914602"/>
              <a:ext cx="69305" cy="69310"/>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2" name="Freeform 23"/>
            <p:cNvSpPr/>
            <p:nvPr/>
          </p:nvSpPr>
          <p:spPr>
            <a:xfrm>
              <a:off x="330675"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3" name="Freeform 24"/>
            <p:cNvSpPr/>
            <p:nvPr/>
          </p:nvSpPr>
          <p:spPr>
            <a:xfrm>
              <a:off x="1677284"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4" name="Freeform 25"/>
            <p:cNvSpPr/>
            <p:nvPr/>
          </p:nvSpPr>
          <p:spPr>
            <a:xfrm>
              <a:off x="84242" y="752901"/>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5" name="Freeform 26"/>
            <p:cNvSpPr/>
            <p:nvPr/>
          </p:nvSpPr>
          <p:spPr>
            <a:xfrm>
              <a:off x="1923328" y="1244851"/>
              <a:ext cx="69310" cy="69311"/>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6" name="Freeform 27"/>
            <p:cNvSpPr/>
            <p:nvPr/>
          </p:nvSpPr>
          <p:spPr>
            <a:xfrm>
              <a:off x="84242" y="1244851"/>
              <a:ext cx="69310" cy="69305"/>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7" name="Freeform 28"/>
            <p:cNvSpPr/>
            <p:nvPr/>
          </p:nvSpPr>
          <p:spPr>
            <a:xfrm>
              <a:off x="1923328" y="752907"/>
              <a:ext cx="69310" cy="69304"/>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8" name="Freeform 29"/>
            <p:cNvSpPr/>
            <p:nvPr/>
          </p:nvSpPr>
          <p:spPr>
            <a:xfrm>
              <a:off x="330675" y="1669649"/>
              <a:ext cx="68921" cy="6892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89" name="Freeform 30"/>
            <p:cNvSpPr/>
            <p:nvPr/>
          </p:nvSpPr>
          <p:spPr>
            <a:xfrm>
              <a:off x="1677284" y="328493"/>
              <a:ext cx="68921" cy="68921"/>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90" name="Freeform 31"/>
            <p:cNvSpPr/>
            <p:nvPr/>
          </p:nvSpPr>
          <p:spPr>
            <a:xfrm>
              <a:off x="757265" y="1914602"/>
              <a:ext cx="69310" cy="69310"/>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491" name="Freeform 32"/>
            <p:cNvSpPr/>
            <p:nvPr/>
          </p:nvSpPr>
          <p:spPr>
            <a:xfrm>
              <a:off x="1250305" y="83151"/>
              <a:ext cx="69311" cy="69310"/>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sp>
        <p:nvSpPr>
          <p:cNvPr id="493" name="Body Level One…"/>
          <p:cNvSpPr txBox="1">
            <a:spLocks noGrp="1"/>
          </p:cNvSpPr>
          <p:nvPr>
            <p:ph type="body" sz="quarter" idx="1"/>
          </p:nvPr>
        </p:nvSpPr>
        <p:spPr>
          <a:xfrm>
            <a:off x="845533" y="3894521"/>
            <a:ext cx="2077973" cy="406049"/>
          </a:xfrm>
          <a:prstGeom prst="rect">
            <a:avLst/>
          </a:prstGeom>
        </p:spPr>
        <p:txBody>
          <a:bodyPr>
            <a:normAutofit/>
          </a:bodyPr>
          <a:lstStyle>
            <a:lvl1pPr marL="0" indent="0">
              <a:buSzTx/>
              <a:buFontTx/>
              <a:buNone/>
              <a:defRPr>
                <a:solidFill>
                  <a:srgbClr val="1C344D"/>
                </a:solidFill>
                <a:latin typeface="Gill Sans MT"/>
                <a:ea typeface="Gill Sans MT"/>
                <a:cs typeface="Gill Sans MT"/>
                <a:sym typeface="Gill Sans MT"/>
              </a:defRPr>
            </a:lvl1pPr>
            <a:lvl2pPr>
              <a:buFontTx/>
              <a:defRPr>
                <a:solidFill>
                  <a:srgbClr val="1C344D"/>
                </a:solidFill>
                <a:latin typeface="Gill Sans MT"/>
                <a:ea typeface="Gill Sans MT"/>
                <a:cs typeface="Gill Sans MT"/>
                <a:sym typeface="Gill Sans MT"/>
              </a:defRPr>
            </a:lvl2pPr>
            <a:lvl3pPr>
              <a:buFontTx/>
              <a:defRPr>
                <a:solidFill>
                  <a:srgbClr val="1C344D"/>
                </a:solidFill>
                <a:latin typeface="Gill Sans MT"/>
                <a:ea typeface="Gill Sans MT"/>
                <a:cs typeface="Gill Sans MT"/>
                <a:sym typeface="Gill Sans MT"/>
              </a:defRPr>
            </a:lvl3pPr>
            <a:lvl4pPr>
              <a:buFontTx/>
              <a:defRPr>
                <a:solidFill>
                  <a:srgbClr val="1C344D"/>
                </a:solidFill>
                <a:latin typeface="Gill Sans MT"/>
                <a:ea typeface="Gill Sans MT"/>
                <a:cs typeface="Gill Sans MT"/>
                <a:sym typeface="Gill Sans MT"/>
              </a:defRPr>
            </a:lvl4pPr>
            <a:lvl5pPr>
              <a:buFontTx/>
              <a:defRPr>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494" name="Text Placeholder 5"/>
          <p:cNvSpPr>
            <a:spLocks noGrp="1"/>
          </p:cNvSpPr>
          <p:nvPr>
            <p:ph type="body" sz="quarter" idx="21"/>
          </p:nvPr>
        </p:nvSpPr>
        <p:spPr>
          <a:xfrm>
            <a:off x="844986" y="4279841"/>
            <a:ext cx="2077973" cy="15688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495" name="Text Placeholder 5"/>
          <p:cNvSpPr>
            <a:spLocks noGrp="1"/>
          </p:cNvSpPr>
          <p:nvPr>
            <p:ph type="body" sz="quarter" idx="22"/>
          </p:nvPr>
        </p:nvSpPr>
        <p:spPr>
          <a:xfrm>
            <a:off x="3558349" y="3882656"/>
            <a:ext cx="20779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496" name="Text Placeholder 5"/>
          <p:cNvSpPr>
            <a:spLocks noGrp="1"/>
          </p:cNvSpPr>
          <p:nvPr>
            <p:ph type="body" sz="quarter" idx="23"/>
          </p:nvPr>
        </p:nvSpPr>
        <p:spPr>
          <a:xfrm>
            <a:off x="3557801" y="4267975"/>
            <a:ext cx="2077973" cy="15688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497" name="Text Placeholder 5"/>
          <p:cNvSpPr>
            <a:spLocks noGrp="1"/>
          </p:cNvSpPr>
          <p:nvPr>
            <p:ph type="body" sz="quarter" idx="24"/>
          </p:nvPr>
        </p:nvSpPr>
        <p:spPr>
          <a:xfrm>
            <a:off x="6273057" y="3855522"/>
            <a:ext cx="2077973"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498" name="Text Placeholder 5"/>
          <p:cNvSpPr>
            <a:spLocks noGrp="1"/>
          </p:cNvSpPr>
          <p:nvPr>
            <p:ph type="body" sz="quarter" idx="25"/>
          </p:nvPr>
        </p:nvSpPr>
        <p:spPr>
          <a:xfrm>
            <a:off x="6272510" y="4240841"/>
            <a:ext cx="2077973" cy="15688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499" name="Text Placeholder 3"/>
          <p:cNvSpPr>
            <a:spLocks noGrp="1"/>
          </p:cNvSpPr>
          <p:nvPr>
            <p:ph type="body" sz="quarter" idx="26"/>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5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507"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508"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511" name="Group 10"/>
          <p:cNvGrpSpPr/>
          <p:nvPr/>
        </p:nvGrpSpPr>
        <p:grpSpPr>
          <a:xfrm>
            <a:off x="0" y="6504699"/>
            <a:ext cx="1076585" cy="294213"/>
            <a:chOff x="0" y="0"/>
            <a:chExt cx="1076584" cy="294212"/>
          </a:xfrm>
        </p:grpSpPr>
        <p:pic>
          <p:nvPicPr>
            <p:cNvPr id="509"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510"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512"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grpSp>
        <p:nvGrpSpPr>
          <p:cNvPr id="538" name="Group 2"/>
          <p:cNvGrpSpPr/>
          <p:nvPr/>
        </p:nvGrpSpPr>
        <p:grpSpPr>
          <a:xfrm>
            <a:off x="626589" y="1706116"/>
            <a:ext cx="3031010" cy="3018280"/>
            <a:chOff x="0" y="0"/>
            <a:chExt cx="3031008" cy="3018279"/>
          </a:xfrm>
        </p:grpSpPr>
        <p:sp>
          <p:nvSpPr>
            <p:cNvPr id="513" name="Oval 6"/>
            <p:cNvSpPr/>
            <p:nvPr/>
          </p:nvSpPr>
          <p:spPr>
            <a:xfrm>
              <a:off x="-1" y="0"/>
              <a:ext cx="3031010" cy="3018280"/>
            </a:xfrm>
            <a:prstGeom prst="ellipse">
              <a:avLst/>
            </a:prstGeom>
            <a:solidFill>
              <a:srgbClr val="FFFFFF"/>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t">
              <a:noAutofit/>
            </a:bodyPr>
            <a:lstStyle/>
            <a:p>
              <a:endParaRPr/>
            </a:p>
          </p:txBody>
        </p:sp>
        <p:sp>
          <p:nvSpPr>
            <p:cNvPr id="514" name="Freeform 9"/>
            <p:cNvSpPr/>
            <p:nvPr/>
          </p:nvSpPr>
          <p:spPr>
            <a:xfrm>
              <a:off x="1463793" y="73189"/>
              <a:ext cx="101830" cy="100240"/>
            </a:xfrm>
            <a:custGeom>
              <a:avLst/>
              <a:gdLst/>
              <a:ahLst/>
              <a:cxnLst>
                <a:cxn ang="0">
                  <a:pos x="wd2" y="hd2"/>
                </a:cxn>
                <a:cxn ang="5400000">
                  <a:pos x="wd2" y="hd2"/>
                </a:cxn>
                <a:cxn ang="10800000">
                  <a:pos x="wd2" y="hd2"/>
                </a:cxn>
                <a:cxn ang="16200000">
                  <a:pos x="wd2" y="hd2"/>
                </a:cxn>
              </a:cxnLst>
              <a:rect l="0" t="0" r="r" b="b"/>
              <a:pathLst>
                <a:path w="21600" h="21600" extrusionOk="0">
                  <a:moveTo>
                    <a:pt x="21600" y="11040"/>
                  </a:moveTo>
                  <a:cubicBezTo>
                    <a:pt x="21600" y="4800"/>
                    <a:pt x="16904" y="0"/>
                    <a:pt x="10800" y="0"/>
                  </a:cubicBezTo>
                  <a:cubicBezTo>
                    <a:pt x="5165" y="0"/>
                    <a:pt x="0" y="4800"/>
                    <a:pt x="0" y="10560"/>
                  </a:cubicBezTo>
                  <a:cubicBezTo>
                    <a:pt x="0" y="16800"/>
                    <a:pt x="4696" y="21600"/>
                    <a:pt x="10800" y="21600"/>
                  </a:cubicBezTo>
                  <a:cubicBezTo>
                    <a:pt x="16435" y="21600"/>
                    <a:pt x="21600" y="16800"/>
                    <a:pt x="21600" y="1104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15" name="Freeform 10"/>
            <p:cNvSpPr/>
            <p:nvPr/>
          </p:nvSpPr>
          <p:spPr>
            <a:xfrm>
              <a:off x="1463793" y="2841668"/>
              <a:ext cx="101830" cy="100240"/>
            </a:xfrm>
            <a:custGeom>
              <a:avLst/>
              <a:gdLst/>
              <a:ahLst/>
              <a:cxnLst>
                <a:cxn ang="0">
                  <a:pos x="wd2" y="hd2"/>
                </a:cxn>
                <a:cxn ang="5400000">
                  <a:pos x="wd2" y="hd2"/>
                </a:cxn>
                <a:cxn ang="10800000">
                  <a:pos x="wd2" y="hd2"/>
                </a:cxn>
                <a:cxn ang="16200000">
                  <a:pos x="wd2" y="hd2"/>
                </a:cxn>
              </a:cxnLst>
              <a:rect l="0" t="0" r="r" b="b"/>
              <a:pathLst>
                <a:path w="21600" h="21600" extrusionOk="0">
                  <a:moveTo>
                    <a:pt x="0" y="10560"/>
                  </a:moveTo>
                  <a:cubicBezTo>
                    <a:pt x="0" y="16800"/>
                    <a:pt x="4696" y="21600"/>
                    <a:pt x="10800" y="21600"/>
                  </a:cubicBezTo>
                  <a:cubicBezTo>
                    <a:pt x="16435" y="21600"/>
                    <a:pt x="21600" y="16800"/>
                    <a:pt x="21600" y="11040"/>
                  </a:cubicBezTo>
                  <a:cubicBezTo>
                    <a:pt x="21600" y="4800"/>
                    <a:pt x="16904" y="0"/>
                    <a:pt x="10800" y="0"/>
                  </a:cubicBezTo>
                  <a:cubicBezTo>
                    <a:pt x="5165" y="0"/>
                    <a:pt x="0" y="4800"/>
                    <a:pt x="0" y="1056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16" name="Freeform 11"/>
            <p:cNvSpPr/>
            <p:nvPr/>
          </p:nvSpPr>
          <p:spPr>
            <a:xfrm>
              <a:off x="768393" y="258567"/>
              <a:ext cx="101116" cy="101797"/>
            </a:xfrm>
            <a:custGeom>
              <a:avLst/>
              <a:gdLst/>
              <a:ahLst/>
              <a:cxnLst>
                <a:cxn ang="0">
                  <a:pos x="wd2" y="hd2"/>
                </a:cxn>
                <a:cxn ang="5400000">
                  <a:pos x="wd2" y="hd2"/>
                </a:cxn>
                <a:cxn ang="10800000">
                  <a:pos x="wd2" y="hd2"/>
                </a:cxn>
                <a:cxn ang="16200000">
                  <a:pos x="wd2" y="hd2"/>
                </a:cxn>
              </a:cxnLst>
              <a:rect l="0" t="0" r="r" b="b"/>
              <a:pathLst>
                <a:path w="18804" h="18931" extrusionOk="0">
                  <a:moveTo>
                    <a:pt x="17647" y="4896"/>
                  </a:moveTo>
                  <a:cubicBezTo>
                    <a:pt x="15154" y="327"/>
                    <a:pt x="9339" y="-1335"/>
                    <a:pt x="4770" y="1157"/>
                  </a:cubicBezTo>
                  <a:cubicBezTo>
                    <a:pt x="201" y="3650"/>
                    <a:pt x="-1461" y="9465"/>
                    <a:pt x="1447" y="14034"/>
                  </a:cubicBezTo>
                  <a:cubicBezTo>
                    <a:pt x="3939" y="18603"/>
                    <a:pt x="9754" y="20265"/>
                    <a:pt x="13908" y="17773"/>
                  </a:cubicBezTo>
                  <a:cubicBezTo>
                    <a:pt x="18477" y="14865"/>
                    <a:pt x="20139" y="9465"/>
                    <a:pt x="17647" y="4896"/>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17" name="Freeform 12"/>
            <p:cNvSpPr/>
            <p:nvPr/>
          </p:nvSpPr>
          <p:spPr>
            <a:xfrm>
              <a:off x="2159908" y="2654733"/>
              <a:ext cx="101117" cy="101797"/>
            </a:xfrm>
            <a:custGeom>
              <a:avLst/>
              <a:gdLst/>
              <a:ahLst/>
              <a:cxnLst>
                <a:cxn ang="0">
                  <a:pos x="wd2" y="hd2"/>
                </a:cxn>
                <a:cxn ang="5400000">
                  <a:pos x="wd2" y="hd2"/>
                </a:cxn>
                <a:cxn ang="10800000">
                  <a:pos x="wd2" y="hd2"/>
                </a:cxn>
                <a:cxn ang="16200000">
                  <a:pos x="wd2" y="hd2"/>
                </a:cxn>
              </a:cxnLst>
              <a:rect l="0" t="0" r="r" b="b"/>
              <a:pathLst>
                <a:path w="18804" h="18931" extrusionOk="0">
                  <a:moveTo>
                    <a:pt x="1157" y="14034"/>
                  </a:moveTo>
                  <a:cubicBezTo>
                    <a:pt x="3650" y="18603"/>
                    <a:pt x="9465" y="20265"/>
                    <a:pt x="14034" y="17773"/>
                  </a:cubicBezTo>
                  <a:cubicBezTo>
                    <a:pt x="18603" y="15280"/>
                    <a:pt x="20265" y="9465"/>
                    <a:pt x="17357" y="4896"/>
                  </a:cubicBezTo>
                  <a:cubicBezTo>
                    <a:pt x="14865" y="327"/>
                    <a:pt x="9050" y="-1335"/>
                    <a:pt x="4896" y="1157"/>
                  </a:cubicBezTo>
                  <a:cubicBezTo>
                    <a:pt x="327" y="4065"/>
                    <a:pt x="-1335" y="9465"/>
                    <a:pt x="1157" y="14034"/>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18" name="Freeform 13"/>
            <p:cNvSpPr/>
            <p:nvPr/>
          </p:nvSpPr>
          <p:spPr>
            <a:xfrm>
              <a:off x="260087" y="765597"/>
              <a:ext cx="101188" cy="101253"/>
            </a:xfrm>
            <a:custGeom>
              <a:avLst/>
              <a:gdLst/>
              <a:ahLst/>
              <a:cxnLst>
                <a:cxn ang="0">
                  <a:pos x="wd2" y="hd2"/>
                </a:cxn>
                <a:cxn ang="5400000">
                  <a:pos x="wd2" y="hd2"/>
                </a:cxn>
                <a:cxn ang="10800000">
                  <a:pos x="wd2" y="hd2"/>
                </a:cxn>
                <a:cxn ang="16200000">
                  <a:pos x="wd2" y="hd2"/>
                </a:cxn>
              </a:cxnLst>
              <a:rect l="0" t="0" r="r" b="b"/>
              <a:pathLst>
                <a:path w="18818" h="19091" extrusionOk="0">
                  <a:moveTo>
                    <a:pt x="14048" y="1287"/>
                  </a:moveTo>
                  <a:cubicBezTo>
                    <a:pt x="9894" y="-1254"/>
                    <a:pt x="4079" y="17"/>
                    <a:pt x="1171" y="4675"/>
                  </a:cubicBezTo>
                  <a:cubicBezTo>
                    <a:pt x="-1321" y="9334"/>
                    <a:pt x="341" y="14840"/>
                    <a:pt x="4494" y="17805"/>
                  </a:cubicBezTo>
                  <a:cubicBezTo>
                    <a:pt x="9064" y="20346"/>
                    <a:pt x="14879" y="19075"/>
                    <a:pt x="17371" y="14417"/>
                  </a:cubicBezTo>
                  <a:cubicBezTo>
                    <a:pt x="20279" y="9758"/>
                    <a:pt x="18617" y="3828"/>
                    <a:pt x="14048" y="128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19" name="Freeform 14"/>
            <p:cNvSpPr/>
            <p:nvPr/>
          </p:nvSpPr>
          <p:spPr>
            <a:xfrm>
              <a:off x="2668142" y="2148246"/>
              <a:ext cx="101189" cy="101253"/>
            </a:xfrm>
            <a:custGeom>
              <a:avLst/>
              <a:gdLst/>
              <a:ahLst/>
              <a:cxnLst>
                <a:cxn ang="0">
                  <a:pos x="wd2" y="hd2"/>
                </a:cxn>
                <a:cxn ang="5400000">
                  <a:pos x="wd2" y="hd2"/>
                </a:cxn>
                <a:cxn ang="10800000">
                  <a:pos x="wd2" y="hd2"/>
                </a:cxn>
                <a:cxn ang="16200000">
                  <a:pos x="wd2" y="hd2"/>
                </a:cxn>
              </a:cxnLst>
              <a:rect l="0" t="0" r="r" b="b"/>
              <a:pathLst>
                <a:path w="18818" h="19091" extrusionOk="0">
                  <a:moveTo>
                    <a:pt x="4770" y="17805"/>
                  </a:moveTo>
                  <a:cubicBezTo>
                    <a:pt x="8924" y="20346"/>
                    <a:pt x="14739" y="19075"/>
                    <a:pt x="17647" y="14417"/>
                  </a:cubicBezTo>
                  <a:cubicBezTo>
                    <a:pt x="20139" y="9758"/>
                    <a:pt x="18477" y="4252"/>
                    <a:pt x="14324" y="1287"/>
                  </a:cubicBezTo>
                  <a:cubicBezTo>
                    <a:pt x="9754" y="-1254"/>
                    <a:pt x="3939" y="17"/>
                    <a:pt x="1447" y="4675"/>
                  </a:cubicBezTo>
                  <a:cubicBezTo>
                    <a:pt x="-1461" y="9334"/>
                    <a:pt x="201" y="15264"/>
                    <a:pt x="4770" y="17805"/>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0" name="Freeform 15"/>
            <p:cNvSpPr/>
            <p:nvPr/>
          </p:nvSpPr>
          <p:spPr>
            <a:xfrm>
              <a:off x="74781" y="1455837"/>
              <a:ext cx="100239" cy="103422"/>
            </a:xfrm>
            <a:custGeom>
              <a:avLst/>
              <a:gdLst/>
              <a:ahLst/>
              <a:cxnLst>
                <a:cxn ang="0">
                  <a:pos x="wd2" y="hd2"/>
                </a:cxn>
                <a:cxn ang="5400000">
                  <a:pos x="wd2" y="hd2"/>
                </a:cxn>
                <a:cxn ang="10800000">
                  <a:pos x="wd2" y="hd2"/>
                </a:cxn>
                <a:cxn ang="16200000">
                  <a:pos x="wd2" y="hd2"/>
                </a:cxn>
              </a:cxnLst>
              <a:rect l="0" t="0" r="r" b="b"/>
              <a:pathLst>
                <a:path w="21600" h="21600" extrusionOk="0">
                  <a:moveTo>
                    <a:pt x="11040" y="0"/>
                  </a:moveTo>
                  <a:cubicBezTo>
                    <a:pt x="4800" y="0"/>
                    <a:pt x="0" y="4696"/>
                    <a:pt x="0" y="10800"/>
                  </a:cubicBezTo>
                  <a:cubicBezTo>
                    <a:pt x="0" y="16435"/>
                    <a:pt x="4800" y="21600"/>
                    <a:pt x="10560" y="21600"/>
                  </a:cubicBezTo>
                  <a:cubicBezTo>
                    <a:pt x="16800" y="21600"/>
                    <a:pt x="21600" y="16904"/>
                    <a:pt x="21600" y="10800"/>
                  </a:cubicBezTo>
                  <a:cubicBezTo>
                    <a:pt x="21600" y="5165"/>
                    <a:pt x="16800" y="0"/>
                    <a:pt x="11040" y="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1" name="Freeform 16"/>
            <p:cNvSpPr/>
            <p:nvPr/>
          </p:nvSpPr>
          <p:spPr>
            <a:xfrm>
              <a:off x="2854397" y="1455837"/>
              <a:ext cx="100240" cy="103422"/>
            </a:xfrm>
            <a:custGeom>
              <a:avLst/>
              <a:gdLst/>
              <a:ahLst/>
              <a:cxnLst>
                <a:cxn ang="0">
                  <a:pos x="wd2" y="hd2"/>
                </a:cxn>
                <a:cxn ang="5400000">
                  <a:pos x="wd2" y="hd2"/>
                </a:cxn>
                <a:cxn ang="10800000">
                  <a:pos x="wd2" y="hd2"/>
                </a:cxn>
                <a:cxn ang="16200000">
                  <a:pos x="wd2" y="hd2"/>
                </a:cxn>
              </a:cxnLst>
              <a:rect l="0" t="0" r="r" b="b"/>
              <a:pathLst>
                <a:path w="21600" h="21600" extrusionOk="0">
                  <a:moveTo>
                    <a:pt x="10560" y="21600"/>
                  </a:moveTo>
                  <a:cubicBezTo>
                    <a:pt x="16800" y="21600"/>
                    <a:pt x="21600" y="16904"/>
                    <a:pt x="21600" y="10800"/>
                  </a:cubicBezTo>
                  <a:cubicBezTo>
                    <a:pt x="21600" y="5165"/>
                    <a:pt x="16800" y="0"/>
                    <a:pt x="11040" y="0"/>
                  </a:cubicBezTo>
                  <a:cubicBezTo>
                    <a:pt x="4800" y="0"/>
                    <a:pt x="0" y="4696"/>
                    <a:pt x="0" y="10800"/>
                  </a:cubicBezTo>
                  <a:cubicBezTo>
                    <a:pt x="0" y="16435"/>
                    <a:pt x="4800" y="21600"/>
                    <a:pt x="10560" y="2160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2" name="Freeform 17"/>
            <p:cNvSpPr/>
            <p:nvPr/>
          </p:nvSpPr>
          <p:spPr>
            <a:xfrm>
              <a:off x="260158" y="2148770"/>
              <a:ext cx="101797" cy="101116"/>
            </a:xfrm>
            <a:custGeom>
              <a:avLst/>
              <a:gdLst/>
              <a:ahLst/>
              <a:cxnLst>
                <a:cxn ang="0">
                  <a:pos x="wd2" y="hd2"/>
                </a:cxn>
                <a:cxn ang="5400000">
                  <a:pos x="wd2" y="hd2"/>
                </a:cxn>
                <a:cxn ang="10800000">
                  <a:pos x="wd2" y="hd2"/>
                </a:cxn>
                <a:cxn ang="16200000">
                  <a:pos x="wd2" y="hd2"/>
                </a:cxn>
              </a:cxnLst>
              <a:rect l="0" t="0" r="r" b="b"/>
              <a:pathLst>
                <a:path w="18931" h="18804" extrusionOk="0">
                  <a:moveTo>
                    <a:pt x="4896" y="1157"/>
                  </a:moveTo>
                  <a:cubicBezTo>
                    <a:pt x="327" y="3650"/>
                    <a:pt x="-1335" y="9465"/>
                    <a:pt x="1157" y="14034"/>
                  </a:cubicBezTo>
                  <a:cubicBezTo>
                    <a:pt x="3650" y="18603"/>
                    <a:pt x="9465" y="20265"/>
                    <a:pt x="14034" y="17357"/>
                  </a:cubicBezTo>
                  <a:cubicBezTo>
                    <a:pt x="18603" y="14865"/>
                    <a:pt x="20265" y="9050"/>
                    <a:pt x="17773" y="4896"/>
                  </a:cubicBezTo>
                  <a:cubicBezTo>
                    <a:pt x="14865" y="327"/>
                    <a:pt x="9465" y="-1335"/>
                    <a:pt x="4896" y="115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3" name="Freeform 18"/>
            <p:cNvSpPr/>
            <p:nvPr/>
          </p:nvSpPr>
          <p:spPr>
            <a:xfrm>
              <a:off x="2667462" y="765210"/>
              <a:ext cx="101797" cy="101117"/>
            </a:xfrm>
            <a:custGeom>
              <a:avLst/>
              <a:gdLst/>
              <a:ahLst/>
              <a:cxnLst>
                <a:cxn ang="0">
                  <a:pos x="wd2" y="hd2"/>
                </a:cxn>
                <a:cxn ang="5400000">
                  <a:pos x="wd2" y="hd2"/>
                </a:cxn>
                <a:cxn ang="10800000">
                  <a:pos x="wd2" y="hd2"/>
                </a:cxn>
                <a:cxn ang="16200000">
                  <a:pos x="wd2" y="hd2"/>
                </a:cxn>
              </a:cxnLst>
              <a:rect l="0" t="0" r="r" b="b"/>
              <a:pathLst>
                <a:path w="18931" h="18804" extrusionOk="0">
                  <a:moveTo>
                    <a:pt x="14034" y="17647"/>
                  </a:moveTo>
                  <a:cubicBezTo>
                    <a:pt x="18603" y="15154"/>
                    <a:pt x="20265" y="9339"/>
                    <a:pt x="17773" y="4770"/>
                  </a:cubicBezTo>
                  <a:cubicBezTo>
                    <a:pt x="15280" y="201"/>
                    <a:pt x="9465" y="-1461"/>
                    <a:pt x="4896" y="1447"/>
                  </a:cubicBezTo>
                  <a:cubicBezTo>
                    <a:pt x="327" y="3939"/>
                    <a:pt x="-1335" y="9754"/>
                    <a:pt x="1157" y="13908"/>
                  </a:cubicBezTo>
                  <a:cubicBezTo>
                    <a:pt x="4065" y="18477"/>
                    <a:pt x="9465" y="20139"/>
                    <a:pt x="14034" y="17647"/>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4" name="Freeform 19"/>
            <p:cNvSpPr/>
            <p:nvPr/>
          </p:nvSpPr>
          <p:spPr>
            <a:xfrm>
              <a:off x="770279" y="2655413"/>
              <a:ext cx="99846" cy="101189"/>
            </a:xfrm>
            <a:custGeom>
              <a:avLst/>
              <a:gdLst/>
              <a:ahLst/>
              <a:cxnLst>
                <a:cxn ang="0">
                  <a:pos x="wd2" y="hd2"/>
                </a:cxn>
                <a:cxn ang="5400000">
                  <a:pos x="wd2" y="hd2"/>
                </a:cxn>
                <a:cxn ang="10800000">
                  <a:pos x="wd2" y="hd2"/>
                </a:cxn>
                <a:cxn ang="16200000">
                  <a:pos x="wd2" y="hd2"/>
                </a:cxn>
              </a:cxnLst>
              <a:rect l="0" t="0" r="r" b="b"/>
              <a:pathLst>
                <a:path w="19091" h="18818" extrusionOk="0">
                  <a:moveTo>
                    <a:pt x="1287" y="4770"/>
                  </a:moveTo>
                  <a:cubicBezTo>
                    <a:pt x="-1254" y="8924"/>
                    <a:pt x="17" y="14739"/>
                    <a:pt x="4675" y="17647"/>
                  </a:cubicBezTo>
                  <a:cubicBezTo>
                    <a:pt x="9334" y="20139"/>
                    <a:pt x="14840" y="18477"/>
                    <a:pt x="17805" y="14324"/>
                  </a:cubicBezTo>
                  <a:cubicBezTo>
                    <a:pt x="20346" y="9754"/>
                    <a:pt x="19075" y="3939"/>
                    <a:pt x="14417" y="1447"/>
                  </a:cubicBezTo>
                  <a:cubicBezTo>
                    <a:pt x="9758" y="-1461"/>
                    <a:pt x="3828" y="201"/>
                    <a:pt x="1287" y="4770"/>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5" name="Freeform 20"/>
            <p:cNvSpPr/>
            <p:nvPr/>
          </p:nvSpPr>
          <p:spPr>
            <a:xfrm>
              <a:off x="2159292" y="258495"/>
              <a:ext cx="99847" cy="101188"/>
            </a:xfrm>
            <a:custGeom>
              <a:avLst/>
              <a:gdLst/>
              <a:ahLst/>
              <a:cxnLst>
                <a:cxn ang="0">
                  <a:pos x="wd2" y="hd2"/>
                </a:cxn>
                <a:cxn ang="5400000">
                  <a:pos x="wd2" y="hd2"/>
                </a:cxn>
                <a:cxn ang="10800000">
                  <a:pos x="wd2" y="hd2"/>
                </a:cxn>
                <a:cxn ang="16200000">
                  <a:pos x="wd2" y="hd2"/>
                </a:cxn>
              </a:cxnLst>
              <a:rect l="0" t="0" r="r" b="b"/>
              <a:pathLst>
                <a:path w="19091" h="18818" extrusionOk="0">
                  <a:moveTo>
                    <a:pt x="17805" y="14048"/>
                  </a:moveTo>
                  <a:cubicBezTo>
                    <a:pt x="20346" y="9894"/>
                    <a:pt x="19075" y="4079"/>
                    <a:pt x="14417" y="1171"/>
                  </a:cubicBezTo>
                  <a:cubicBezTo>
                    <a:pt x="9758" y="-1321"/>
                    <a:pt x="4252" y="341"/>
                    <a:pt x="1287" y="4494"/>
                  </a:cubicBezTo>
                  <a:cubicBezTo>
                    <a:pt x="-1254" y="9064"/>
                    <a:pt x="17" y="14879"/>
                    <a:pt x="4675" y="17371"/>
                  </a:cubicBezTo>
                  <a:cubicBezTo>
                    <a:pt x="9334" y="20279"/>
                    <a:pt x="15264" y="18617"/>
                    <a:pt x="17805" y="14048"/>
                  </a:cubicBezTo>
                  <a:close/>
                </a:path>
              </a:pathLst>
            </a:custGeom>
            <a:solidFill>
              <a:srgbClr val="CCCCCC"/>
            </a:solidFill>
            <a:ln w="12700" cap="flat">
              <a:noFill/>
              <a:miter lim="400000"/>
            </a:ln>
            <a:effectLst/>
          </p:spPr>
          <p:txBody>
            <a:bodyPr wrap="square" lIns="45719" tIns="45719" rIns="45719" bIns="45719" numCol="1" anchor="t">
              <a:noAutofit/>
            </a:bodyPr>
            <a:lstStyle/>
            <a:p>
              <a:endParaRPr/>
            </a:p>
          </p:txBody>
        </p:sp>
        <p:sp>
          <p:nvSpPr>
            <p:cNvPr id="526" name="Freeform 21"/>
            <p:cNvSpPr/>
            <p:nvPr/>
          </p:nvSpPr>
          <p:spPr>
            <a:xfrm>
              <a:off x="1104584" y="121287"/>
              <a:ext cx="101090" cy="101098"/>
            </a:xfrm>
            <a:custGeom>
              <a:avLst/>
              <a:gdLst/>
              <a:ahLst/>
              <a:cxnLst>
                <a:cxn ang="0">
                  <a:pos x="wd2" y="hd2"/>
                </a:cxn>
                <a:cxn ang="5400000">
                  <a:pos x="wd2" y="hd2"/>
                </a:cxn>
                <a:cxn ang="10800000">
                  <a:pos x="wd2" y="hd2"/>
                </a:cxn>
                <a:cxn ang="16200000">
                  <a:pos x="wd2" y="hd2"/>
                </a:cxn>
              </a:cxnLst>
              <a:rect l="0" t="0" r="r" b="b"/>
              <a:pathLst>
                <a:path w="19605" h="19607" extrusionOk="0">
                  <a:moveTo>
                    <a:pt x="19306" y="7211"/>
                  </a:moveTo>
                  <a:cubicBezTo>
                    <a:pt x="18010" y="2027"/>
                    <a:pt x="12826" y="-997"/>
                    <a:pt x="7642" y="299"/>
                  </a:cubicBezTo>
                  <a:cubicBezTo>
                    <a:pt x="2026" y="1595"/>
                    <a:pt x="-998" y="6779"/>
                    <a:pt x="298" y="12395"/>
                  </a:cubicBezTo>
                  <a:cubicBezTo>
                    <a:pt x="1594" y="17579"/>
                    <a:pt x="7210" y="20603"/>
                    <a:pt x="12394" y="19307"/>
                  </a:cubicBezTo>
                  <a:cubicBezTo>
                    <a:pt x="17578" y="18011"/>
                    <a:pt x="20602" y="12395"/>
                    <a:pt x="19306"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27" name="Freeform 22"/>
            <p:cNvSpPr/>
            <p:nvPr/>
          </p:nvSpPr>
          <p:spPr>
            <a:xfrm>
              <a:off x="1823744" y="2792710"/>
              <a:ext cx="101090" cy="101099"/>
            </a:xfrm>
            <a:custGeom>
              <a:avLst/>
              <a:gdLst/>
              <a:ahLst/>
              <a:cxnLst>
                <a:cxn ang="0">
                  <a:pos x="wd2" y="hd2"/>
                </a:cxn>
                <a:cxn ang="5400000">
                  <a:pos x="wd2" y="hd2"/>
                </a:cxn>
                <a:cxn ang="10800000">
                  <a:pos x="wd2" y="hd2"/>
                </a:cxn>
                <a:cxn ang="16200000">
                  <a:pos x="wd2" y="hd2"/>
                </a:cxn>
              </a:cxnLst>
              <a:rect l="0" t="0" r="r" b="b"/>
              <a:pathLst>
                <a:path w="19605" h="19607" extrusionOk="0">
                  <a:moveTo>
                    <a:pt x="299" y="12395"/>
                  </a:moveTo>
                  <a:cubicBezTo>
                    <a:pt x="1595" y="17579"/>
                    <a:pt x="6779" y="20603"/>
                    <a:pt x="11963" y="19307"/>
                  </a:cubicBezTo>
                  <a:cubicBezTo>
                    <a:pt x="17579" y="18011"/>
                    <a:pt x="20603" y="12827"/>
                    <a:pt x="19307" y="7211"/>
                  </a:cubicBezTo>
                  <a:cubicBezTo>
                    <a:pt x="18011" y="2027"/>
                    <a:pt x="12395" y="-997"/>
                    <a:pt x="7211" y="299"/>
                  </a:cubicBezTo>
                  <a:cubicBezTo>
                    <a:pt x="2027" y="1595"/>
                    <a:pt x="-997" y="7211"/>
                    <a:pt x="299"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28" name="Freeform 23"/>
            <p:cNvSpPr/>
            <p:nvPr/>
          </p:nvSpPr>
          <p:spPr>
            <a:xfrm>
              <a:off x="482335" y="47915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16740" y="2916"/>
                  </a:moveTo>
                  <a:cubicBezTo>
                    <a:pt x="12852" y="-972"/>
                    <a:pt x="6804" y="-972"/>
                    <a:pt x="2916" y="2916"/>
                  </a:cubicBezTo>
                  <a:cubicBezTo>
                    <a:pt x="-972" y="6372"/>
                    <a:pt x="-972" y="12852"/>
                    <a:pt x="2916" y="16740"/>
                  </a:cubicBezTo>
                  <a:cubicBezTo>
                    <a:pt x="6372" y="20196"/>
                    <a:pt x="12852" y="20628"/>
                    <a:pt x="16740" y="16740"/>
                  </a:cubicBezTo>
                  <a:cubicBezTo>
                    <a:pt x="20196" y="12852"/>
                    <a:pt x="20628" y="6804"/>
                    <a:pt x="16740" y="291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29" name="Freeform 24"/>
            <p:cNvSpPr/>
            <p:nvPr/>
          </p:nvSpPr>
          <p:spPr>
            <a:xfrm>
              <a:off x="2446551" y="243541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2756" y="16580"/>
                  </a:moveTo>
                  <a:cubicBezTo>
                    <a:pt x="6644" y="20468"/>
                    <a:pt x="12692" y="20468"/>
                    <a:pt x="16580" y="16580"/>
                  </a:cubicBezTo>
                  <a:cubicBezTo>
                    <a:pt x="20468" y="13124"/>
                    <a:pt x="20468" y="6644"/>
                    <a:pt x="16580" y="2756"/>
                  </a:cubicBezTo>
                  <a:cubicBezTo>
                    <a:pt x="13124" y="-700"/>
                    <a:pt x="6644" y="-1132"/>
                    <a:pt x="2756" y="2756"/>
                  </a:cubicBezTo>
                  <a:cubicBezTo>
                    <a:pt x="-700" y="6644"/>
                    <a:pt x="-1132" y="12692"/>
                    <a:pt x="2756" y="1658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0" name="Freeform 25"/>
            <p:cNvSpPr/>
            <p:nvPr/>
          </p:nvSpPr>
          <p:spPr>
            <a:xfrm>
              <a:off x="122879" y="1098210"/>
              <a:ext cx="101098" cy="101098"/>
            </a:xfrm>
            <a:custGeom>
              <a:avLst/>
              <a:gdLst/>
              <a:ahLst/>
              <a:cxnLst>
                <a:cxn ang="0">
                  <a:pos x="wd2" y="hd2"/>
                </a:cxn>
                <a:cxn ang="5400000">
                  <a:pos x="wd2" y="hd2"/>
                </a:cxn>
                <a:cxn ang="10800000">
                  <a:pos x="wd2" y="hd2"/>
                </a:cxn>
                <a:cxn ang="16200000">
                  <a:pos x="wd2" y="hd2"/>
                </a:cxn>
              </a:cxnLst>
              <a:rect l="0" t="0" r="r" b="b"/>
              <a:pathLst>
                <a:path w="19607" h="19607" extrusionOk="0">
                  <a:moveTo>
                    <a:pt x="12395" y="299"/>
                  </a:moveTo>
                  <a:cubicBezTo>
                    <a:pt x="7211" y="-997"/>
                    <a:pt x="1595" y="2027"/>
                    <a:pt x="299" y="7211"/>
                  </a:cubicBezTo>
                  <a:cubicBezTo>
                    <a:pt x="-997" y="12395"/>
                    <a:pt x="2027" y="18011"/>
                    <a:pt x="7211" y="19307"/>
                  </a:cubicBezTo>
                  <a:cubicBezTo>
                    <a:pt x="12395" y="20603"/>
                    <a:pt x="17579" y="17579"/>
                    <a:pt x="19307" y="12395"/>
                  </a:cubicBezTo>
                  <a:cubicBezTo>
                    <a:pt x="20603" y="7211"/>
                    <a:pt x="17579" y="2027"/>
                    <a:pt x="12395"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1" name="Freeform 26"/>
            <p:cNvSpPr/>
            <p:nvPr/>
          </p:nvSpPr>
          <p:spPr>
            <a:xfrm>
              <a:off x="2805439" y="1815788"/>
              <a:ext cx="101099" cy="101098"/>
            </a:xfrm>
            <a:custGeom>
              <a:avLst/>
              <a:gdLst/>
              <a:ahLst/>
              <a:cxnLst>
                <a:cxn ang="0">
                  <a:pos x="wd2" y="hd2"/>
                </a:cxn>
                <a:cxn ang="5400000">
                  <a:pos x="wd2" y="hd2"/>
                </a:cxn>
                <a:cxn ang="10800000">
                  <a:pos x="wd2" y="hd2"/>
                </a:cxn>
                <a:cxn ang="16200000">
                  <a:pos x="wd2" y="hd2"/>
                </a:cxn>
              </a:cxnLst>
              <a:rect l="0" t="0" r="r" b="b"/>
              <a:pathLst>
                <a:path w="19607" h="19607" extrusionOk="0">
                  <a:moveTo>
                    <a:pt x="7211" y="19307"/>
                  </a:moveTo>
                  <a:cubicBezTo>
                    <a:pt x="12395" y="20603"/>
                    <a:pt x="18011" y="17579"/>
                    <a:pt x="19307" y="12395"/>
                  </a:cubicBezTo>
                  <a:cubicBezTo>
                    <a:pt x="20603" y="7211"/>
                    <a:pt x="17579" y="1595"/>
                    <a:pt x="12395" y="299"/>
                  </a:cubicBezTo>
                  <a:cubicBezTo>
                    <a:pt x="7211" y="-997"/>
                    <a:pt x="2027" y="2027"/>
                    <a:pt x="299" y="7211"/>
                  </a:cubicBezTo>
                  <a:cubicBezTo>
                    <a:pt x="-997" y="12395"/>
                    <a:pt x="2027" y="17579"/>
                    <a:pt x="7211" y="19307"/>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2" name="Freeform 27"/>
            <p:cNvSpPr/>
            <p:nvPr/>
          </p:nvSpPr>
          <p:spPr>
            <a:xfrm>
              <a:off x="122879" y="1815788"/>
              <a:ext cx="101098" cy="101090"/>
            </a:xfrm>
            <a:custGeom>
              <a:avLst/>
              <a:gdLst/>
              <a:ahLst/>
              <a:cxnLst>
                <a:cxn ang="0">
                  <a:pos x="wd2" y="hd2"/>
                </a:cxn>
                <a:cxn ang="5400000">
                  <a:pos x="wd2" y="hd2"/>
                </a:cxn>
                <a:cxn ang="10800000">
                  <a:pos x="wd2" y="hd2"/>
                </a:cxn>
                <a:cxn ang="16200000">
                  <a:pos x="wd2" y="hd2"/>
                </a:cxn>
              </a:cxnLst>
              <a:rect l="0" t="0" r="r" b="b"/>
              <a:pathLst>
                <a:path w="19607" h="19605" extrusionOk="0">
                  <a:moveTo>
                    <a:pt x="7211" y="299"/>
                  </a:moveTo>
                  <a:cubicBezTo>
                    <a:pt x="2027" y="1595"/>
                    <a:pt x="-997" y="6779"/>
                    <a:pt x="299" y="11963"/>
                  </a:cubicBezTo>
                  <a:cubicBezTo>
                    <a:pt x="1595" y="17579"/>
                    <a:pt x="6779" y="20603"/>
                    <a:pt x="12395" y="19307"/>
                  </a:cubicBezTo>
                  <a:cubicBezTo>
                    <a:pt x="17579" y="18011"/>
                    <a:pt x="20603" y="12395"/>
                    <a:pt x="19307" y="7211"/>
                  </a:cubicBezTo>
                  <a:cubicBezTo>
                    <a:pt x="18011" y="2027"/>
                    <a:pt x="12395" y="-997"/>
                    <a:pt x="7211" y="299"/>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3" name="Freeform 28"/>
            <p:cNvSpPr/>
            <p:nvPr/>
          </p:nvSpPr>
          <p:spPr>
            <a:xfrm>
              <a:off x="2805439" y="1098218"/>
              <a:ext cx="101099" cy="101090"/>
            </a:xfrm>
            <a:custGeom>
              <a:avLst/>
              <a:gdLst/>
              <a:ahLst/>
              <a:cxnLst>
                <a:cxn ang="0">
                  <a:pos x="wd2" y="hd2"/>
                </a:cxn>
                <a:cxn ang="5400000">
                  <a:pos x="wd2" y="hd2"/>
                </a:cxn>
                <a:cxn ang="10800000">
                  <a:pos x="wd2" y="hd2"/>
                </a:cxn>
                <a:cxn ang="16200000">
                  <a:pos x="wd2" y="hd2"/>
                </a:cxn>
              </a:cxnLst>
              <a:rect l="0" t="0" r="r" b="b"/>
              <a:pathLst>
                <a:path w="19607" h="19605" extrusionOk="0">
                  <a:moveTo>
                    <a:pt x="12395" y="19306"/>
                  </a:moveTo>
                  <a:cubicBezTo>
                    <a:pt x="17579" y="18010"/>
                    <a:pt x="20603" y="12826"/>
                    <a:pt x="19307" y="7642"/>
                  </a:cubicBezTo>
                  <a:cubicBezTo>
                    <a:pt x="18011" y="2026"/>
                    <a:pt x="12827" y="-998"/>
                    <a:pt x="7211" y="298"/>
                  </a:cubicBezTo>
                  <a:cubicBezTo>
                    <a:pt x="2027" y="1594"/>
                    <a:pt x="-997" y="7210"/>
                    <a:pt x="299" y="12394"/>
                  </a:cubicBezTo>
                  <a:cubicBezTo>
                    <a:pt x="1595" y="17578"/>
                    <a:pt x="7211" y="20602"/>
                    <a:pt x="12395" y="1930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4" name="Freeform 29"/>
            <p:cNvSpPr/>
            <p:nvPr/>
          </p:nvSpPr>
          <p:spPr>
            <a:xfrm>
              <a:off x="482335" y="243541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2916" y="2756"/>
                  </a:moveTo>
                  <a:cubicBezTo>
                    <a:pt x="-972" y="6644"/>
                    <a:pt x="-972" y="12692"/>
                    <a:pt x="2916" y="16580"/>
                  </a:cubicBezTo>
                  <a:cubicBezTo>
                    <a:pt x="6372" y="20468"/>
                    <a:pt x="12852" y="20468"/>
                    <a:pt x="16740" y="16580"/>
                  </a:cubicBezTo>
                  <a:cubicBezTo>
                    <a:pt x="20196" y="13124"/>
                    <a:pt x="20628" y="6644"/>
                    <a:pt x="16740" y="2756"/>
                  </a:cubicBezTo>
                  <a:cubicBezTo>
                    <a:pt x="12852" y="-700"/>
                    <a:pt x="6804" y="-1132"/>
                    <a:pt x="2916" y="2756"/>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5" name="Freeform 30"/>
            <p:cNvSpPr/>
            <p:nvPr/>
          </p:nvSpPr>
          <p:spPr>
            <a:xfrm>
              <a:off x="2446551" y="479153"/>
              <a:ext cx="100530" cy="100530"/>
            </a:xfrm>
            <a:custGeom>
              <a:avLst/>
              <a:gdLst/>
              <a:ahLst/>
              <a:cxnLst>
                <a:cxn ang="0">
                  <a:pos x="wd2" y="hd2"/>
                </a:cxn>
                <a:cxn ang="5400000">
                  <a:pos x="wd2" y="hd2"/>
                </a:cxn>
                <a:cxn ang="10800000">
                  <a:pos x="wd2" y="hd2"/>
                </a:cxn>
                <a:cxn ang="16200000">
                  <a:pos x="wd2" y="hd2"/>
                </a:cxn>
              </a:cxnLst>
              <a:rect l="0" t="0" r="r" b="b"/>
              <a:pathLst>
                <a:path w="19496" h="19496" extrusionOk="0">
                  <a:moveTo>
                    <a:pt x="16580" y="16740"/>
                  </a:moveTo>
                  <a:cubicBezTo>
                    <a:pt x="20468" y="12852"/>
                    <a:pt x="20468" y="6804"/>
                    <a:pt x="16580" y="2916"/>
                  </a:cubicBezTo>
                  <a:cubicBezTo>
                    <a:pt x="13124" y="-972"/>
                    <a:pt x="6644" y="-972"/>
                    <a:pt x="2756" y="2916"/>
                  </a:cubicBezTo>
                  <a:cubicBezTo>
                    <a:pt x="-700" y="6372"/>
                    <a:pt x="-1132" y="12852"/>
                    <a:pt x="2756" y="16740"/>
                  </a:cubicBezTo>
                  <a:cubicBezTo>
                    <a:pt x="6644" y="20196"/>
                    <a:pt x="12692" y="20628"/>
                    <a:pt x="16580" y="16740"/>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6" name="Freeform 31"/>
            <p:cNvSpPr/>
            <p:nvPr/>
          </p:nvSpPr>
          <p:spPr>
            <a:xfrm>
              <a:off x="1104575" y="2792710"/>
              <a:ext cx="101099" cy="101099"/>
            </a:xfrm>
            <a:custGeom>
              <a:avLst/>
              <a:gdLst/>
              <a:ahLst/>
              <a:cxnLst>
                <a:cxn ang="0">
                  <a:pos x="wd2" y="hd2"/>
                </a:cxn>
                <a:cxn ang="5400000">
                  <a:pos x="wd2" y="hd2"/>
                </a:cxn>
                <a:cxn ang="10800000">
                  <a:pos x="wd2" y="hd2"/>
                </a:cxn>
                <a:cxn ang="16200000">
                  <a:pos x="wd2" y="hd2"/>
                </a:cxn>
              </a:cxnLst>
              <a:rect l="0" t="0" r="r" b="b"/>
              <a:pathLst>
                <a:path w="19607" h="19607" extrusionOk="0">
                  <a:moveTo>
                    <a:pt x="299" y="7211"/>
                  </a:moveTo>
                  <a:cubicBezTo>
                    <a:pt x="-997" y="12395"/>
                    <a:pt x="2027" y="18011"/>
                    <a:pt x="7211" y="19307"/>
                  </a:cubicBezTo>
                  <a:cubicBezTo>
                    <a:pt x="12395" y="20603"/>
                    <a:pt x="18011" y="17579"/>
                    <a:pt x="19307" y="12395"/>
                  </a:cubicBezTo>
                  <a:cubicBezTo>
                    <a:pt x="20603" y="7211"/>
                    <a:pt x="17579" y="2027"/>
                    <a:pt x="12395" y="299"/>
                  </a:cubicBezTo>
                  <a:cubicBezTo>
                    <a:pt x="7211" y="-997"/>
                    <a:pt x="2027" y="2027"/>
                    <a:pt x="299" y="7211"/>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sp>
          <p:nvSpPr>
            <p:cNvPr id="537" name="Freeform 32"/>
            <p:cNvSpPr/>
            <p:nvPr/>
          </p:nvSpPr>
          <p:spPr>
            <a:xfrm>
              <a:off x="1823744" y="121287"/>
              <a:ext cx="101098" cy="101098"/>
            </a:xfrm>
            <a:custGeom>
              <a:avLst/>
              <a:gdLst/>
              <a:ahLst/>
              <a:cxnLst>
                <a:cxn ang="0">
                  <a:pos x="wd2" y="hd2"/>
                </a:cxn>
                <a:cxn ang="5400000">
                  <a:pos x="wd2" y="hd2"/>
                </a:cxn>
                <a:cxn ang="10800000">
                  <a:pos x="wd2" y="hd2"/>
                </a:cxn>
                <a:cxn ang="16200000">
                  <a:pos x="wd2" y="hd2"/>
                </a:cxn>
              </a:cxnLst>
              <a:rect l="0" t="0" r="r" b="b"/>
              <a:pathLst>
                <a:path w="19607" h="19607" extrusionOk="0">
                  <a:moveTo>
                    <a:pt x="19307" y="12395"/>
                  </a:moveTo>
                  <a:cubicBezTo>
                    <a:pt x="20603" y="7211"/>
                    <a:pt x="17579" y="1595"/>
                    <a:pt x="12395" y="299"/>
                  </a:cubicBezTo>
                  <a:cubicBezTo>
                    <a:pt x="7211" y="-997"/>
                    <a:pt x="1595" y="2027"/>
                    <a:pt x="299" y="7211"/>
                  </a:cubicBezTo>
                  <a:cubicBezTo>
                    <a:pt x="-997" y="12395"/>
                    <a:pt x="2027" y="17579"/>
                    <a:pt x="7211" y="19307"/>
                  </a:cubicBezTo>
                  <a:cubicBezTo>
                    <a:pt x="12395" y="20603"/>
                    <a:pt x="17579" y="17579"/>
                    <a:pt x="19307" y="12395"/>
                  </a:cubicBezTo>
                  <a:close/>
                </a:path>
              </a:pathLst>
            </a:custGeom>
            <a:solidFill>
              <a:srgbClr val="F2F2F2"/>
            </a:solidFill>
            <a:ln w="12700" cap="flat">
              <a:noFill/>
              <a:miter lim="400000"/>
            </a:ln>
            <a:effectLst/>
          </p:spPr>
          <p:txBody>
            <a:bodyPr wrap="square" lIns="45719" tIns="45719" rIns="45719" bIns="45719" numCol="1" anchor="t">
              <a:noAutofit/>
            </a:bodyPr>
            <a:lstStyle/>
            <a:p>
              <a:endParaRPr/>
            </a:p>
          </p:txBody>
        </p:sp>
      </p:grpSp>
      <p:sp>
        <p:nvSpPr>
          <p:cNvPr id="539" name="Body Level One…"/>
          <p:cNvSpPr txBox="1">
            <a:spLocks noGrp="1"/>
          </p:cNvSpPr>
          <p:nvPr>
            <p:ph type="body" sz="quarter" idx="1"/>
          </p:nvPr>
        </p:nvSpPr>
        <p:spPr>
          <a:xfrm>
            <a:off x="3775336" y="2629677"/>
            <a:ext cx="5149720" cy="63569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40" name="Text Placeholder 5"/>
          <p:cNvSpPr>
            <a:spLocks noGrp="1"/>
          </p:cNvSpPr>
          <p:nvPr>
            <p:ph type="body" sz="quarter" idx="21"/>
          </p:nvPr>
        </p:nvSpPr>
        <p:spPr>
          <a:xfrm>
            <a:off x="3775336" y="3265375"/>
            <a:ext cx="5149720" cy="714198"/>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548"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51" name="Group 7"/>
          <p:cNvGrpSpPr/>
          <p:nvPr/>
        </p:nvGrpSpPr>
        <p:grpSpPr>
          <a:xfrm>
            <a:off x="111397" y="6445611"/>
            <a:ext cx="1215124" cy="302919"/>
            <a:chOff x="0" y="0"/>
            <a:chExt cx="1215123" cy="302917"/>
          </a:xfrm>
        </p:grpSpPr>
        <p:pic>
          <p:nvPicPr>
            <p:cNvPr id="549"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50"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5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53" name="Text Placeholder 5"/>
          <p:cNvSpPr>
            <a:spLocks noGrp="1"/>
          </p:cNvSpPr>
          <p:nvPr>
            <p:ph type="body" sz="quarter" idx="21"/>
          </p:nvPr>
        </p:nvSpPr>
        <p:spPr>
          <a:xfrm>
            <a:off x="7228098" y="1772810"/>
            <a:ext cx="1849920"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54" name="Text Placeholder 5"/>
          <p:cNvSpPr>
            <a:spLocks noGrp="1"/>
          </p:cNvSpPr>
          <p:nvPr>
            <p:ph type="body" sz="quarter" idx="22"/>
          </p:nvPr>
        </p:nvSpPr>
        <p:spPr>
          <a:xfrm>
            <a:off x="7227551" y="2158131"/>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5" name="Text Placeholder 5"/>
          <p:cNvSpPr>
            <a:spLocks noGrp="1"/>
          </p:cNvSpPr>
          <p:nvPr>
            <p:ph type="body" sz="quarter" idx="23"/>
          </p:nvPr>
        </p:nvSpPr>
        <p:spPr>
          <a:xfrm>
            <a:off x="7227551" y="3299986"/>
            <a:ext cx="1849920"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56" name="Text Placeholder 5"/>
          <p:cNvSpPr>
            <a:spLocks noGrp="1"/>
          </p:cNvSpPr>
          <p:nvPr>
            <p:ph type="body" sz="quarter" idx="24"/>
          </p:nvPr>
        </p:nvSpPr>
        <p:spPr>
          <a:xfrm>
            <a:off x="7227003" y="3685306"/>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7" name="Text Placeholder 5"/>
          <p:cNvSpPr>
            <a:spLocks noGrp="1"/>
          </p:cNvSpPr>
          <p:nvPr>
            <p:ph type="body" sz="quarter" idx="25"/>
          </p:nvPr>
        </p:nvSpPr>
        <p:spPr>
          <a:xfrm>
            <a:off x="7226457" y="4777949"/>
            <a:ext cx="1849920"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58" name="Text Placeholder 5"/>
          <p:cNvSpPr>
            <a:spLocks noGrp="1"/>
          </p:cNvSpPr>
          <p:nvPr>
            <p:ph type="body" sz="quarter" idx="26"/>
          </p:nvPr>
        </p:nvSpPr>
        <p:spPr>
          <a:xfrm>
            <a:off x="7225910" y="5163268"/>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59" name="Text Placeholder 5"/>
          <p:cNvSpPr>
            <a:spLocks noGrp="1"/>
          </p:cNvSpPr>
          <p:nvPr>
            <p:ph type="body" sz="quarter" idx="27"/>
          </p:nvPr>
        </p:nvSpPr>
        <p:spPr>
          <a:xfrm>
            <a:off x="7225910" y="266363"/>
            <a:ext cx="1849920"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60" name="Text Placeholder 5"/>
          <p:cNvSpPr>
            <a:spLocks noGrp="1"/>
          </p:cNvSpPr>
          <p:nvPr>
            <p:ph type="body" sz="quarter" idx="28"/>
          </p:nvPr>
        </p:nvSpPr>
        <p:spPr>
          <a:xfrm>
            <a:off x="7225362" y="651684"/>
            <a:ext cx="1849920"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568"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71" name="Group 7"/>
          <p:cNvGrpSpPr/>
          <p:nvPr/>
        </p:nvGrpSpPr>
        <p:grpSpPr>
          <a:xfrm>
            <a:off x="111397" y="6445611"/>
            <a:ext cx="1215124" cy="302919"/>
            <a:chOff x="0" y="0"/>
            <a:chExt cx="1215123" cy="302917"/>
          </a:xfrm>
        </p:grpSpPr>
        <p:pic>
          <p:nvPicPr>
            <p:cNvPr id="569"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70"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7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5"/>
          <p:cNvSpPr>
            <a:spLocks noGrp="1"/>
          </p:cNvSpPr>
          <p:nvPr>
            <p:ph type="body" sz="quarter" idx="21"/>
          </p:nvPr>
        </p:nvSpPr>
        <p:spPr>
          <a:xfrm>
            <a:off x="51606" y="3914804"/>
            <a:ext cx="170151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74" name="Text Placeholder 5"/>
          <p:cNvSpPr>
            <a:spLocks noGrp="1"/>
          </p:cNvSpPr>
          <p:nvPr>
            <p:ph type="body" sz="quarter" idx="22"/>
          </p:nvPr>
        </p:nvSpPr>
        <p:spPr>
          <a:xfrm>
            <a:off x="51059" y="4300123"/>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75" name="Text Placeholder 5"/>
          <p:cNvSpPr>
            <a:spLocks noGrp="1"/>
          </p:cNvSpPr>
          <p:nvPr>
            <p:ph type="body" sz="quarter" idx="23"/>
          </p:nvPr>
        </p:nvSpPr>
        <p:spPr>
          <a:xfrm>
            <a:off x="7377661" y="3911451"/>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76" name="Text Placeholder 5"/>
          <p:cNvSpPr>
            <a:spLocks noGrp="1"/>
          </p:cNvSpPr>
          <p:nvPr>
            <p:ph type="body" sz="quarter" idx="24"/>
          </p:nvPr>
        </p:nvSpPr>
        <p:spPr>
          <a:xfrm>
            <a:off x="7377114" y="4296771"/>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77" name="Text Placeholder 5"/>
          <p:cNvSpPr>
            <a:spLocks noGrp="1"/>
          </p:cNvSpPr>
          <p:nvPr>
            <p:ph type="body" sz="quarter" idx="25"/>
          </p:nvPr>
        </p:nvSpPr>
        <p:spPr>
          <a:xfrm>
            <a:off x="350793" y="1264792"/>
            <a:ext cx="847123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585"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588" name="Group 7"/>
          <p:cNvGrpSpPr/>
          <p:nvPr/>
        </p:nvGrpSpPr>
        <p:grpSpPr>
          <a:xfrm>
            <a:off x="111397" y="6445611"/>
            <a:ext cx="1215124" cy="302919"/>
            <a:chOff x="0" y="0"/>
            <a:chExt cx="1215123" cy="302917"/>
          </a:xfrm>
        </p:grpSpPr>
        <p:pic>
          <p:nvPicPr>
            <p:cNvPr id="586"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587"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589"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90" name="Text Placeholder 5"/>
          <p:cNvSpPr>
            <a:spLocks noGrp="1"/>
          </p:cNvSpPr>
          <p:nvPr>
            <p:ph type="body" sz="quarter" idx="21"/>
          </p:nvPr>
        </p:nvSpPr>
        <p:spPr>
          <a:xfrm>
            <a:off x="1258797" y="2518822"/>
            <a:ext cx="1701516" cy="406051"/>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91" name="Text Placeholder 5"/>
          <p:cNvSpPr>
            <a:spLocks noGrp="1"/>
          </p:cNvSpPr>
          <p:nvPr>
            <p:ph type="body" sz="quarter" idx="22"/>
          </p:nvPr>
        </p:nvSpPr>
        <p:spPr>
          <a:xfrm>
            <a:off x="1258251" y="2904143"/>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92" name="Text Placeholder 5"/>
          <p:cNvSpPr>
            <a:spLocks noGrp="1"/>
          </p:cNvSpPr>
          <p:nvPr>
            <p:ph type="body" sz="quarter" idx="23"/>
          </p:nvPr>
        </p:nvSpPr>
        <p:spPr>
          <a:xfrm>
            <a:off x="4202526" y="2518822"/>
            <a:ext cx="1701515" cy="406051"/>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93" name="Text Placeholder 5"/>
          <p:cNvSpPr>
            <a:spLocks noGrp="1"/>
          </p:cNvSpPr>
          <p:nvPr>
            <p:ph type="body" sz="quarter" idx="24"/>
          </p:nvPr>
        </p:nvSpPr>
        <p:spPr>
          <a:xfrm>
            <a:off x="4201979" y="2904143"/>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94" name="Text Placeholder 5"/>
          <p:cNvSpPr>
            <a:spLocks noGrp="1"/>
          </p:cNvSpPr>
          <p:nvPr>
            <p:ph type="body" sz="quarter" idx="25"/>
          </p:nvPr>
        </p:nvSpPr>
        <p:spPr>
          <a:xfrm>
            <a:off x="7061073" y="2518822"/>
            <a:ext cx="1701516" cy="406051"/>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95" name="Text Placeholder 5"/>
          <p:cNvSpPr>
            <a:spLocks noGrp="1"/>
          </p:cNvSpPr>
          <p:nvPr>
            <p:ph type="body" sz="quarter" idx="26"/>
          </p:nvPr>
        </p:nvSpPr>
        <p:spPr>
          <a:xfrm>
            <a:off x="7060527" y="2904143"/>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96" name="Text Placeholder 5"/>
          <p:cNvSpPr>
            <a:spLocks noGrp="1"/>
          </p:cNvSpPr>
          <p:nvPr>
            <p:ph type="body" sz="quarter" idx="27"/>
          </p:nvPr>
        </p:nvSpPr>
        <p:spPr>
          <a:xfrm>
            <a:off x="1258797" y="4603803"/>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97" name="Text Placeholder 5"/>
          <p:cNvSpPr>
            <a:spLocks noGrp="1"/>
          </p:cNvSpPr>
          <p:nvPr>
            <p:ph type="body" sz="quarter" idx="28"/>
          </p:nvPr>
        </p:nvSpPr>
        <p:spPr>
          <a:xfrm>
            <a:off x="1258251" y="4989122"/>
            <a:ext cx="1701515"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598" name="Text Placeholder 5"/>
          <p:cNvSpPr>
            <a:spLocks noGrp="1"/>
          </p:cNvSpPr>
          <p:nvPr>
            <p:ph type="body" sz="quarter" idx="29"/>
          </p:nvPr>
        </p:nvSpPr>
        <p:spPr>
          <a:xfrm>
            <a:off x="4202526" y="4603803"/>
            <a:ext cx="170151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599" name="Text Placeholder 5"/>
          <p:cNvSpPr>
            <a:spLocks noGrp="1"/>
          </p:cNvSpPr>
          <p:nvPr>
            <p:ph type="body" sz="quarter" idx="30"/>
          </p:nvPr>
        </p:nvSpPr>
        <p:spPr>
          <a:xfrm>
            <a:off x="4201979" y="4989122"/>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00" name="Text Placeholder 5"/>
          <p:cNvSpPr>
            <a:spLocks noGrp="1"/>
          </p:cNvSpPr>
          <p:nvPr>
            <p:ph type="body" sz="quarter" idx="31"/>
          </p:nvPr>
        </p:nvSpPr>
        <p:spPr>
          <a:xfrm>
            <a:off x="7061073" y="4603803"/>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601" name="Text Placeholder 5"/>
          <p:cNvSpPr>
            <a:spLocks noGrp="1"/>
          </p:cNvSpPr>
          <p:nvPr>
            <p:ph type="body" sz="quarter" idx="32"/>
          </p:nvPr>
        </p:nvSpPr>
        <p:spPr>
          <a:xfrm>
            <a:off x="7060527" y="4989122"/>
            <a:ext cx="1701516"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02" name="Text Placeholder 5"/>
          <p:cNvSpPr>
            <a:spLocks noGrp="1"/>
          </p:cNvSpPr>
          <p:nvPr>
            <p:ph type="body" sz="quarter" idx="33"/>
          </p:nvPr>
        </p:nvSpPr>
        <p:spPr>
          <a:xfrm>
            <a:off x="347730" y="1217655"/>
            <a:ext cx="8414312" cy="11180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610"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13" name="Group 7"/>
          <p:cNvGrpSpPr/>
          <p:nvPr/>
        </p:nvGrpSpPr>
        <p:grpSpPr>
          <a:xfrm>
            <a:off x="111397" y="6445611"/>
            <a:ext cx="1215124" cy="302919"/>
            <a:chOff x="0" y="0"/>
            <a:chExt cx="1215123" cy="302917"/>
          </a:xfrm>
        </p:grpSpPr>
        <p:pic>
          <p:nvPicPr>
            <p:cNvPr id="611"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12"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14"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15" name="Text Placeholder 5"/>
          <p:cNvSpPr>
            <a:spLocks noGrp="1"/>
          </p:cNvSpPr>
          <p:nvPr>
            <p:ph type="body" sz="quarter" idx="21"/>
          </p:nvPr>
        </p:nvSpPr>
        <p:spPr>
          <a:xfrm>
            <a:off x="447429" y="3461172"/>
            <a:ext cx="170151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616" name="Text Placeholder 5"/>
          <p:cNvSpPr>
            <a:spLocks noGrp="1"/>
          </p:cNvSpPr>
          <p:nvPr>
            <p:ph type="body" sz="quarter" idx="22"/>
          </p:nvPr>
        </p:nvSpPr>
        <p:spPr>
          <a:xfrm>
            <a:off x="446882" y="3846491"/>
            <a:ext cx="1701515" cy="2193701"/>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17" name="Text Placeholder 5"/>
          <p:cNvSpPr>
            <a:spLocks noGrp="1"/>
          </p:cNvSpPr>
          <p:nvPr>
            <p:ph type="body" sz="quarter" idx="23"/>
          </p:nvPr>
        </p:nvSpPr>
        <p:spPr>
          <a:xfrm>
            <a:off x="3649229" y="3459634"/>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618" name="Text Placeholder 5"/>
          <p:cNvSpPr>
            <a:spLocks noGrp="1"/>
          </p:cNvSpPr>
          <p:nvPr>
            <p:ph type="body" sz="quarter" idx="24"/>
          </p:nvPr>
        </p:nvSpPr>
        <p:spPr>
          <a:xfrm>
            <a:off x="3648683" y="3844954"/>
            <a:ext cx="1701516" cy="2195238"/>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19" name="Text Placeholder 5"/>
          <p:cNvSpPr>
            <a:spLocks noGrp="1"/>
          </p:cNvSpPr>
          <p:nvPr>
            <p:ph type="body" sz="quarter" idx="25"/>
          </p:nvPr>
        </p:nvSpPr>
        <p:spPr>
          <a:xfrm>
            <a:off x="6905438" y="3487794"/>
            <a:ext cx="1701516"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620" name="Text Placeholder 5"/>
          <p:cNvSpPr>
            <a:spLocks noGrp="1"/>
          </p:cNvSpPr>
          <p:nvPr>
            <p:ph type="body" sz="quarter" idx="26"/>
          </p:nvPr>
        </p:nvSpPr>
        <p:spPr>
          <a:xfrm>
            <a:off x="6904890" y="3873115"/>
            <a:ext cx="1701516" cy="2167078"/>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628"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31" name="Group 7"/>
          <p:cNvGrpSpPr/>
          <p:nvPr/>
        </p:nvGrpSpPr>
        <p:grpSpPr>
          <a:xfrm>
            <a:off x="111397" y="6445611"/>
            <a:ext cx="1215124" cy="302919"/>
            <a:chOff x="0" y="0"/>
            <a:chExt cx="1215123" cy="302917"/>
          </a:xfrm>
        </p:grpSpPr>
        <p:pic>
          <p:nvPicPr>
            <p:cNvPr id="629"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30"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32" name="Body Level One…"/>
          <p:cNvSpPr txBox="1">
            <a:spLocks noGrp="1"/>
          </p:cNvSpPr>
          <p:nvPr>
            <p:ph type="body" sz="quarter" idx="1"/>
          </p:nvPr>
        </p:nvSpPr>
        <p:spPr>
          <a:xfrm>
            <a:off x="3829918" y="5031647"/>
            <a:ext cx="1701516" cy="11180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5"/>
          <p:cNvSpPr>
            <a:spLocks noGrp="1"/>
          </p:cNvSpPr>
          <p:nvPr>
            <p:ph type="body" sz="quarter" idx="21"/>
          </p:nvPr>
        </p:nvSpPr>
        <p:spPr>
          <a:xfrm>
            <a:off x="5538211" y="5027443"/>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34" name="Text Placeholder 5"/>
          <p:cNvSpPr>
            <a:spLocks noGrp="1"/>
          </p:cNvSpPr>
          <p:nvPr>
            <p:ph type="body" sz="quarter" idx="22"/>
          </p:nvPr>
        </p:nvSpPr>
        <p:spPr>
          <a:xfrm>
            <a:off x="7235390" y="5038614"/>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35" name="Text Placeholder 5"/>
          <p:cNvSpPr>
            <a:spLocks noGrp="1"/>
          </p:cNvSpPr>
          <p:nvPr>
            <p:ph type="body" sz="quarter" idx="23"/>
          </p:nvPr>
        </p:nvSpPr>
        <p:spPr>
          <a:xfrm>
            <a:off x="5033797" y="1392509"/>
            <a:ext cx="2696752" cy="2462535"/>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36" name="Text Placeholder 3"/>
          <p:cNvSpPr>
            <a:spLocks noGrp="1"/>
          </p:cNvSpPr>
          <p:nvPr>
            <p:ph type="body" sz="quarter" idx="24"/>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6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6">
    <p:bg>
      <p:bgPr>
        <a:solidFill>
          <a:srgbClr val="EDEDED"/>
        </a:solidFill>
        <a:effectLst/>
      </p:bgPr>
    </p:bg>
    <p:spTree>
      <p:nvGrpSpPr>
        <p:cNvPr id="1" name=""/>
        <p:cNvGrpSpPr/>
        <p:nvPr/>
      </p:nvGrpSpPr>
      <p:grpSpPr>
        <a:xfrm>
          <a:off x="0" y="0"/>
          <a:ext cx="0" cy="0"/>
          <a:chOff x="0" y="0"/>
          <a:chExt cx="0" cy="0"/>
        </a:xfrm>
      </p:grpSpPr>
      <p:sp>
        <p:nvSpPr>
          <p:cNvPr id="644"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47" name="Group 7"/>
          <p:cNvGrpSpPr/>
          <p:nvPr/>
        </p:nvGrpSpPr>
        <p:grpSpPr>
          <a:xfrm>
            <a:off x="111397" y="6445611"/>
            <a:ext cx="1215124" cy="302919"/>
            <a:chOff x="0" y="0"/>
            <a:chExt cx="1215123" cy="302917"/>
          </a:xfrm>
        </p:grpSpPr>
        <p:pic>
          <p:nvPicPr>
            <p:cNvPr id="645"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46"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48" name="Body Level One…"/>
          <p:cNvSpPr txBox="1">
            <a:spLocks noGrp="1"/>
          </p:cNvSpPr>
          <p:nvPr>
            <p:ph type="body" sz="quarter" idx="1"/>
          </p:nvPr>
        </p:nvSpPr>
        <p:spPr>
          <a:xfrm>
            <a:off x="347730" y="5031647"/>
            <a:ext cx="1701515" cy="11180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49" name="Text Placeholder 5"/>
          <p:cNvSpPr>
            <a:spLocks noGrp="1"/>
          </p:cNvSpPr>
          <p:nvPr>
            <p:ph type="body" sz="quarter" idx="21"/>
          </p:nvPr>
        </p:nvSpPr>
        <p:spPr>
          <a:xfrm>
            <a:off x="2056022" y="5027443"/>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50" name="Text Placeholder 5"/>
          <p:cNvSpPr>
            <a:spLocks noGrp="1"/>
          </p:cNvSpPr>
          <p:nvPr>
            <p:ph type="body" sz="quarter" idx="22"/>
          </p:nvPr>
        </p:nvSpPr>
        <p:spPr>
          <a:xfrm>
            <a:off x="3753203" y="5038614"/>
            <a:ext cx="1701516" cy="11180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51" name="Text Placeholder 5"/>
          <p:cNvSpPr>
            <a:spLocks noGrp="1"/>
          </p:cNvSpPr>
          <p:nvPr>
            <p:ph type="body" sz="quarter" idx="23"/>
          </p:nvPr>
        </p:nvSpPr>
        <p:spPr>
          <a:xfrm>
            <a:off x="1551608" y="1392509"/>
            <a:ext cx="2696753" cy="2462535"/>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52" name="Text Placeholder 3"/>
          <p:cNvSpPr>
            <a:spLocks noGrp="1"/>
          </p:cNvSpPr>
          <p:nvPr>
            <p:ph type="body" sz="quarter" idx="24"/>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6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7">
    <p:bg>
      <p:bgPr>
        <a:solidFill>
          <a:srgbClr val="EDEDED"/>
        </a:solidFill>
        <a:effectLst/>
      </p:bgPr>
    </p:bg>
    <p:spTree>
      <p:nvGrpSpPr>
        <p:cNvPr id="1" name=""/>
        <p:cNvGrpSpPr/>
        <p:nvPr/>
      </p:nvGrpSpPr>
      <p:grpSpPr>
        <a:xfrm>
          <a:off x="0" y="0"/>
          <a:ext cx="0" cy="0"/>
          <a:chOff x="0" y="0"/>
          <a:chExt cx="0" cy="0"/>
        </a:xfrm>
      </p:grpSpPr>
      <p:sp>
        <p:nvSpPr>
          <p:cNvPr id="660" name="Rectangle 6"/>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63" name="Group 7"/>
          <p:cNvGrpSpPr/>
          <p:nvPr/>
        </p:nvGrpSpPr>
        <p:grpSpPr>
          <a:xfrm>
            <a:off x="111397" y="6445611"/>
            <a:ext cx="1215124" cy="302919"/>
            <a:chOff x="0" y="0"/>
            <a:chExt cx="1215123" cy="302917"/>
          </a:xfrm>
        </p:grpSpPr>
        <p:pic>
          <p:nvPicPr>
            <p:cNvPr id="661" name="Picture 8" descr="Picture 8"/>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62" name="Picture 9" descr="Picture 9"/>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64" name="Body Level One…"/>
          <p:cNvSpPr txBox="1">
            <a:spLocks noGrp="1"/>
          </p:cNvSpPr>
          <p:nvPr>
            <p:ph type="body" sz="quarter" idx="1"/>
          </p:nvPr>
        </p:nvSpPr>
        <p:spPr>
          <a:xfrm>
            <a:off x="508678" y="2303070"/>
            <a:ext cx="1671194" cy="408783"/>
          </a:xfrm>
          <a:prstGeom prst="rect">
            <a:avLst/>
          </a:prstGeom>
        </p:spPr>
        <p:txBody>
          <a:bodyPr>
            <a:normAutofit/>
          </a:bodyPr>
          <a:lstStyle>
            <a:lvl1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65" name="Text Placeholder 5"/>
          <p:cNvSpPr>
            <a:spLocks noGrp="1"/>
          </p:cNvSpPr>
          <p:nvPr>
            <p:ph type="body" sz="quarter" idx="21"/>
          </p:nvPr>
        </p:nvSpPr>
        <p:spPr>
          <a:xfrm>
            <a:off x="506021" y="3224731"/>
            <a:ext cx="1671193" cy="408782"/>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66" name="Text Placeholder 5"/>
          <p:cNvSpPr>
            <a:spLocks noGrp="1"/>
          </p:cNvSpPr>
          <p:nvPr>
            <p:ph type="body" sz="quarter" idx="22"/>
          </p:nvPr>
        </p:nvSpPr>
        <p:spPr>
          <a:xfrm>
            <a:off x="505606" y="4149135"/>
            <a:ext cx="1671193" cy="408782"/>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67" name="Text Placeholder 5"/>
          <p:cNvSpPr>
            <a:spLocks noGrp="1"/>
          </p:cNvSpPr>
          <p:nvPr>
            <p:ph type="body" sz="quarter" idx="23"/>
          </p:nvPr>
        </p:nvSpPr>
        <p:spPr>
          <a:xfrm>
            <a:off x="6965074" y="2301014"/>
            <a:ext cx="1671194" cy="4087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68" name="Text Placeholder 5"/>
          <p:cNvSpPr>
            <a:spLocks noGrp="1"/>
          </p:cNvSpPr>
          <p:nvPr>
            <p:ph type="body" sz="quarter" idx="24"/>
          </p:nvPr>
        </p:nvSpPr>
        <p:spPr>
          <a:xfrm>
            <a:off x="6962416" y="3222674"/>
            <a:ext cx="1671194" cy="40878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69" name="Text Placeholder 5"/>
          <p:cNvSpPr>
            <a:spLocks noGrp="1"/>
          </p:cNvSpPr>
          <p:nvPr>
            <p:ph type="body" sz="quarter" idx="25"/>
          </p:nvPr>
        </p:nvSpPr>
        <p:spPr>
          <a:xfrm>
            <a:off x="6962000" y="4147079"/>
            <a:ext cx="1671194" cy="4087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70" name="Text Placeholder 3"/>
          <p:cNvSpPr>
            <a:spLocks noGrp="1"/>
          </p:cNvSpPr>
          <p:nvPr>
            <p:ph type="body" sz="quarter" idx="26"/>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6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678"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81" name="Group 10"/>
          <p:cNvGrpSpPr/>
          <p:nvPr/>
        </p:nvGrpSpPr>
        <p:grpSpPr>
          <a:xfrm>
            <a:off x="111397" y="6445611"/>
            <a:ext cx="1215124" cy="302919"/>
            <a:chOff x="0" y="0"/>
            <a:chExt cx="1215123" cy="302917"/>
          </a:xfrm>
        </p:grpSpPr>
        <p:pic>
          <p:nvPicPr>
            <p:cNvPr id="679"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80"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82" name="Freeform 7"/>
          <p:cNvSpPr/>
          <p:nvPr/>
        </p:nvSpPr>
        <p:spPr>
          <a:xfrm>
            <a:off x="5748337" y="4762"/>
            <a:ext cx="3394076" cy="6318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50A5AB"/>
          </a:solidFill>
          <a:ln w="12700">
            <a:miter lim="400000"/>
          </a:ln>
        </p:spPr>
        <p:txBody>
          <a:bodyPr lIns="45719" rIns="45719"/>
          <a:lstStyle/>
          <a:p>
            <a:endParaRPr/>
          </a:p>
        </p:txBody>
      </p:sp>
      <p:sp>
        <p:nvSpPr>
          <p:cNvPr id="683" name="Freeform 8"/>
          <p:cNvSpPr/>
          <p:nvPr/>
        </p:nvSpPr>
        <p:spPr>
          <a:xfrm>
            <a:off x="6862763" y="2082800"/>
            <a:ext cx="2279651" cy="42402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BCF1F1"/>
          </a:solidFill>
          <a:ln w="12700">
            <a:miter lim="400000"/>
          </a:ln>
          <a:effectLst>
            <a:outerShdw blurRad="50800" dist="38100" dir="13500000" rotWithShape="0">
              <a:srgbClr val="000000">
                <a:alpha val="40000"/>
              </a:srgbClr>
            </a:outerShdw>
          </a:effectLst>
        </p:spPr>
        <p:txBody>
          <a:bodyPr lIns="45719" rIns="45719"/>
          <a:lstStyle/>
          <a:p>
            <a:endParaRPr/>
          </a:p>
        </p:txBody>
      </p:sp>
      <p:sp>
        <p:nvSpPr>
          <p:cNvPr id="684" name="Freeform 9"/>
          <p:cNvSpPr/>
          <p:nvPr/>
        </p:nvSpPr>
        <p:spPr>
          <a:xfrm>
            <a:off x="5748337" y="4067175"/>
            <a:ext cx="3394076" cy="2255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7719" y="0"/>
                </a:lnTo>
                <a:lnTo>
                  <a:pt x="21600" y="10184"/>
                </a:lnTo>
                <a:lnTo>
                  <a:pt x="21600" y="21600"/>
                </a:lnTo>
                <a:close/>
              </a:path>
            </a:pathLst>
          </a:custGeom>
          <a:solidFill>
            <a:srgbClr val="1C344D"/>
          </a:solidFill>
          <a:ln w="12700">
            <a:miter lim="400000"/>
          </a:ln>
          <a:effectLst>
            <a:outerShdw blurRad="50800" dist="38100" dir="18900000" rotWithShape="0">
              <a:srgbClr val="000000">
                <a:alpha val="40000"/>
              </a:srgbClr>
            </a:outerShdw>
          </a:effectLst>
        </p:spPr>
        <p:txBody>
          <a:bodyPr lIns="45719" rIns="45719"/>
          <a:lstStyle/>
          <a:p>
            <a:endParaRPr/>
          </a:p>
        </p:txBody>
      </p:sp>
      <p:sp>
        <p:nvSpPr>
          <p:cNvPr id="685" name="Freeform 10"/>
          <p:cNvSpPr/>
          <p:nvPr/>
        </p:nvSpPr>
        <p:spPr>
          <a:xfrm>
            <a:off x="5260975" y="-1"/>
            <a:ext cx="3881438" cy="6323014"/>
          </a:xfrm>
          <a:custGeom>
            <a:avLst/>
            <a:gdLst/>
            <a:ahLst/>
            <a:cxnLst>
              <a:cxn ang="0">
                <a:pos x="wd2" y="hd2"/>
              </a:cxn>
              <a:cxn ang="5400000">
                <a:pos x="wd2" y="hd2"/>
              </a:cxn>
              <a:cxn ang="10800000">
                <a:pos x="wd2" y="hd2"/>
              </a:cxn>
              <a:cxn ang="16200000">
                <a:pos x="wd2" y="hd2"/>
              </a:cxn>
            </a:cxnLst>
            <a:rect l="0" t="0" r="r" b="b"/>
            <a:pathLst>
              <a:path w="21600" h="21600" extrusionOk="0">
                <a:moveTo>
                  <a:pt x="2712" y="21600"/>
                </a:moveTo>
                <a:lnTo>
                  <a:pt x="21600" y="0"/>
                </a:lnTo>
                <a:lnTo>
                  <a:pt x="19003" y="0"/>
                </a:lnTo>
                <a:lnTo>
                  <a:pt x="0" y="21600"/>
                </a:lnTo>
                <a:lnTo>
                  <a:pt x="2712" y="21600"/>
                </a:lnTo>
                <a:close/>
              </a:path>
            </a:pathLst>
          </a:custGeom>
          <a:solidFill>
            <a:srgbClr val="EDEDED"/>
          </a:solidFill>
          <a:ln w="12700">
            <a:miter lim="400000"/>
          </a:ln>
          <a:effectLst>
            <a:outerShdw blurRad="50800" dist="38100" rotWithShape="0">
              <a:srgbClr val="000000">
                <a:alpha val="40000"/>
              </a:srgbClr>
            </a:outerShdw>
          </a:effectLst>
        </p:spPr>
        <p:txBody>
          <a:bodyPr lIns="45719" rIns="45719"/>
          <a:lstStyle/>
          <a:p>
            <a:endParaRPr/>
          </a:p>
        </p:txBody>
      </p:sp>
      <p:sp>
        <p:nvSpPr>
          <p:cNvPr id="686" name="Body Level One…"/>
          <p:cNvSpPr txBox="1">
            <a:spLocks noGrp="1"/>
          </p:cNvSpPr>
          <p:nvPr>
            <p:ph type="body" sz="half" idx="1"/>
          </p:nvPr>
        </p:nvSpPr>
        <p:spPr>
          <a:xfrm>
            <a:off x="759854" y="708338"/>
            <a:ext cx="6102910" cy="2395471"/>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87" name="Text Placeholder 5"/>
          <p:cNvSpPr>
            <a:spLocks noGrp="1"/>
          </p:cNvSpPr>
          <p:nvPr>
            <p:ph type="body" sz="quarter" idx="21"/>
          </p:nvPr>
        </p:nvSpPr>
        <p:spPr>
          <a:xfrm>
            <a:off x="2767940" y="5260976"/>
            <a:ext cx="2736717" cy="840144"/>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6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69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698" name="Group 10"/>
          <p:cNvGrpSpPr/>
          <p:nvPr/>
        </p:nvGrpSpPr>
        <p:grpSpPr>
          <a:xfrm>
            <a:off x="111397" y="6445611"/>
            <a:ext cx="1215124" cy="302919"/>
            <a:chOff x="0" y="0"/>
            <a:chExt cx="1215123" cy="302917"/>
          </a:xfrm>
        </p:grpSpPr>
        <p:pic>
          <p:nvPicPr>
            <p:cNvPr id="69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69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699" name="Freeform 6"/>
          <p:cNvSpPr/>
          <p:nvPr/>
        </p:nvSpPr>
        <p:spPr>
          <a:xfrm>
            <a:off x="1587" y="4762"/>
            <a:ext cx="3394076" cy="6318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50A5AB"/>
          </a:solidFill>
          <a:ln w="12700">
            <a:miter lim="400000"/>
          </a:ln>
        </p:spPr>
        <p:txBody>
          <a:bodyPr lIns="45719" rIns="45719"/>
          <a:lstStyle/>
          <a:p>
            <a:endParaRPr/>
          </a:p>
        </p:txBody>
      </p:sp>
      <p:sp>
        <p:nvSpPr>
          <p:cNvPr id="700" name="Freeform 7"/>
          <p:cNvSpPr/>
          <p:nvPr/>
        </p:nvSpPr>
        <p:spPr>
          <a:xfrm>
            <a:off x="1587" y="2082800"/>
            <a:ext cx="2278065" cy="42402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BCF1F1"/>
          </a:solidFill>
          <a:ln w="12700">
            <a:miter lim="400000"/>
          </a:ln>
          <a:effectLst>
            <a:outerShdw blurRad="50800" dist="38100" rotWithShape="0">
              <a:srgbClr val="000000">
                <a:alpha val="40000"/>
              </a:srgbClr>
            </a:outerShdw>
          </a:effectLst>
        </p:spPr>
        <p:txBody>
          <a:bodyPr lIns="45719" rIns="45719"/>
          <a:lstStyle/>
          <a:p>
            <a:endParaRPr/>
          </a:p>
        </p:txBody>
      </p:sp>
      <p:sp>
        <p:nvSpPr>
          <p:cNvPr id="701" name="Freeform 8"/>
          <p:cNvSpPr/>
          <p:nvPr/>
        </p:nvSpPr>
        <p:spPr>
          <a:xfrm>
            <a:off x="1587" y="4067175"/>
            <a:ext cx="3394076" cy="2255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3881" y="0"/>
                </a:lnTo>
                <a:lnTo>
                  <a:pt x="0" y="10184"/>
                </a:lnTo>
                <a:lnTo>
                  <a:pt x="0" y="21600"/>
                </a:lnTo>
                <a:close/>
              </a:path>
            </a:pathLst>
          </a:custGeom>
          <a:solidFill>
            <a:srgbClr val="1C344D"/>
          </a:solidFill>
          <a:ln w="12700">
            <a:miter lim="400000"/>
          </a:ln>
          <a:effectLst>
            <a:outerShdw blurRad="50800" dist="38100" dir="13500000" rotWithShape="0">
              <a:srgbClr val="000000">
                <a:alpha val="40000"/>
              </a:srgbClr>
            </a:outerShdw>
          </a:effectLst>
        </p:spPr>
        <p:txBody>
          <a:bodyPr lIns="45719" rIns="45719"/>
          <a:lstStyle/>
          <a:p>
            <a:endParaRPr/>
          </a:p>
        </p:txBody>
      </p:sp>
      <p:sp>
        <p:nvSpPr>
          <p:cNvPr id="702" name="Freeform 9"/>
          <p:cNvSpPr/>
          <p:nvPr/>
        </p:nvSpPr>
        <p:spPr>
          <a:xfrm>
            <a:off x="1587" y="26987"/>
            <a:ext cx="3881439" cy="6296026"/>
          </a:xfrm>
          <a:custGeom>
            <a:avLst/>
            <a:gdLst/>
            <a:ahLst/>
            <a:cxnLst>
              <a:cxn ang="0">
                <a:pos x="wd2" y="hd2"/>
              </a:cxn>
              <a:cxn ang="5400000">
                <a:pos x="wd2" y="hd2"/>
              </a:cxn>
              <a:cxn ang="10800000">
                <a:pos x="wd2" y="hd2"/>
              </a:cxn>
              <a:cxn ang="16200000">
                <a:pos x="wd2" y="hd2"/>
              </a:cxn>
            </a:cxnLst>
            <a:rect l="0" t="0" r="r" b="b"/>
            <a:pathLst>
              <a:path w="21600" h="21600" extrusionOk="0">
                <a:moveTo>
                  <a:pt x="18888" y="21600"/>
                </a:moveTo>
                <a:lnTo>
                  <a:pt x="0" y="0"/>
                </a:lnTo>
                <a:lnTo>
                  <a:pt x="2597" y="0"/>
                </a:lnTo>
                <a:lnTo>
                  <a:pt x="21600" y="21600"/>
                </a:lnTo>
                <a:lnTo>
                  <a:pt x="18888" y="21600"/>
                </a:lnTo>
                <a:close/>
              </a:path>
            </a:pathLst>
          </a:custGeom>
          <a:solidFill>
            <a:srgbClr val="EDEDED"/>
          </a:solidFill>
          <a:ln w="12700">
            <a:miter lim="400000"/>
          </a:ln>
          <a:effectLst>
            <a:outerShdw blurRad="50800" dist="38100" dir="10800000" rotWithShape="0">
              <a:srgbClr val="000000">
                <a:alpha val="40000"/>
              </a:srgbClr>
            </a:outerShdw>
          </a:effectLst>
        </p:spPr>
        <p:txBody>
          <a:bodyPr lIns="45719" rIns="45719"/>
          <a:lstStyle/>
          <a:p>
            <a:endParaRPr/>
          </a:p>
        </p:txBody>
      </p:sp>
      <p:sp>
        <p:nvSpPr>
          <p:cNvPr id="703" name="Body Level One…"/>
          <p:cNvSpPr txBox="1">
            <a:spLocks noGrp="1"/>
          </p:cNvSpPr>
          <p:nvPr>
            <p:ph type="body" sz="half" idx="1"/>
          </p:nvPr>
        </p:nvSpPr>
        <p:spPr>
          <a:xfrm>
            <a:off x="2369065" y="708338"/>
            <a:ext cx="6102909" cy="2395471"/>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04" name="Text Placeholder 5"/>
          <p:cNvSpPr>
            <a:spLocks noGrp="1"/>
          </p:cNvSpPr>
          <p:nvPr>
            <p:ph type="body" sz="quarter" idx="21"/>
          </p:nvPr>
        </p:nvSpPr>
        <p:spPr>
          <a:xfrm>
            <a:off x="3788569" y="5260976"/>
            <a:ext cx="2736716" cy="8401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712"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15" name="Group 10"/>
          <p:cNvGrpSpPr/>
          <p:nvPr/>
        </p:nvGrpSpPr>
        <p:grpSpPr>
          <a:xfrm>
            <a:off x="111397" y="6445611"/>
            <a:ext cx="1215124" cy="302919"/>
            <a:chOff x="0" y="0"/>
            <a:chExt cx="1215123" cy="302917"/>
          </a:xfrm>
        </p:grpSpPr>
        <p:pic>
          <p:nvPicPr>
            <p:cNvPr id="713"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14"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16" name="Body Level One…"/>
          <p:cNvSpPr txBox="1">
            <a:spLocks noGrp="1"/>
          </p:cNvSpPr>
          <p:nvPr>
            <p:ph type="body" sz="quarter" idx="1"/>
          </p:nvPr>
        </p:nvSpPr>
        <p:spPr>
          <a:xfrm>
            <a:off x="669700" y="708338"/>
            <a:ext cx="3219720" cy="3013656"/>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17" name="Text Placeholder 5"/>
          <p:cNvSpPr>
            <a:spLocks noGrp="1"/>
          </p:cNvSpPr>
          <p:nvPr>
            <p:ph type="body" sz="quarter" idx="21"/>
          </p:nvPr>
        </p:nvSpPr>
        <p:spPr>
          <a:xfrm>
            <a:off x="5237820" y="708338"/>
            <a:ext cx="3219720" cy="301365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18" name="Text Placeholder 5"/>
          <p:cNvSpPr>
            <a:spLocks noGrp="1"/>
          </p:cNvSpPr>
          <p:nvPr>
            <p:ph type="body" sz="quarter" idx="22"/>
          </p:nvPr>
        </p:nvSpPr>
        <p:spPr>
          <a:xfrm>
            <a:off x="2078038" y="5413376"/>
            <a:ext cx="2275022" cy="84014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19" name="Text Placeholder 5"/>
          <p:cNvSpPr>
            <a:spLocks noGrp="1"/>
          </p:cNvSpPr>
          <p:nvPr>
            <p:ph type="body" sz="quarter" idx="23"/>
          </p:nvPr>
        </p:nvSpPr>
        <p:spPr>
          <a:xfrm>
            <a:off x="4943340" y="5413376"/>
            <a:ext cx="2275022" cy="840144"/>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72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30" name="Group 10"/>
          <p:cNvGrpSpPr/>
          <p:nvPr/>
        </p:nvGrpSpPr>
        <p:grpSpPr>
          <a:xfrm>
            <a:off x="111397" y="6445611"/>
            <a:ext cx="1215124" cy="302919"/>
            <a:chOff x="0" y="0"/>
            <a:chExt cx="1215123" cy="302917"/>
          </a:xfrm>
        </p:grpSpPr>
        <p:pic>
          <p:nvPicPr>
            <p:cNvPr id="72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2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31" name="Rectangle 9"/>
          <p:cNvSpPr/>
          <p:nvPr/>
        </p:nvSpPr>
        <p:spPr>
          <a:xfrm>
            <a:off x="280988" y="287338"/>
            <a:ext cx="2717801" cy="3849688"/>
          </a:xfrm>
          <a:prstGeom prst="rect">
            <a:avLst/>
          </a:prstGeom>
          <a:solidFill>
            <a:srgbClr val="E6E6E6"/>
          </a:solidFill>
          <a:ln w="12700">
            <a:miter lim="400000"/>
          </a:ln>
        </p:spPr>
        <p:txBody>
          <a:bodyPr lIns="45719" rIns="45719"/>
          <a:lstStyle/>
          <a:p>
            <a:endParaRPr/>
          </a:p>
        </p:txBody>
      </p:sp>
      <p:sp>
        <p:nvSpPr>
          <p:cNvPr id="732" name="Rectangle 10"/>
          <p:cNvSpPr/>
          <p:nvPr/>
        </p:nvSpPr>
        <p:spPr>
          <a:xfrm>
            <a:off x="3152775" y="287338"/>
            <a:ext cx="2717800" cy="3849688"/>
          </a:xfrm>
          <a:prstGeom prst="rect">
            <a:avLst/>
          </a:prstGeom>
          <a:solidFill>
            <a:srgbClr val="E6E6E6"/>
          </a:solidFill>
          <a:ln w="12700">
            <a:miter lim="400000"/>
          </a:ln>
        </p:spPr>
        <p:txBody>
          <a:bodyPr lIns="45719" rIns="45719"/>
          <a:lstStyle/>
          <a:p>
            <a:endParaRPr/>
          </a:p>
        </p:txBody>
      </p:sp>
      <p:sp>
        <p:nvSpPr>
          <p:cNvPr id="733" name="Rectangle 11"/>
          <p:cNvSpPr/>
          <p:nvPr/>
        </p:nvSpPr>
        <p:spPr>
          <a:xfrm>
            <a:off x="6024562" y="287338"/>
            <a:ext cx="2716214" cy="3849688"/>
          </a:xfrm>
          <a:prstGeom prst="rect">
            <a:avLst/>
          </a:prstGeom>
          <a:solidFill>
            <a:srgbClr val="E6E6E6"/>
          </a:solidFill>
          <a:ln w="12700">
            <a:miter lim="400000"/>
          </a:ln>
        </p:spPr>
        <p:txBody>
          <a:bodyPr lIns="45719" rIns="45719"/>
          <a:lstStyle/>
          <a:p>
            <a:endParaRPr/>
          </a:p>
        </p:txBody>
      </p:sp>
      <p:sp>
        <p:nvSpPr>
          <p:cNvPr id="734" name="Body Level One…"/>
          <p:cNvSpPr txBox="1">
            <a:spLocks noGrp="1"/>
          </p:cNvSpPr>
          <p:nvPr>
            <p:ph type="body" sz="quarter" idx="1"/>
          </p:nvPr>
        </p:nvSpPr>
        <p:spPr>
          <a:xfrm>
            <a:off x="425002" y="476518"/>
            <a:ext cx="2408350" cy="3168382"/>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35" name="Text Placeholder 5"/>
          <p:cNvSpPr>
            <a:spLocks noGrp="1"/>
          </p:cNvSpPr>
          <p:nvPr>
            <p:ph type="body" sz="quarter" idx="21"/>
          </p:nvPr>
        </p:nvSpPr>
        <p:spPr>
          <a:xfrm>
            <a:off x="3307500" y="476518"/>
            <a:ext cx="2408350" cy="31683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36" name="Text Placeholder 5"/>
          <p:cNvSpPr>
            <a:spLocks noGrp="1"/>
          </p:cNvSpPr>
          <p:nvPr>
            <p:ph type="body" sz="quarter" idx="22"/>
          </p:nvPr>
        </p:nvSpPr>
        <p:spPr>
          <a:xfrm>
            <a:off x="6178494" y="476518"/>
            <a:ext cx="2408350" cy="316838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37" name="Text Placeholder 5"/>
          <p:cNvSpPr>
            <a:spLocks noGrp="1"/>
          </p:cNvSpPr>
          <p:nvPr>
            <p:ph type="body" sz="quarter" idx="23"/>
          </p:nvPr>
        </p:nvSpPr>
        <p:spPr>
          <a:xfrm>
            <a:off x="435712" y="5245100"/>
            <a:ext cx="2408351" cy="90288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38" name="Text Placeholder 5"/>
          <p:cNvSpPr>
            <a:spLocks noGrp="1"/>
          </p:cNvSpPr>
          <p:nvPr>
            <p:ph type="body" sz="quarter" idx="24"/>
          </p:nvPr>
        </p:nvSpPr>
        <p:spPr>
          <a:xfrm>
            <a:off x="3307500" y="5245098"/>
            <a:ext cx="2408350" cy="90288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39" name="Text Placeholder 5"/>
          <p:cNvSpPr>
            <a:spLocks noGrp="1"/>
          </p:cNvSpPr>
          <p:nvPr>
            <p:ph type="body" sz="quarter" idx="25"/>
          </p:nvPr>
        </p:nvSpPr>
        <p:spPr>
          <a:xfrm>
            <a:off x="6178494" y="5245098"/>
            <a:ext cx="2408350" cy="90288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74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50" name="Group 10"/>
          <p:cNvGrpSpPr/>
          <p:nvPr/>
        </p:nvGrpSpPr>
        <p:grpSpPr>
          <a:xfrm>
            <a:off x="111397" y="6445611"/>
            <a:ext cx="1215124" cy="302919"/>
            <a:chOff x="0" y="0"/>
            <a:chExt cx="1215123" cy="302917"/>
          </a:xfrm>
        </p:grpSpPr>
        <p:pic>
          <p:nvPicPr>
            <p:cNvPr id="74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4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51" name="Rectangle 9"/>
          <p:cNvSpPr/>
          <p:nvPr/>
        </p:nvSpPr>
        <p:spPr>
          <a:xfrm flipV="1">
            <a:off x="515155" y="3773506"/>
            <a:ext cx="2292439" cy="1455314"/>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52" name="Rectangle 9"/>
          <p:cNvSpPr/>
          <p:nvPr/>
        </p:nvSpPr>
        <p:spPr>
          <a:xfrm flipV="1">
            <a:off x="3424192" y="3773506"/>
            <a:ext cx="2292440" cy="1455314"/>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53" name="Rectangle 9"/>
          <p:cNvSpPr/>
          <p:nvPr/>
        </p:nvSpPr>
        <p:spPr>
          <a:xfrm flipV="1">
            <a:off x="6335667" y="3773506"/>
            <a:ext cx="2292440" cy="1455314"/>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54" name="Body Level One…"/>
          <p:cNvSpPr txBox="1">
            <a:spLocks noGrp="1"/>
          </p:cNvSpPr>
          <p:nvPr>
            <p:ph type="body" sz="quarter" idx="1"/>
          </p:nvPr>
        </p:nvSpPr>
        <p:spPr>
          <a:xfrm>
            <a:off x="731839" y="4189881"/>
            <a:ext cx="1854201" cy="8401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55" name="Text Placeholder 5"/>
          <p:cNvSpPr>
            <a:spLocks noGrp="1"/>
          </p:cNvSpPr>
          <p:nvPr>
            <p:ph type="body" sz="quarter" idx="21"/>
          </p:nvPr>
        </p:nvSpPr>
        <p:spPr>
          <a:xfrm>
            <a:off x="3643312" y="4290767"/>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56" name="Text Placeholder 5"/>
          <p:cNvSpPr>
            <a:spLocks noGrp="1"/>
          </p:cNvSpPr>
          <p:nvPr>
            <p:ph type="body" sz="quarter" idx="22"/>
          </p:nvPr>
        </p:nvSpPr>
        <p:spPr>
          <a:xfrm>
            <a:off x="6554786" y="4290767"/>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57" name="Text Placeholder 3"/>
          <p:cNvSpPr>
            <a:spLocks noGrp="1"/>
          </p:cNvSpPr>
          <p:nvPr>
            <p:ph type="body" sz="quarter" idx="23"/>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76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68" name="Group 10"/>
          <p:cNvGrpSpPr/>
          <p:nvPr/>
        </p:nvGrpSpPr>
        <p:grpSpPr>
          <a:xfrm>
            <a:off x="111397" y="6445611"/>
            <a:ext cx="1215124" cy="302919"/>
            <a:chOff x="0" y="0"/>
            <a:chExt cx="1215123" cy="302917"/>
          </a:xfrm>
        </p:grpSpPr>
        <p:pic>
          <p:nvPicPr>
            <p:cNvPr id="76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6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69" name="Rectangle 9"/>
          <p:cNvSpPr/>
          <p:nvPr/>
        </p:nvSpPr>
        <p:spPr>
          <a:xfrm flipV="1">
            <a:off x="446087" y="3412899"/>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70" name="Rectangle 9"/>
          <p:cNvSpPr/>
          <p:nvPr/>
        </p:nvSpPr>
        <p:spPr>
          <a:xfrm flipV="1">
            <a:off x="2600232" y="3412899"/>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71" name="Rectangle 9"/>
          <p:cNvSpPr/>
          <p:nvPr/>
        </p:nvSpPr>
        <p:spPr>
          <a:xfrm flipV="1">
            <a:off x="4745037" y="3406106"/>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72" name="Rectangle 9"/>
          <p:cNvSpPr/>
          <p:nvPr/>
        </p:nvSpPr>
        <p:spPr>
          <a:xfrm flipV="1">
            <a:off x="6859050" y="3406106"/>
            <a:ext cx="1851026" cy="1693263"/>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73" name="Body Level One…"/>
          <p:cNvSpPr txBox="1">
            <a:spLocks noGrp="1"/>
          </p:cNvSpPr>
          <p:nvPr>
            <p:ph type="body" sz="quarter" idx="1"/>
          </p:nvPr>
        </p:nvSpPr>
        <p:spPr>
          <a:xfrm>
            <a:off x="446087" y="4073978"/>
            <a:ext cx="1854201" cy="8401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74" name="Text Placeholder 5"/>
          <p:cNvSpPr>
            <a:spLocks noGrp="1"/>
          </p:cNvSpPr>
          <p:nvPr>
            <p:ph type="body" sz="quarter" idx="21"/>
          </p:nvPr>
        </p:nvSpPr>
        <p:spPr>
          <a:xfrm>
            <a:off x="2592386" y="4073976"/>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75" name="Text Placeholder 5"/>
          <p:cNvSpPr>
            <a:spLocks noGrp="1"/>
          </p:cNvSpPr>
          <p:nvPr>
            <p:ph type="body" sz="quarter" idx="22"/>
          </p:nvPr>
        </p:nvSpPr>
        <p:spPr>
          <a:xfrm>
            <a:off x="4741862" y="4073976"/>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76" name="Text Placeholder 5"/>
          <p:cNvSpPr>
            <a:spLocks noGrp="1"/>
          </p:cNvSpPr>
          <p:nvPr>
            <p:ph type="body" sz="quarter" idx="23"/>
          </p:nvPr>
        </p:nvSpPr>
        <p:spPr>
          <a:xfrm>
            <a:off x="6855875" y="4073976"/>
            <a:ext cx="1854201"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77" name="Text Placeholder 3"/>
          <p:cNvSpPr>
            <a:spLocks noGrp="1"/>
          </p:cNvSpPr>
          <p:nvPr>
            <p:ph type="body" sz="quarter" idx="24"/>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78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788" name="Group 10"/>
          <p:cNvGrpSpPr/>
          <p:nvPr/>
        </p:nvGrpSpPr>
        <p:grpSpPr>
          <a:xfrm>
            <a:off x="111397" y="6445611"/>
            <a:ext cx="1215124" cy="302919"/>
            <a:chOff x="0" y="0"/>
            <a:chExt cx="1215123" cy="302917"/>
          </a:xfrm>
        </p:grpSpPr>
        <p:pic>
          <p:nvPicPr>
            <p:cNvPr id="78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78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789" name="Rectangle 9"/>
          <p:cNvSpPr/>
          <p:nvPr/>
        </p:nvSpPr>
        <p:spPr>
          <a:xfrm flipV="1">
            <a:off x="2573338" y="2296676"/>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90" name="Rectangle 9"/>
          <p:cNvSpPr/>
          <p:nvPr/>
        </p:nvSpPr>
        <p:spPr>
          <a:xfrm flipV="1">
            <a:off x="4689295" y="2296676"/>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91" name="Body Level One…"/>
          <p:cNvSpPr txBox="1">
            <a:spLocks noGrp="1"/>
          </p:cNvSpPr>
          <p:nvPr>
            <p:ph type="body" sz="quarter" idx="1"/>
          </p:nvPr>
        </p:nvSpPr>
        <p:spPr>
          <a:xfrm>
            <a:off x="2570163" y="2972624"/>
            <a:ext cx="1854201" cy="865279"/>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792" name="Rectangle 9"/>
          <p:cNvSpPr/>
          <p:nvPr/>
        </p:nvSpPr>
        <p:spPr>
          <a:xfrm flipV="1">
            <a:off x="1500187" y="4683428"/>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93"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794" name="Rectangle 9"/>
          <p:cNvSpPr/>
          <p:nvPr/>
        </p:nvSpPr>
        <p:spPr>
          <a:xfrm flipV="1">
            <a:off x="3631641" y="4679000"/>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95" name="Rectangle 9"/>
          <p:cNvSpPr/>
          <p:nvPr/>
        </p:nvSpPr>
        <p:spPr>
          <a:xfrm flipV="1">
            <a:off x="5776352" y="4678998"/>
            <a:ext cx="1851026" cy="1541228"/>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796" name="Text Placeholder 5"/>
          <p:cNvSpPr>
            <a:spLocks noGrp="1"/>
          </p:cNvSpPr>
          <p:nvPr>
            <p:ph type="body" sz="quarter" idx="22"/>
          </p:nvPr>
        </p:nvSpPr>
        <p:spPr>
          <a:xfrm>
            <a:off x="4697412" y="2972624"/>
            <a:ext cx="1854201"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97" name="Text Placeholder 5"/>
          <p:cNvSpPr>
            <a:spLocks noGrp="1"/>
          </p:cNvSpPr>
          <p:nvPr>
            <p:ph type="body" sz="quarter" idx="23"/>
          </p:nvPr>
        </p:nvSpPr>
        <p:spPr>
          <a:xfrm>
            <a:off x="1497012" y="5346498"/>
            <a:ext cx="1854201"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98" name="Text Placeholder 5"/>
          <p:cNvSpPr>
            <a:spLocks noGrp="1"/>
          </p:cNvSpPr>
          <p:nvPr>
            <p:ph type="body" sz="quarter" idx="24"/>
          </p:nvPr>
        </p:nvSpPr>
        <p:spPr>
          <a:xfrm>
            <a:off x="3644900" y="5359377"/>
            <a:ext cx="1854200"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799" name="Text Placeholder 5"/>
          <p:cNvSpPr>
            <a:spLocks noGrp="1"/>
          </p:cNvSpPr>
          <p:nvPr>
            <p:ph type="body" sz="quarter" idx="25"/>
          </p:nvPr>
        </p:nvSpPr>
        <p:spPr>
          <a:xfrm>
            <a:off x="5792787" y="5359377"/>
            <a:ext cx="1854201" cy="865279"/>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35"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36" name="Text Placeholder 3"/>
          <p:cNvSpPr>
            <a:spLocks noGrp="1"/>
          </p:cNvSpPr>
          <p:nvPr>
            <p:ph type="body" sz="half" idx="21"/>
          </p:nvPr>
        </p:nvSpPr>
        <p:spPr>
          <a:xfrm>
            <a:off x="128804" y="1233377"/>
            <a:ext cx="4283708" cy="5071731"/>
          </a:xfrm>
          <a:prstGeom prst="rect">
            <a:avLst/>
          </a:prstGeom>
        </p:spPr>
        <p:txBody>
          <a:bodyPr>
            <a:normAutofit/>
          </a:bodyPr>
          <a:lstStyle/>
          <a:p>
            <a:pPr>
              <a:buFontTx/>
              <a:buBlip>
                <a:blip r:embed="rId2"/>
              </a:buBlip>
              <a:defRPr>
                <a:solidFill>
                  <a:srgbClr val="50A5AB"/>
                </a:solidFill>
              </a:defRPr>
            </a:pPr>
            <a:endParaRPr/>
          </a:p>
        </p:txBody>
      </p:sp>
      <p:sp>
        <p:nvSpPr>
          <p:cNvPr id="37"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38" name="Text Placeholder 3"/>
          <p:cNvSpPr>
            <a:spLocks noGrp="1"/>
          </p:cNvSpPr>
          <p:nvPr>
            <p:ph type="body" sz="half" idx="22"/>
          </p:nvPr>
        </p:nvSpPr>
        <p:spPr>
          <a:xfrm>
            <a:off x="4655496" y="1233377"/>
            <a:ext cx="4283708" cy="5071731"/>
          </a:xfrm>
          <a:prstGeom prst="rect">
            <a:avLst/>
          </a:prstGeom>
        </p:spPr>
        <p:txBody>
          <a:bodyPr>
            <a:normAutofit/>
          </a:bodyPr>
          <a:lstStyle/>
          <a:p>
            <a:pPr>
              <a:buFontTx/>
              <a:buBlip>
                <a:blip r:embed="rId2"/>
              </a:buBlip>
              <a:defRPr>
                <a:solidFill>
                  <a:srgbClr val="50A5AB"/>
                </a:solidFill>
              </a:defRPr>
            </a:pPr>
            <a:endParaRP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80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10" name="Group 10"/>
          <p:cNvGrpSpPr/>
          <p:nvPr/>
        </p:nvGrpSpPr>
        <p:grpSpPr>
          <a:xfrm>
            <a:off x="111397" y="6445611"/>
            <a:ext cx="1215124" cy="302919"/>
            <a:chOff x="0" y="0"/>
            <a:chExt cx="1215123" cy="302917"/>
          </a:xfrm>
        </p:grpSpPr>
        <p:pic>
          <p:nvPicPr>
            <p:cNvPr id="80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0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11" name="Body Level One…"/>
          <p:cNvSpPr txBox="1">
            <a:spLocks noGrp="1"/>
          </p:cNvSpPr>
          <p:nvPr>
            <p:ph type="body" sz="quarter" idx="1"/>
          </p:nvPr>
        </p:nvSpPr>
        <p:spPr>
          <a:xfrm>
            <a:off x="347730" y="5194439"/>
            <a:ext cx="8474299" cy="840144"/>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12" name="Text Placeholder 3"/>
          <p:cNvSpPr>
            <a:spLocks noGrp="1"/>
          </p:cNvSpPr>
          <p:nvPr>
            <p:ph type="body" sz="quarter" idx="21"/>
          </p:nvPr>
        </p:nvSpPr>
        <p:spPr>
          <a:xfrm>
            <a:off x="347729" y="4311491"/>
            <a:ext cx="8474300" cy="699269"/>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820"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23" name="Group 10"/>
          <p:cNvGrpSpPr/>
          <p:nvPr/>
        </p:nvGrpSpPr>
        <p:grpSpPr>
          <a:xfrm>
            <a:off x="111397" y="6445611"/>
            <a:ext cx="1215124" cy="302919"/>
            <a:chOff x="0" y="0"/>
            <a:chExt cx="1215123" cy="302917"/>
          </a:xfrm>
        </p:grpSpPr>
        <p:pic>
          <p:nvPicPr>
            <p:cNvPr id="821"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22"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24" name="Body Level One…"/>
          <p:cNvSpPr txBox="1">
            <a:spLocks noGrp="1"/>
          </p:cNvSpPr>
          <p:nvPr>
            <p:ph type="body" sz="quarter" idx="1"/>
          </p:nvPr>
        </p:nvSpPr>
        <p:spPr>
          <a:xfrm>
            <a:off x="347730" y="1180922"/>
            <a:ext cx="8474299" cy="840144"/>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25"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833"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36" name="Group 10"/>
          <p:cNvGrpSpPr/>
          <p:nvPr/>
        </p:nvGrpSpPr>
        <p:grpSpPr>
          <a:xfrm>
            <a:off x="111397" y="6445611"/>
            <a:ext cx="1215124" cy="302919"/>
            <a:chOff x="0" y="0"/>
            <a:chExt cx="1215123" cy="302917"/>
          </a:xfrm>
        </p:grpSpPr>
        <p:pic>
          <p:nvPicPr>
            <p:cNvPr id="834"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35"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37" name="Body Level One…"/>
          <p:cNvSpPr txBox="1">
            <a:spLocks noGrp="1"/>
          </p:cNvSpPr>
          <p:nvPr>
            <p:ph type="body" sz="quarter" idx="1"/>
          </p:nvPr>
        </p:nvSpPr>
        <p:spPr>
          <a:xfrm>
            <a:off x="3702789" y="4898419"/>
            <a:ext cx="1680580" cy="840144"/>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38"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39" name="Text Placeholder 5"/>
          <p:cNvSpPr>
            <a:spLocks noGrp="1"/>
          </p:cNvSpPr>
          <p:nvPr>
            <p:ph type="body" sz="quarter" idx="22"/>
          </p:nvPr>
        </p:nvSpPr>
        <p:spPr>
          <a:xfrm>
            <a:off x="5370064" y="4898419"/>
            <a:ext cx="1680580"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40" name="Text Placeholder 5"/>
          <p:cNvSpPr>
            <a:spLocks noGrp="1"/>
          </p:cNvSpPr>
          <p:nvPr>
            <p:ph type="body" sz="quarter" idx="23"/>
          </p:nvPr>
        </p:nvSpPr>
        <p:spPr>
          <a:xfrm>
            <a:off x="7050644" y="4898419"/>
            <a:ext cx="1680580" cy="840144"/>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41" name="Text Placeholder 5"/>
          <p:cNvSpPr>
            <a:spLocks noGrp="1"/>
          </p:cNvSpPr>
          <p:nvPr>
            <p:ph type="body" sz="quarter" idx="24"/>
          </p:nvPr>
        </p:nvSpPr>
        <p:spPr>
          <a:xfrm>
            <a:off x="3723164" y="1527246"/>
            <a:ext cx="5008060" cy="2189336"/>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84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52" name="Group 10"/>
          <p:cNvGrpSpPr/>
          <p:nvPr/>
        </p:nvGrpSpPr>
        <p:grpSpPr>
          <a:xfrm>
            <a:off x="111397" y="6445611"/>
            <a:ext cx="1215124" cy="302919"/>
            <a:chOff x="0" y="0"/>
            <a:chExt cx="1215123" cy="302917"/>
          </a:xfrm>
        </p:grpSpPr>
        <p:pic>
          <p:nvPicPr>
            <p:cNvPr id="85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5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53" name="Body Level One…"/>
          <p:cNvSpPr txBox="1">
            <a:spLocks noGrp="1"/>
          </p:cNvSpPr>
          <p:nvPr>
            <p:ph type="body" sz="quarter" idx="1"/>
          </p:nvPr>
        </p:nvSpPr>
        <p:spPr>
          <a:xfrm>
            <a:off x="347731" y="395396"/>
            <a:ext cx="3959953"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54" name="Text Placeholder 5"/>
          <p:cNvSpPr>
            <a:spLocks noGrp="1"/>
          </p:cNvSpPr>
          <p:nvPr>
            <p:ph type="body" sz="quarter" idx="21"/>
          </p:nvPr>
        </p:nvSpPr>
        <p:spPr>
          <a:xfrm>
            <a:off x="347731" y="1622737"/>
            <a:ext cx="2085907" cy="4552639"/>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862"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65" name="Group 10"/>
          <p:cNvGrpSpPr/>
          <p:nvPr/>
        </p:nvGrpSpPr>
        <p:grpSpPr>
          <a:xfrm>
            <a:off x="111397" y="6445611"/>
            <a:ext cx="1215124" cy="302919"/>
            <a:chOff x="0" y="0"/>
            <a:chExt cx="1215123" cy="302917"/>
          </a:xfrm>
        </p:grpSpPr>
        <p:pic>
          <p:nvPicPr>
            <p:cNvPr id="863"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64"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66" name="Body Level One…"/>
          <p:cNvSpPr txBox="1">
            <a:spLocks noGrp="1"/>
          </p:cNvSpPr>
          <p:nvPr>
            <p:ph type="body" sz="quarter" idx="1"/>
          </p:nvPr>
        </p:nvSpPr>
        <p:spPr>
          <a:xfrm>
            <a:off x="347731" y="1311966"/>
            <a:ext cx="2762356" cy="2325621"/>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67"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875"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878" name="Group 10"/>
          <p:cNvGrpSpPr/>
          <p:nvPr/>
        </p:nvGrpSpPr>
        <p:grpSpPr>
          <a:xfrm>
            <a:off x="111397" y="6445611"/>
            <a:ext cx="1215124" cy="302919"/>
            <a:chOff x="0" y="0"/>
            <a:chExt cx="1215123" cy="302917"/>
          </a:xfrm>
        </p:grpSpPr>
        <p:pic>
          <p:nvPicPr>
            <p:cNvPr id="876"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877"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879" name="Freeform 6"/>
          <p:cNvSpPr/>
          <p:nvPr/>
        </p:nvSpPr>
        <p:spPr>
          <a:xfrm>
            <a:off x="5210175" y="14287"/>
            <a:ext cx="3932238" cy="6294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19071" y="0"/>
                </a:lnTo>
                <a:lnTo>
                  <a:pt x="21600" y="0"/>
                </a:lnTo>
                <a:close/>
              </a:path>
            </a:pathLst>
          </a:custGeom>
          <a:solidFill>
            <a:srgbClr val="BCF1F1"/>
          </a:solidFill>
          <a:ln w="12700">
            <a:miter lim="400000"/>
          </a:ln>
        </p:spPr>
        <p:txBody>
          <a:bodyPr lIns="45719" rIns="45719"/>
          <a:lstStyle/>
          <a:p>
            <a:pPr>
              <a:defRPr>
                <a:solidFill>
                  <a:srgbClr val="1C344D"/>
                </a:solidFill>
              </a:defRPr>
            </a:pPr>
            <a:endParaRPr/>
          </a:p>
        </p:txBody>
      </p:sp>
      <p:sp>
        <p:nvSpPr>
          <p:cNvPr id="880" name="Freeform 7"/>
          <p:cNvSpPr/>
          <p:nvPr/>
        </p:nvSpPr>
        <p:spPr>
          <a:xfrm>
            <a:off x="6780213" y="14288"/>
            <a:ext cx="2362201" cy="5434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3906" y="0"/>
                </a:lnTo>
                <a:lnTo>
                  <a:pt x="0" y="11232"/>
                </a:lnTo>
                <a:lnTo>
                  <a:pt x="21600" y="21600"/>
                </a:lnTo>
                <a:close/>
              </a:path>
            </a:pathLst>
          </a:custGeom>
          <a:solidFill>
            <a:srgbClr val="008C99"/>
          </a:solidFill>
          <a:ln w="12700">
            <a:miter lim="400000"/>
          </a:ln>
          <a:effectLst>
            <a:outerShdw blurRad="50800" dist="38100" dir="5400000" rotWithShape="0">
              <a:srgbClr val="000000">
                <a:alpha val="40000"/>
              </a:srgbClr>
            </a:outerShdw>
          </a:effectLst>
        </p:spPr>
        <p:txBody>
          <a:bodyPr lIns="45719" rIns="45719"/>
          <a:lstStyle/>
          <a:p>
            <a:pPr>
              <a:defRPr>
                <a:solidFill>
                  <a:srgbClr val="1C344D"/>
                </a:solidFill>
              </a:defRPr>
            </a:pPr>
            <a:endParaRPr/>
          </a:p>
        </p:txBody>
      </p:sp>
      <p:sp>
        <p:nvSpPr>
          <p:cNvPr id="881" name="Freeform 8"/>
          <p:cNvSpPr/>
          <p:nvPr/>
        </p:nvSpPr>
        <p:spPr>
          <a:xfrm>
            <a:off x="4835525" y="14287"/>
            <a:ext cx="4306888" cy="6294439"/>
          </a:xfrm>
          <a:custGeom>
            <a:avLst/>
            <a:gdLst/>
            <a:ahLst/>
            <a:cxnLst>
              <a:cxn ang="0">
                <a:pos x="wd2" y="hd2"/>
              </a:cxn>
              <a:cxn ang="5400000">
                <a:pos x="wd2" y="hd2"/>
              </a:cxn>
              <a:cxn ang="10800000">
                <a:pos x="wd2" y="hd2"/>
              </a:cxn>
              <a:cxn ang="16200000">
                <a:pos x="wd2" y="hd2"/>
              </a:cxn>
            </a:cxnLst>
            <a:rect l="0" t="0" r="r" b="b"/>
            <a:pathLst>
              <a:path w="21600" h="21600" extrusionOk="0">
                <a:moveTo>
                  <a:pt x="17006" y="0"/>
                </a:moveTo>
                <a:lnTo>
                  <a:pt x="21600" y="0"/>
                </a:lnTo>
                <a:lnTo>
                  <a:pt x="4634" y="21600"/>
                </a:lnTo>
                <a:lnTo>
                  <a:pt x="0" y="21600"/>
                </a:lnTo>
                <a:lnTo>
                  <a:pt x="17006" y="0"/>
                </a:lnTo>
                <a:close/>
              </a:path>
            </a:pathLst>
          </a:custGeom>
          <a:solidFill>
            <a:srgbClr val="50A5AB"/>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882" name="Freeform 9"/>
          <p:cNvSpPr/>
          <p:nvPr/>
        </p:nvSpPr>
        <p:spPr>
          <a:xfrm>
            <a:off x="4643437" y="14287"/>
            <a:ext cx="3770314" cy="6294439"/>
          </a:xfrm>
          <a:custGeom>
            <a:avLst/>
            <a:gdLst/>
            <a:ahLst/>
            <a:cxnLst>
              <a:cxn ang="0">
                <a:pos x="wd2" y="hd2"/>
              </a:cxn>
              <a:cxn ang="5400000">
                <a:pos x="wd2" y="hd2"/>
              </a:cxn>
              <a:cxn ang="10800000">
                <a:pos x="wd2" y="hd2"/>
              </a:cxn>
              <a:cxn ang="16200000">
                <a:pos x="wd2" y="hd2"/>
              </a:cxn>
            </a:cxnLst>
            <a:rect l="0" t="0" r="r" b="b"/>
            <a:pathLst>
              <a:path w="21600" h="21600" extrusionOk="0">
                <a:moveTo>
                  <a:pt x="19426" y="0"/>
                </a:moveTo>
                <a:lnTo>
                  <a:pt x="21600" y="0"/>
                </a:lnTo>
                <a:lnTo>
                  <a:pt x="2228" y="21600"/>
                </a:lnTo>
                <a:lnTo>
                  <a:pt x="0" y="21600"/>
                </a:lnTo>
                <a:lnTo>
                  <a:pt x="19426" y="0"/>
                </a:lnTo>
                <a:close/>
              </a:path>
            </a:pathLst>
          </a:custGeom>
          <a:solidFill>
            <a:srgbClr val="EDEDED"/>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883" name="Body Level One…"/>
          <p:cNvSpPr txBox="1">
            <a:spLocks noGrp="1"/>
          </p:cNvSpPr>
          <p:nvPr>
            <p:ph type="body" sz="quarter" idx="1"/>
          </p:nvPr>
        </p:nvSpPr>
        <p:spPr>
          <a:xfrm>
            <a:off x="347731" y="3958151"/>
            <a:ext cx="1390919" cy="479941"/>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84" name="Text Placeholder 5"/>
          <p:cNvSpPr>
            <a:spLocks noGrp="1"/>
          </p:cNvSpPr>
          <p:nvPr>
            <p:ph type="body" sz="quarter" idx="21"/>
          </p:nvPr>
        </p:nvSpPr>
        <p:spPr>
          <a:xfrm>
            <a:off x="1770152" y="3958149"/>
            <a:ext cx="1390920"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5" name="Text Placeholder 5"/>
          <p:cNvSpPr>
            <a:spLocks noGrp="1"/>
          </p:cNvSpPr>
          <p:nvPr>
            <p:ph type="body" sz="quarter" idx="22"/>
          </p:nvPr>
        </p:nvSpPr>
        <p:spPr>
          <a:xfrm>
            <a:off x="3177769" y="3958149"/>
            <a:ext cx="1390919"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6" name="Text Placeholder 5"/>
          <p:cNvSpPr>
            <a:spLocks noGrp="1"/>
          </p:cNvSpPr>
          <p:nvPr>
            <p:ph type="body" sz="quarter" idx="23"/>
          </p:nvPr>
        </p:nvSpPr>
        <p:spPr>
          <a:xfrm>
            <a:off x="347731" y="5448301"/>
            <a:ext cx="1390919"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7" name="Text Placeholder 5"/>
          <p:cNvSpPr>
            <a:spLocks noGrp="1"/>
          </p:cNvSpPr>
          <p:nvPr>
            <p:ph type="body" sz="quarter" idx="24"/>
          </p:nvPr>
        </p:nvSpPr>
        <p:spPr>
          <a:xfrm>
            <a:off x="1770152" y="5448301"/>
            <a:ext cx="1390920"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8" name="Text Placeholder 5"/>
          <p:cNvSpPr>
            <a:spLocks noGrp="1"/>
          </p:cNvSpPr>
          <p:nvPr>
            <p:ph type="body" sz="quarter" idx="25"/>
          </p:nvPr>
        </p:nvSpPr>
        <p:spPr>
          <a:xfrm>
            <a:off x="3177769" y="5448301"/>
            <a:ext cx="1390919" cy="479941"/>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89" name="Text Placeholder 5"/>
          <p:cNvSpPr>
            <a:spLocks noGrp="1"/>
          </p:cNvSpPr>
          <p:nvPr>
            <p:ph type="body" sz="quarter" idx="26"/>
          </p:nvPr>
        </p:nvSpPr>
        <p:spPr>
          <a:xfrm>
            <a:off x="347730" y="1180922"/>
            <a:ext cx="4220958" cy="144162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890" name="Text Placeholder 3"/>
          <p:cNvSpPr>
            <a:spLocks noGrp="1"/>
          </p:cNvSpPr>
          <p:nvPr>
            <p:ph type="body" sz="quarter" idx="27"/>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8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898"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01" name="Group 10"/>
          <p:cNvGrpSpPr/>
          <p:nvPr/>
        </p:nvGrpSpPr>
        <p:grpSpPr>
          <a:xfrm>
            <a:off x="111397" y="6445611"/>
            <a:ext cx="1215124" cy="302919"/>
            <a:chOff x="0" y="0"/>
            <a:chExt cx="1215123" cy="302917"/>
          </a:xfrm>
        </p:grpSpPr>
        <p:pic>
          <p:nvPicPr>
            <p:cNvPr id="899"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00"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02" name="Rectangle 6"/>
          <p:cNvSpPr/>
          <p:nvPr/>
        </p:nvSpPr>
        <p:spPr>
          <a:xfrm>
            <a:off x="1587" y="3738562"/>
            <a:ext cx="9140826" cy="2586037"/>
          </a:xfrm>
          <a:prstGeom prst="rect">
            <a:avLst/>
          </a:prstGeom>
          <a:solidFill>
            <a:srgbClr val="008C99"/>
          </a:solidFill>
          <a:ln w="12700">
            <a:miter lim="400000"/>
          </a:ln>
        </p:spPr>
        <p:txBody>
          <a:bodyPr lIns="45719" rIns="45719"/>
          <a:lstStyle/>
          <a:p>
            <a:pPr>
              <a:defRPr>
                <a:solidFill>
                  <a:srgbClr val="1C344D"/>
                </a:solidFill>
              </a:defRPr>
            </a:pPr>
            <a:endParaRPr/>
          </a:p>
        </p:txBody>
      </p:sp>
      <p:sp>
        <p:nvSpPr>
          <p:cNvPr id="903" name="Body Level One…"/>
          <p:cNvSpPr txBox="1">
            <a:spLocks noGrp="1"/>
          </p:cNvSpPr>
          <p:nvPr>
            <p:ph type="body" sz="quarter" idx="1"/>
          </p:nvPr>
        </p:nvSpPr>
        <p:spPr>
          <a:xfrm>
            <a:off x="270166" y="2206625"/>
            <a:ext cx="1680580" cy="1431925"/>
          </a:xfrm>
          <a:prstGeom prst="rect">
            <a:avLst/>
          </a:prstGeom>
        </p:spPr>
        <p:txBody>
          <a:bodyPr>
            <a:normAutofit/>
          </a:bodyPr>
          <a:lstStyle>
            <a:lvl1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gn="ctr">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gn="ctr">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gn="ctr">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gn="ctr">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04" name="Text Placeholder 3"/>
          <p:cNvSpPr>
            <a:spLocks noGrp="1"/>
          </p:cNvSpPr>
          <p:nvPr>
            <p:ph type="body" sz="quarter" idx="21"/>
          </p:nvPr>
        </p:nvSpPr>
        <p:spPr>
          <a:xfrm>
            <a:off x="347729" y="395397"/>
            <a:ext cx="5647525" cy="699268"/>
          </a:xfrm>
          <a:prstGeom prst="rect">
            <a:avLst/>
          </a:prstGeom>
        </p:spPr>
        <p:txBody>
          <a:bodyPr>
            <a:normAutofit/>
          </a:bodyPr>
          <a:lstStyle/>
          <a:p>
            <a:pPr marL="0" indent="0">
              <a:buSzTx/>
              <a:buFontTx/>
              <a:buNone/>
              <a:defRPr sz="3600" b="1">
                <a:solidFill>
                  <a:srgbClr val="1C344D"/>
                </a:solidFill>
                <a:latin typeface="Gill Sans MT"/>
                <a:ea typeface="Gill Sans MT"/>
                <a:cs typeface="Gill Sans MT"/>
                <a:sym typeface="Gill Sans MT"/>
              </a:defRPr>
            </a:pPr>
            <a:endParaRPr/>
          </a:p>
        </p:txBody>
      </p:sp>
      <p:sp>
        <p:nvSpPr>
          <p:cNvPr id="905" name="Text Placeholder 5"/>
          <p:cNvSpPr>
            <a:spLocks noGrp="1"/>
          </p:cNvSpPr>
          <p:nvPr>
            <p:ph type="body" sz="quarter" idx="22"/>
          </p:nvPr>
        </p:nvSpPr>
        <p:spPr>
          <a:xfrm>
            <a:off x="7153567" y="2256632"/>
            <a:ext cx="1680580" cy="1431925"/>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sp>
        <p:nvSpPr>
          <p:cNvPr id="913"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16" name="Group 10"/>
          <p:cNvGrpSpPr/>
          <p:nvPr/>
        </p:nvGrpSpPr>
        <p:grpSpPr>
          <a:xfrm>
            <a:off x="111397" y="6445611"/>
            <a:ext cx="1215124" cy="302919"/>
            <a:chOff x="0" y="0"/>
            <a:chExt cx="1215123" cy="302917"/>
          </a:xfrm>
        </p:grpSpPr>
        <p:pic>
          <p:nvPicPr>
            <p:cNvPr id="914"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15"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17" name="Rectangle 9"/>
          <p:cNvSpPr/>
          <p:nvPr/>
        </p:nvSpPr>
        <p:spPr>
          <a:xfrm flipV="1">
            <a:off x="347729" y="1094663"/>
            <a:ext cx="8487179" cy="4868252"/>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18"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19" name="Text Placeholder 5"/>
          <p:cNvSpPr>
            <a:spLocks noGrp="1"/>
          </p:cNvSpPr>
          <p:nvPr>
            <p:ph type="body" idx="21"/>
          </p:nvPr>
        </p:nvSpPr>
        <p:spPr>
          <a:xfrm>
            <a:off x="347729" y="1094663"/>
            <a:ext cx="8487179"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sp>
        <p:nvSpPr>
          <p:cNvPr id="92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30" name="Group 10"/>
          <p:cNvGrpSpPr/>
          <p:nvPr/>
        </p:nvGrpSpPr>
        <p:grpSpPr>
          <a:xfrm>
            <a:off x="111397" y="6445611"/>
            <a:ext cx="1215124" cy="302919"/>
            <a:chOff x="0" y="0"/>
            <a:chExt cx="1215123" cy="302917"/>
          </a:xfrm>
        </p:grpSpPr>
        <p:pic>
          <p:nvPicPr>
            <p:cNvPr id="92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2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31" name="Rectangle 9"/>
          <p:cNvSpPr/>
          <p:nvPr/>
        </p:nvSpPr>
        <p:spPr>
          <a:xfrm flipV="1">
            <a:off x="347730" y="1094660"/>
            <a:ext cx="4082602"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3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33" name="Text Placeholder 5"/>
          <p:cNvSpPr>
            <a:spLocks noGrp="1"/>
          </p:cNvSpPr>
          <p:nvPr>
            <p:ph type="body" sz="half" idx="21"/>
          </p:nvPr>
        </p:nvSpPr>
        <p:spPr>
          <a:xfrm>
            <a:off x="347729" y="1094663"/>
            <a:ext cx="4082603"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34" name="Rectangle 9"/>
          <p:cNvSpPr/>
          <p:nvPr/>
        </p:nvSpPr>
        <p:spPr>
          <a:xfrm flipV="1">
            <a:off x="4736413" y="1094658"/>
            <a:ext cx="4082602" cy="4868252"/>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35" name="Text Placeholder 5"/>
          <p:cNvSpPr>
            <a:spLocks noGrp="1"/>
          </p:cNvSpPr>
          <p:nvPr>
            <p:ph type="body" sz="half" idx="22"/>
          </p:nvPr>
        </p:nvSpPr>
        <p:spPr>
          <a:xfrm>
            <a:off x="4736412" y="1094658"/>
            <a:ext cx="4082603" cy="486825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sp>
        <p:nvSpPr>
          <p:cNvPr id="943"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46" name="Group 10"/>
          <p:cNvGrpSpPr/>
          <p:nvPr/>
        </p:nvGrpSpPr>
        <p:grpSpPr>
          <a:xfrm>
            <a:off x="111397" y="6445611"/>
            <a:ext cx="1215124" cy="302919"/>
            <a:chOff x="0" y="0"/>
            <a:chExt cx="1215123" cy="302917"/>
          </a:xfrm>
        </p:grpSpPr>
        <p:pic>
          <p:nvPicPr>
            <p:cNvPr id="944"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45"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47" name="Rectangle 9"/>
          <p:cNvSpPr/>
          <p:nvPr/>
        </p:nvSpPr>
        <p:spPr>
          <a:xfrm flipV="1">
            <a:off x="347730" y="1094660"/>
            <a:ext cx="2601529"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48" name="Rectangle 9"/>
          <p:cNvSpPr/>
          <p:nvPr/>
        </p:nvSpPr>
        <p:spPr>
          <a:xfrm flipV="1">
            <a:off x="3232600" y="1094660"/>
            <a:ext cx="2601528"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49" name="Rectangle 10"/>
          <p:cNvSpPr/>
          <p:nvPr/>
        </p:nvSpPr>
        <p:spPr>
          <a:xfrm flipV="1">
            <a:off x="6104592" y="1094657"/>
            <a:ext cx="2601528" cy="4868251"/>
          </a:xfrm>
          <a:prstGeom prst="rect">
            <a:avLst/>
          </a:prstGeom>
          <a:solidFill>
            <a:srgbClr val="E6E6E6"/>
          </a:solidFill>
          <a:ln w="12700">
            <a:miter lim="400000"/>
          </a:ln>
          <a:effectLst>
            <a:outerShdw blurRad="50800" dist="38100" dir="2700000" rotWithShape="0">
              <a:srgbClr val="000000">
                <a:alpha val="40000"/>
              </a:srgbClr>
            </a:outerShdw>
          </a:effectLst>
        </p:spPr>
        <p:txBody>
          <a:bodyPr lIns="45719" rIns="45719"/>
          <a:lstStyle/>
          <a:p>
            <a:pPr>
              <a:defRPr>
                <a:solidFill>
                  <a:srgbClr val="1C344D"/>
                </a:solidFill>
              </a:defRPr>
            </a:pPr>
            <a:endParaRPr/>
          </a:p>
        </p:txBody>
      </p:sp>
      <p:sp>
        <p:nvSpPr>
          <p:cNvPr id="950"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51" name="Text Placeholder 5"/>
          <p:cNvSpPr>
            <a:spLocks noGrp="1"/>
          </p:cNvSpPr>
          <p:nvPr>
            <p:ph type="body" sz="half" idx="21"/>
          </p:nvPr>
        </p:nvSpPr>
        <p:spPr>
          <a:xfrm>
            <a:off x="347730" y="1094663"/>
            <a:ext cx="2601530"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52" name="Text Placeholder 5"/>
          <p:cNvSpPr>
            <a:spLocks noGrp="1"/>
          </p:cNvSpPr>
          <p:nvPr>
            <p:ph type="body" sz="half" idx="22"/>
          </p:nvPr>
        </p:nvSpPr>
        <p:spPr>
          <a:xfrm>
            <a:off x="3232599" y="1094657"/>
            <a:ext cx="2601529" cy="4868253"/>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53" name="Text Placeholder 5"/>
          <p:cNvSpPr>
            <a:spLocks noGrp="1"/>
          </p:cNvSpPr>
          <p:nvPr>
            <p:ph type="body" sz="half" idx="23"/>
          </p:nvPr>
        </p:nvSpPr>
        <p:spPr>
          <a:xfrm>
            <a:off x="6117468" y="1094655"/>
            <a:ext cx="2601529" cy="4868254"/>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46"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47"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50" name="Group 10"/>
          <p:cNvGrpSpPr/>
          <p:nvPr/>
        </p:nvGrpSpPr>
        <p:grpSpPr>
          <a:xfrm>
            <a:off x="0" y="6504699"/>
            <a:ext cx="1076585" cy="294213"/>
            <a:chOff x="0" y="0"/>
            <a:chExt cx="1076584" cy="294212"/>
          </a:xfrm>
        </p:grpSpPr>
        <p:pic>
          <p:nvPicPr>
            <p:cNvPr id="48"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49"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51"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52"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53" name="Text Placeholder 3"/>
          <p:cNvSpPr>
            <a:spLocks noGrp="1"/>
          </p:cNvSpPr>
          <p:nvPr>
            <p:ph type="body" sz="half" idx="21"/>
          </p:nvPr>
        </p:nvSpPr>
        <p:spPr>
          <a:xfrm>
            <a:off x="4720854" y="1233377"/>
            <a:ext cx="4284886" cy="5071731"/>
          </a:xfrm>
          <a:prstGeom prst="rect">
            <a:avLst/>
          </a:prstGeom>
        </p:spPr>
        <p:txBody>
          <a:bodyPr>
            <a:normAutofit/>
          </a:bodyPr>
          <a:lstStyle/>
          <a:p>
            <a:pPr>
              <a:buFontTx/>
              <a:buBlip>
                <a:blip r:embed="rId6"/>
              </a:buBlip>
              <a:defRPr>
                <a:solidFill>
                  <a:srgbClr val="50A5AB"/>
                </a:solidFill>
              </a:defRPr>
            </a:pPr>
            <a:endParaRPr/>
          </a:p>
        </p:txBody>
      </p:sp>
      <p:sp>
        <p:nvSpPr>
          <p:cNvPr id="54" name="Picture Placeholder 2"/>
          <p:cNvSpPr>
            <a:spLocks noGrp="1"/>
          </p:cNvSpPr>
          <p:nvPr>
            <p:ph type="pic" sz="half" idx="22"/>
          </p:nvPr>
        </p:nvSpPr>
        <p:spPr>
          <a:xfrm>
            <a:off x="128803" y="1233375"/>
            <a:ext cx="4476272" cy="5072174"/>
          </a:xfrm>
          <a:prstGeom prst="rect">
            <a:avLst/>
          </a:prstGeom>
        </p:spPr>
        <p:txBody>
          <a:bodyPr lIns="91439" rIns="91439"/>
          <a:lstStyle/>
          <a:p>
            <a:endParaRPr/>
          </a:p>
        </p:txBody>
      </p:sp>
      <p:sp>
        <p:nvSpPr>
          <p:cNvPr id="55" name="Straight Connector 4"/>
          <p:cNvSpPr/>
          <p:nvPr/>
        </p:nvSpPr>
        <p:spPr>
          <a:xfrm>
            <a:off x="0" y="1073888"/>
            <a:ext cx="9144000" cy="1"/>
          </a:xfrm>
          <a:prstGeom prst="line">
            <a:avLst/>
          </a:prstGeom>
          <a:ln w="6350">
            <a:solidFill>
              <a:srgbClr val="008C99"/>
            </a:solidFill>
            <a:miter/>
          </a:ln>
        </p:spPr>
        <p:txBody>
          <a:bodyPr lIns="45719" rIns="45719"/>
          <a:lstStyle/>
          <a:p>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sp>
        <p:nvSpPr>
          <p:cNvPr id="961"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64" name="Group 10"/>
          <p:cNvGrpSpPr/>
          <p:nvPr/>
        </p:nvGrpSpPr>
        <p:grpSpPr>
          <a:xfrm>
            <a:off x="111397" y="6445611"/>
            <a:ext cx="1215124" cy="302919"/>
            <a:chOff x="0" y="0"/>
            <a:chExt cx="1215123" cy="302917"/>
          </a:xfrm>
        </p:grpSpPr>
        <p:pic>
          <p:nvPicPr>
            <p:cNvPr id="962"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63"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65" name="Freeform 6"/>
          <p:cNvSpPr/>
          <p:nvPr/>
        </p:nvSpPr>
        <p:spPr>
          <a:xfrm>
            <a:off x="5210175" y="14287"/>
            <a:ext cx="3932238" cy="62944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19071" y="0"/>
                </a:lnTo>
                <a:lnTo>
                  <a:pt x="21600" y="0"/>
                </a:lnTo>
                <a:close/>
              </a:path>
            </a:pathLst>
          </a:custGeom>
          <a:solidFill>
            <a:srgbClr val="BCF1F1"/>
          </a:solidFill>
          <a:ln w="12700">
            <a:miter lim="400000"/>
          </a:ln>
        </p:spPr>
        <p:txBody>
          <a:bodyPr lIns="45719" rIns="45719"/>
          <a:lstStyle/>
          <a:p>
            <a:pPr>
              <a:defRPr>
                <a:solidFill>
                  <a:srgbClr val="1C344D"/>
                </a:solidFill>
              </a:defRPr>
            </a:pPr>
            <a:endParaRPr/>
          </a:p>
        </p:txBody>
      </p:sp>
      <p:sp>
        <p:nvSpPr>
          <p:cNvPr id="966" name="Freeform 7"/>
          <p:cNvSpPr/>
          <p:nvPr/>
        </p:nvSpPr>
        <p:spPr>
          <a:xfrm>
            <a:off x="6780213" y="14288"/>
            <a:ext cx="2362201" cy="54340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3906" y="0"/>
                </a:lnTo>
                <a:lnTo>
                  <a:pt x="0" y="11232"/>
                </a:lnTo>
                <a:lnTo>
                  <a:pt x="21600" y="21600"/>
                </a:lnTo>
                <a:close/>
              </a:path>
            </a:pathLst>
          </a:custGeom>
          <a:solidFill>
            <a:srgbClr val="008C99"/>
          </a:solidFill>
          <a:ln w="12700">
            <a:miter lim="400000"/>
          </a:ln>
          <a:effectLst>
            <a:outerShdw blurRad="50800" dist="38100" dir="5400000" rotWithShape="0">
              <a:srgbClr val="000000">
                <a:alpha val="40000"/>
              </a:srgbClr>
            </a:outerShdw>
          </a:effectLst>
        </p:spPr>
        <p:txBody>
          <a:bodyPr lIns="45719" rIns="45719"/>
          <a:lstStyle/>
          <a:p>
            <a:pPr>
              <a:defRPr>
                <a:solidFill>
                  <a:srgbClr val="1C344D"/>
                </a:solidFill>
              </a:defRPr>
            </a:pPr>
            <a:endParaRPr/>
          </a:p>
        </p:txBody>
      </p:sp>
      <p:sp>
        <p:nvSpPr>
          <p:cNvPr id="967" name="Freeform 8"/>
          <p:cNvSpPr/>
          <p:nvPr/>
        </p:nvSpPr>
        <p:spPr>
          <a:xfrm>
            <a:off x="4835525" y="14287"/>
            <a:ext cx="4306888" cy="6294439"/>
          </a:xfrm>
          <a:custGeom>
            <a:avLst/>
            <a:gdLst/>
            <a:ahLst/>
            <a:cxnLst>
              <a:cxn ang="0">
                <a:pos x="wd2" y="hd2"/>
              </a:cxn>
              <a:cxn ang="5400000">
                <a:pos x="wd2" y="hd2"/>
              </a:cxn>
              <a:cxn ang="10800000">
                <a:pos x="wd2" y="hd2"/>
              </a:cxn>
              <a:cxn ang="16200000">
                <a:pos x="wd2" y="hd2"/>
              </a:cxn>
            </a:cxnLst>
            <a:rect l="0" t="0" r="r" b="b"/>
            <a:pathLst>
              <a:path w="21600" h="21600" extrusionOk="0">
                <a:moveTo>
                  <a:pt x="17006" y="0"/>
                </a:moveTo>
                <a:lnTo>
                  <a:pt x="21600" y="0"/>
                </a:lnTo>
                <a:lnTo>
                  <a:pt x="4634" y="21600"/>
                </a:lnTo>
                <a:lnTo>
                  <a:pt x="0" y="21600"/>
                </a:lnTo>
                <a:lnTo>
                  <a:pt x="17006" y="0"/>
                </a:lnTo>
                <a:close/>
              </a:path>
            </a:pathLst>
          </a:custGeom>
          <a:solidFill>
            <a:srgbClr val="50A5AB"/>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968" name="Freeform 9"/>
          <p:cNvSpPr/>
          <p:nvPr/>
        </p:nvSpPr>
        <p:spPr>
          <a:xfrm>
            <a:off x="4643437" y="14287"/>
            <a:ext cx="3770314" cy="6294439"/>
          </a:xfrm>
          <a:custGeom>
            <a:avLst/>
            <a:gdLst/>
            <a:ahLst/>
            <a:cxnLst>
              <a:cxn ang="0">
                <a:pos x="wd2" y="hd2"/>
              </a:cxn>
              <a:cxn ang="5400000">
                <a:pos x="wd2" y="hd2"/>
              </a:cxn>
              <a:cxn ang="10800000">
                <a:pos x="wd2" y="hd2"/>
              </a:cxn>
              <a:cxn ang="16200000">
                <a:pos x="wd2" y="hd2"/>
              </a:cxn>
            </a:cxnLst>
            <a:rect l="0" t="0" r="r" b="b"/>
            <a:pathLst>
              <a:path w="21600" h="21600" extrusionOk="0">
                <a:moveTo>
                  <a:pt x="19426" y="0"/>
                </a:moveTo>
                <a:lnTo>
                  <a:pt x="21600" y="0"/>
                </a:lnTo>
                <a:lnTo>
                  <a:pt x="2228" y="21600"/>
                </a:lnTo>
                <a:lnTo>
                  <a:pt x="0" y="21600"/>
                </a:lnTo>
                <a:lnTo>
                  <a:pt x="19426" y="0"/>
                </a:lnTo>
                <a:close/>
              </a:path>
            </a:pathLst>
          </a:custGeom>
          <a:solidFill>
            <a:srgbClr val="EDEDED"/>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969"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70" name="Text Placeholder 5"/>
          <p:cNvSpPr>
            <a:spLocks noGrp="1"/>
          </p:cNvSpPr>
          <p:nvPr>
            <p:ph type="body" sz="quarter" idx="21"/>
          </p:nvPr>
        </p:nvSpPr>
        <p:spPr>
          <a:xfrm>
            <a:off x="347729" y="1114986"/>
            <a:ext cx="5647525"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971" name="Text Placeholder 5"/>
          <p:cNvSpPr>
            <a:spLocks noGrp="1"/>
          </p:cNvSpPr>
          <p:nvPr>
            <p:ph type="body" sz="half" idx="22"/>
          </p:nvPr>
        </p:nvSpPr>
        <p:spPr>
          <a:xfrm>
            <a:off x="347731" y="1541356"/>
            <a:ext cx="5647522" cy="248083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sp>
        <p:nvSpPr>
          <p:cNvPr id="979"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982" name="Group 10"/>
          <p:cNvGrpSpPr/>
          <p:nvPr/>
        </p:nvGrpSpPr>
        <p:grpSpPr>
          <a:xfrm>
            <a:off x="111397" y="6445611"/>
            <a:ext cx="1215124" cy="302919"/>
            <a:chOff x="0" y="0"/>
            <a:chExt cx="1215123" cy="302917"/>
          </a:xfrm>
        </p:grpSpPr>
        <p:pic>
          <p:nvPicPr>
            <p:cNvPr id="980"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81"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983" name="Freeform 6"/>
          <p:cNvSpPr/>
          <p:nvPr/>
        </p:nvSpPr>
        <p:spPr>
          <a:xfrm>
            <a:off x="1587" y="4762"/>
            <a:ext cx="3394076" cy="6318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50A5AB"/>
          </a:solidFill>
          <a:ln w="12700">
            <a:miter lim="400000"/>
          </a:ln>
        </p:spPr>
        <p:txBody>
          <a:bodyPr lIns="45719" rIns="45719"/>
          <a:lstStyle/>
          <a:p>
            <a:pPr>
              <a:defRPr>
                <a:solidFill>
                  <a:srgbClr val="1C344D"/>
                </a:solidFill>
              </a:defRPr>
            </a:pPr>
            <a:endParaRPr/>
          </a:p>
        </p:txBody>
      </p:sp>
      <p:sp>
        <p:nvSpPr>
          <p:cNvPr id="984" name="Freeform 7"/>
          <p:cNvSpPr/>
          <p:nvPr/>
        </p:nvSpPr>
        <p:spPr>
          <a:xfrm>
            <a:off x="1587" y="2082800"/>
            <a:ext cx="2278065" cy="42402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BCF1F1"/>
          </a:solidFill>
          <a:ln w="12700">
            <a:miter lim="400000"/>
          </a:ln>
          <a:effectLst>
            <a:outerShdw blurRad="50800" dist="38100" rotWithShape="0">
              <a:srgbClr val="000000">
                <a:alpha val="40000"/>
              </a:srgbClr>
            </a:outerShdw>
          </a:effectLst>
        </p:spPr>
        <p:txBody>
          <a:bodyPr lIns="45719" rIns="45719"/>
          <a:lstStyle/>
          <a:p>
            <a:pPr>
              <a:defRPr>
                <a:solidFill>
                  <a:srgbClr val="1C344D"/>
                </a:solidFill>
              </a:defRPr>
            </a:pPr>
            <a:endParaRPr/>
          </a:p>
        </p:txBody>
      </p:sp>
      <p:sp>
        <p:nvSpPr>
          <p:cNvPr id="985" name="Freeform 8"/>
          <p:cNvSpPr/>
          <p:nvPr/>
        </p:nvSpPr>
        <p:spPr>
          <a:xfrm>
            <a:off x="1587" y="4067175"/>
            <a:ext cx="3394076" cy="22558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3881" y="0"/>
                </a:lnTo>
                <a:lnTo>
                  <a:pt x="0" y="10184"/>
                </a:lnTo>
                <a:lnTo>
                  <a:pt x="0" y="21600"/>
                </a:lnTo>
                <a:close/>
              </a:path>
            </a:pathLst>
          </a:custGeom>
          <a:solidFill>
            <a:srgbClr val="1C344D"/>
          </a:solidFill>
          <a:ln w="12700">
            <a:miter lim="400000"/>
          </a:ln>
          <a:effectLst>
            <a:outerShdw blurRad="50800" dist="38100" dir="13500000" rotWithShape="0">
              <a:srgbClr val="000000">
                <a:alpha val="40000"/>
              </a:srgbClr>
            </a:outerShdw>
          </a:effectLst>
        </p:spPr>
        <p:txBody>
          <a:bodyPr lIns="45719" rIns="45719"/>
          <a:lstStyle/>
          <a:p>
            <a:pPr>
              <a:defRPr>
                <a:solidFill>
                  <a:srgbClr val="1C344D"/>
                </a:solidFill>
              </a:defRPr>
            </a:pPr>
            <a:endParaRPr/>
          </a:p>
        </p:txBody>
      </p:sp>
      <p:sp>
        <p:nvSpPr>
          <p:cNvPr id="986" name="Freeform 9"/>
          <p:cNvSpPr/>
          <p:nvPr/>
        </p:nvSpPr>
        <p:spPr>
          <a:xfrm>
            <a:off x="1587" y="26987"/>
            <a:ext cx="3881439" cy="6296026"/>
          </a:xfrm>
          <a:custGeom>
            <a:avLst/>
            <a:gdLst/>
            <a:ahLst/>
            <a:cxnLst>
              <a:cxn ang="0">
                <a:pos x="wd2" y="hd2"/>
              </a:cxn>
              <a:cxn ang="5400000">
                <a:pos x="wd2" y="hd2"/>
              </a:cxn>
              <a:cxn ang="10800000">
                <a:pos x="wd2" y="hd2"/>
              </a:cxn>
              <a:cxn ang="16200000">
                <a:pos x="wd2" y="hd2"/>
              </a:cxn>
            </a:cxnLst>
            <a:rect l="0" t="0" r="r" b="b"/>
            <a:pathLst>
              <a:path w="21600" h="21600" extrusionOk="0">
                <a:moveTo>
                  <a:pt x="18888" y="21600"/>
                </a:moveTo>
                <a:lnTo>
                  <a:pt x="0" y="0"/>
                </a:lnTo>
                <a:lnTo>
                  <a:pt x="2597" y="0"/>
                </a:lnTo>
                <a:lnTo>
                  <a:pt x="21600" y="21600"/>
                </a:lnTo>
                <a:lnTo>
                  <a:pt x="18888" y="21600"/>
                </a:lnTo>
                <a:close/>
              </a:path>
            </a:pathLst>
          </a:custGeom>
          <a:solidFill>
            <a:srgbClr val="EDEDED"/>
          </a:solidFill>
          <a:ln w="12700">
            <a:miter lim="400000"/>
          </a:ln>
          <a:effectLst>
            <a:outerShdw blurRad="50800" dist="38100" dir="10800000" rotWithShape="0">
              <a:srgbClr val="000000">
                <a:alpha val="40000"/>
              </a:srgbClr>
            </a:outerShdw>
          </a:effectLst>
        </p:spPr>
        <p:txBody>
          <a:bodyPr lIns="45719" rIns="45719"/>
          <a:lstStyle/>
          <a:p>
            <a:pPr>
              <a:defRPr>
                <a:solidFill>
                  <a:srgbClr val="1C344D"/>
                </a:solidFill>
              </a:defRPr>
            </a:pPr>
            <a:endParaRPr/>
          </a:p>
        </p:txBody>
      </p:sp>
      <p:sp>
        <p:nvSpPr>
          <p:cNvPr id="987" name="Body Level One…"/>
          <p:cNvSpPr txBox="1">
            <a:spLocks noGrp="1"/>
          </p:cNvSpPr>
          <p:nvPr>
            <p:ph type="body" sz="quarter" idx="1"/>
          </p:nvPr>
        </p:nvSpPr>
        <p:spPr>
          <a:xfrm>
            <a:off x="1648496" y="395396"/>
            <a:ext cx="7096260"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988" name="Text Placeholder 5"/>
          <p:cNvSpPr>
            <a:spLocks noGrp="1"/>
          </p:cNvSpPr>
          <p:nvPr>
            <p:ph type="body" sz="quarter" idx="21"/>
          </p:nvPr>
        </p:nvSpPr>
        <p:spPr>
          <a:xfrm>
            <a:off x="1648496" y="1114986"/>
            <a:ext cx="7096260"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989" name="Text Placeholder 5"/>
          <p:cNvSpPr>
            <a:spLocks noGrp="1"/>
          </p:cNvSpPr>
          <p:nvPr>
            <p:ph type="body" sz="half" idx="22"/>
          </p:nvPr>
        </p:nvSpPr>
        <p:spPr>
          <a:xfrm>
            <a:off x="1648496" y="1541356"/>
            <a:ext cx="7096260" cy="248083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3">
    <p:bg>
      <p:bgPr>
        <a:solidFill>
          <a:srgbClr val="EDEDED"/>
        </a:solidFill>
        <a:effectLst/>
      </p:bgPr>
    </p:bg>
    <p:spTree>
      <p:nvGrpSpPr>
        <p:cNvPr id="1" name=""/>
        <p:cNvGrpSpPr/>
        <p:nvPr/>
      </p:nvGrpSpPr>
      <p:grpSpPr>
        <a:xfrm>
          <a:off x="0" y="0"/>
          <a:ext cx="0" cy="0"/>
          <a:chOff x="0" y="0"/>
          <a:chExt cx="0" cy="0"/>
        </a:xfrm>
      </p:grpSpPr>
      <p:sp>
        <p:nvSpPr>
          <p:cNvPr id="997" name="Rectangle 9"/>
          <p:cNvSpPr/>
          <p:nvPr/>
        </p:nvSpPr>
        <p:spPr>
          <a:xfrm>
            <a:off x="0" y="6323526"/>
            <a:ext cx="9144000" cy="534474"/>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grpSp>
        <p:nvGrpSpPr>
          <p:cNvPr id="1000" name="Group 10"/>
          <p:cNvGrpSpPr/>
          <p:nvPr/>
        </p:nvGrpSpPr>
        <p:grpSpPr>
          <a:xfrm>
            <a:off x="111397" y="6445611"/>
            <a:ext cx="1215124" cy="302919"/>
            <a:chOff x="0" y="0"/>
            <a:chExt cx="1215123" cy="302917"/>
          </a:xfrm>
        </p:grpSpPr>
        <p:pic>
          <p:nvPicPr>
            <p:cNvPr id="998" name="Picture 11" descr="Picture 11"/>
            <p:cNvPicPr>
              <a:picLocks noChangeAspect="1"/>
            </p:cNvPicPr>
            <p:nvPr/>
          </p:nvPicPr>
          <p:blipFill>
            <a:blip r:embed="rId2"/>
            <a:stretch>
              <a:fillRect/>
            </a:stretch>
          </p:blipFill>
          <p:spPr>
            <a:xfrm>
              <a:off x="0" y="0"/>
              <a:ext cx="545252" cy="302918"/>
            </a:xfrm>
            <a:prstGeom prst="rect">
              <a:avLst/>
            </a:prstGeom>
            <a:ln w="12700" cap="flat">
              <a:noFill/>
              <a:miter lim="400000"/>
            </a:ln>
            <a:effectLst/>
          </p:spPr>
        </p:pic>
        <p:pic>
          <p:nvPicPr>
            <p:cNvPr id="999" name="Picture 12" descr="Picture 12"/>
            <p:cNvPicPr>
              <a:picLocks noChangeAspect="1"/>
            </p:cNvPicPr>
            <p:nvPr/>
          </p:nvPicPr>
          <p:blipFill>
            <a:blip r:embed="rId3"/>
            <a:stretch>
              <a:fillRect/>
            </a:stretch>
          </p:blipFill>
          <p:spPr>
            <a:xfrm>
              <a:off x="639235" y="0"/>
              <a:ext cx="575889" cy="302918"/>
            </a:xfrm>
            <a:prstGeom prst="rect">
              <a:avLst/>
            </a:prstGeom>
            <a:ln w="12700" cap="flat">
              <a:noFill/>
              <a:miter lim="400000"/>
            </a:ln>
            <a:effectLst/>
          </p:spPr>
        </p:pic>
      </p:grpSp>
      <p:sp>
        <p:nvSpPr>
          <p:cNvPr id="1001" name="Body Level One…"/>
          <p:cNvSpPr txBox="1">
            <a:spLocks noGrp="1"/>
          </p:cNvSpPr>
          <p:nvPr>
            <p:ph type="body" sz="quarter" idx="1"/>
          </p:nvPr>
        </p:nvSpPr>
        <p:spPr>
          <a:xfrm>
            <a:off x="347730" y="395396"/>
            <a:ext cx="8384147"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002" name="Text Placeholder 5"/>
          <p:cNvSpPr>
            <a:spLocks noGrp="1"/>
          </p:cNvSpPr>
          <p:nvPr>
            <p:ph type="body" sz="quarter" idx="21"/>
          </p:nvPr>
        </p:nvSpPr>
        <p:spPr>
          <a:xfrm>
            <a:off x="347729" y="1114986"/>
            <a:ext cx="8384148" cy="406050"/>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003" name="Text Placeholder 5"/>
          <p:cNvSpPr>
            <a:spLocks noGrp="1"/>
          </p:cNvSpPr>
          <p:nvPr>
            <p:ph type="body" sz="half" idx="22"/>
          </p:nvPr>
        </p:nvSpPr>
        <p:spPr>
          <a:xfrm>
            <a:off x="347730" y="1541356"/>
            <a:ext cx="8384145" cy="2480830"/>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
    <p:bg>
      <p:bgPr>
        <a:solidFill>
          <a:srgbClr val="EDEDED"/>
        </a:solidFill>
        <a:effectLst/>
      </p:bgPr>
    </p:bg>
    <p:spTree>
      <p:nvGrpSpPr>
        <p:cNvPr id="1" name=""/>
        <p:cNvGrpSpPr/>
        <p:nvPr/>
      </p:nvGrpSpPr>
      <p:grpSpPr>
        <a:xfrm>
          <a:off x="0" y="0"/>
          <a:ext cx="0" cy="0"/>
          <a:chOff x="0" y="0"/>
          <a:chExt cx="0" cy="0"/>
        </a:xfrm>
      </p:grpSpPr>
      <p:grpSp>
        <p:nvGrpSpPr>
          <p:cNvPr id="1013" name="Group 5"/>
          <p:cNvGrpSpPr/>
          <p:nvPr/>
        </p:nvGrpSpPr>
        <p:grpSpPr>
          <a:xfrm>
            <a:off x="368654" y="362215"/>
            <a:ext cx="1866595" cy="462032"/>
            <a:chOff x="0" y="0"/>
            <a:chExt cx="1866593" cy="462031"/>
          </a:xfrm>
        </p:grpSpPr>
        <p:pic>
          <p:nvPicPr>
            <p:cNvPr id="1011"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12"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pic>
        <p:nvPicPr>
          <p:cNvPr id="1014" name="Picture 4" descr="Picture 4"/>
          <p:cNvPicPr>
            <a:picLocks noChangeAspect="1"/>
          </p:cNvPicPr>
          <p:nvPr/>
        </p:nvPicPr>
        <p:blipFill>
          <a:blip r:embed="rId4"/>
          <a:stretch>
            <a:fillRect/>
          </a:stretch>
        </p:blipFill>
        <p:spPr>
          <a:xfrm>
            <a:off x="0" y="267"/>
            <a:ext cx="9144000" cy="6857466"/>
          </a:xfrm>
          <a:prstGeom prst="rect">
            <a:avLst/>
          </a:prstGeom>
          <a:ln w="12700">
            <a:miter lim="400000"/>
          </a:ln>
        </p:spPr>
      </p:pic>
      <p:grpSp>
        <p:nvGrpSpPr>
          <p:cNvPr id="1017" name="Group 5"/>
          <p:cNvGrpSpPr/>
          <p:nvPr/>
        </p:nvGrpSpPr>
        <p:grpSpPr>
          <a:xfrm>
            <a:off x="368654" y="362215"/>
            <a:ext cx="1866595" cy="462032"/>
            <a:chOff x="0" y="0"/>
            <a:chExt cx="1866593" cy="462031"/>
          </a:xfrm>
        </p:grpSpPr>
        <p:pic>
          <p:nvPicPr>
            <p:cNvPr id="1015"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16"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18" name="Body Level One…"/>
          <p:cNvSpPr txBox="1">
            <a:spLocks noGrp="1"/>
          </p:cNvSpPr>
          <p:nvPr>
            <p:ph type="body" sz="quarter" idx="1" hasCustomPrompt="1"/>
          </p:nvPr>
        </p:nvSpPr>
        <p:spPr>
          <a:xfrm>
            <a:off x="368654" y="2301469"/>
            <a:ext cx="3147279"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19" name="Text Placeholder 5"/>
          <p:cNvSpPr>
            <a:spLocks noGrp="1"/>
          </p:cNvSpPr>
          <p:nvPr>
            <p:ph type="body" sz="half" idx="21"/>
          </p:nvPr>
        </p:nvSpPr>
        <p:spPr>
          <a:xfrm>
            <a:off x="368655" y="3000737"/>
            <a:ext cx="4151831" cy="3309911"/>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EDEDED"/>
        </a:solidFill>
        <a:effectLst/>
      </p:bgPr>
    </p:bg>
    <p:spTree>
      <p:nvGrpSpPr>
        <p:cNvPr id="1" name=""/>
        <p:cNvGrpSpPr/>
        <p:nvPr/>
      </p:nvGrpSpPr>
      <p:grpSpPr>
        <a:xfrm>
          <a:off x="0" y="0"/>
          <a:ext cx="0" cy="0"/>
          <a:chOff x="0" y="0"/>
          <a:chExt cx="0" cy="0"/>
        </a:xfrm>
      </p:grpSpPr>
      <p:grpSp>
        <p:nvGrpSpPr>
          <p:cNvPr id="1029" name="Group 5"/>
          <p:cNvGrpSpPr/>
          <p:nvPr/>
        </p:nvGrpSpPr>
        <p:grpSpPr>
          <a:xfrm>
            <a:off x="368654" y="362215"/>
            <a:ext cx="1866595" cy="462032"/>
            <a:chOff x="0" y="0"/>
            <a:chExt cx="1866593" cy="462031"/>
          </a:xfrm>
        </p:grpSpPr>
        <p:pic>
          <p:nvPicPr>
            <p:cNvPr id="1027"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28"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30" name="Rectangle 2"/>
          <p:cNvSpPr/>
          <p:nvPr/>
        </p:nvSpPr>
        <p:spPr>
          <a:xfrm>
            <a:off x="0" y="0"/>
            <a:ext cx="9144000" cy="6858000"/>
          </a:xfrm>
          <a:prstGeom prst="rect">
            <a:avLst/>
          </a:prstGeom>
          <a:solidFill>
            <a:srgbClr val="1C344D"/>
          </a:solidFill>
          <a:ln w="12700">
            <a:miter lim="400000"/>
          </a:ln>
        </p:spPr>
        <p:txBody>
          <a:bodyPr lIns="45719" rIns="45719" anchor="ctr"/>
          <a:lstStyle/>
          <a:p>
            <a:pPr algn="ctr">
              <a:defRPr sz="1200">
                <a:solidFill>
                  <a:srgbClr val="FFFFFF"/>
                </a:solidFill>
              </a:defRPr>
            </a:pPr>
            <a:endParaRPr/>
          </a:p>
        </p:txBody>
      </p:sp>
      <p:sp>
        <p:nvSpPr>
          <p:cNvPr id="1031" name="Rectangle 1"/>
          <p:cNvSpPr/>
          <p:nvPr/>
        </p:nvSpPr>
        <p:spPr>
          <a:xfrm>
            <a:off x="0" y="0"/>
            <a:ext cx="9144000" cy="6858000"/>
          </a:xfrm>
          <a:prstGeom prst="rect">
            <a:avLst/>
          </a:prstGeom>
          <a:blipFill>
            <a:blip r:embed="rId4"/>
            <a:stretch>
              <a:fillRect/>
            </a:stretch>
          </a:blipFill>
          <a:ln w="12700">
            <a:miter lim="400000"/>
          </a:ln>
        </p:spPr>
        <p:txBody>
          <a:bodyPr lIns="45719" rIns="45719" anchor="ctr"/>
          <a:lstStyle/>
          <a:p>
            <a:pPr algn="ctr">
              <a:defRPr>
                <a:solidFill>
                  <a:srgbClr val="FFFFFF"/>
                </a:solidFill>
              </a:defRPr>
            </a:pPr>
            <a:endParaRPr/>
          </a:p>
        </p:txBody>
      </p:sp>
      <p:grpSp>
        <p:nvGrpSpPr>
          <p:cNvPr id="1034" name="Group 10"/>
          <p:cNvGrpSpPr/>
          <p:nvPr/>
        </p:nvGrpSpPr>
        <p:grpSpPr>
          <a:xfrm>
            <a:off x="381856" y="362215"/>
            <a:ext cx="1853392" cy="462032"/>
            <a:chOff x="0" y="0"/>
            <a:chExt cx="1853391" cy="462031"/>
          </a:xfrm>
        </p:grpSpPr>
        <p:pic>
          <p:nvPicPr>
            <p:cNvPr id="1032" name="Picture 11" descr="Picture 11"/>
            <p:cNvPicPr>
              <a:picLocks noChangeAspect="1"/>
            </p:cNvPicPr>
            <p:nvPr/>
          </p:nvPicPr>
          <p:blipFill>
            <a:blip r:embed="rId5"/>
            <a:stretch>
              <a:fillRect/>
            </a:stretch>
          </p:blipFill>
          <p:spPr>
            <a:xfrm>
              <a:off x="-1" y="0"/>
              <a:ext cx="831656" cy="462032"/>
            </a:xfrm>
            <a:prstGeom prst="rect">
              <a:avLst/>
            </a:prstGeom>
            <a:ln w="12700" cap="flat">
              <a:noFill/>
              <a:miter lim="400000"/>
            </a:ln>
            <a:effectLst/>
          </p:spPr>
        </p:pic>
        <p:pic>
          <p:nvPicPr>
            <p:cNvPr id="1033" name="Picture 12" descr="Picture 12"/>
            <p:cNvPicPr>
              <a:picLocks noChangeAspect="1"/>
            </p:cNvPicPr>
            <p:nvPr/>
          </p:nvPicPr>
          <p:blipFill>
            <a:blip r:embed="rId3"/>
            <a:stretch>
              <a:fillRect/>
            </a:stretch>
          </p:blipFill>
          <p:spPr>
            <a:xfrm>
              <a:off x="975005" y="0"/>
              <a:ext cx="878387" cy="462032"/>
            </a:xfrm>
            <a:prstGeom prst="rect">
              <a:avLst/>
            </a:prstGeom>
            <a:ln w="12700" cap="flat">
              <a:noFill/>
              <a:miter lim="400000"/>
            </a:ln>
            <a:effectLst/>
          </p:spPr>
        </p:pic>
      </p:grpSp>
      <p:sp>
        <p:nvSpPr>
          <p:cNvPr id="1035" name="Body Level One…"/>
          <p:cNvSpPr txBox="1">
            <a:spLocks noGrp="1"/>
          </p:cNvSpPr>
          <p:nvPr>
            <p:ph type="body" sz="quarter" idx="1" hasCustomPrompt="1"/>
          </p:nvPr>
        </p:nvSpPr>
        <p:spPr>
          <a:xfrm>
            <a:off x="347730" y="2389945"/>
            <a:ext cx="8384147" cy="699269"/>
          </a:xfrm>
          <a:prstGeom prst="rect">
            <a:avLst/>
          </a:prstGeom>
        </p:spPr>
        <p:txBody>
          <a:bodyPr>
            <a:normAutofit/>
          </a:bodyPr>
          <a:lstStyle>
            <a:lvl1pPr marL="0" indent="0" algn="ctr">
              <a:buSzTx/>
              <a:buFontTx/>
              <a:buNone/>
              <a:defRPr sz="3600" b="1">
                <a:solidFill>
                  <a:srgbClr val="FFFFFF"/>
                </a:solidFill>
                <a:latin typeface="Gill Sans MT"/>
                <a:ea typeface="Gill Sans MT"/>
                <a:cs typeface="Gill Sans MT"/>
                <a:sym typeface="Gill Sans MT"/>
              </a:defRPr>
            </a:lvl1pPr>
            <a:lvl2pPr marL="800100" indent="-342900" algn="ctr">
              <a:buFontTx/>
              <a:defRPr sz="3600" b="1">
                <a:solidFill>
                  <a:srgbClr val="FFFFFF"/>
                </a:solidFill>
                <a:latin typeface="Gill Sans MT"/>
                <a:ea typeface="Gill Sans MT"/>
                <a:cs typeface="Gill Sans MT"/>
                <a:sym typeface="Gill Sans MT"/>
              </a:defRPr>
            </a:lvl2pPr>
            <a:lvl3pPr marL="1325879" indent="-411479" algn="ctr">
              <a:buFontTx/>
              <a:defRPr sz="3600" b="1">
                <a:solidFill>
                  <a:srgbClr val="FFFFFF"/>
                </a:solidFill>
                <a:latin typeface="Gill Sans MT"/>
                <a:ea typeface="Gill Sans MT"/>
                <a:cs typeface="Gill Sans MT"/>
                <a:sym typeface="Gill Sans MT"/>
              </a:defRPr>
            </a:lvl3pPr>
            <a:lvl4pPr marL="1828800" indent="-457200" algn="ctr">
              <a:buFontTx/>
              <a:defRPr sz="3600" b="1">
                <a:solidFill>
                  <a:srgbClr val="FFFFFF"/>
                </a:solidFill>
                <a:latin typeface="Gill Sans MT"/>
                <a:ea typeface="Gill Sans MT"/>
                <a:cs typeface="Gill Sans MT"/>
                <a:sym typeface="Gill Sans MT"/>
              </a:defRPr>
            </a:lvl4pPr>
            <a:lvl5pPr marL="2286000" indent="-457200" algn="ctr">
              <a:buFontTx/>
              <a:defRPr sz="3600" b="1">
                <a:solidFill>
                  <a:srgbClr val="FFFFFF"/>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36" name="Text Placeholder 5"/>
          <p:cNvSpPr>
            <a:spLocks noGrp="1"/>
          </p:cNvSpPr>
          <p:nvPr>
            <p:ph type="body" sz="quarter" idx="21"/>
          </p:nvPr>
        </p:nvSpPr>
        <p:spPr>
          <a:xfrm>
            <a:off x="347730" y="3110901"/>
            <a:ext cx="8384145" cy="739882"/>
          </a:xfrm>
          <a:prstGeom prst="rect">
            <a:avLst/>
          </a:prstGeom>
        </p:spPr>
        <p:txBody>
          <a:bodyPr>
            <a:normAutofit/>
          </a:bodyPr>
          <a:lstStyle/>
          <a:p>
            <a:pPr marL="0" indent="0">
              <a:lnSpc>
                <a:spcPct val="100000"/>
              </a:lnSpc>
              <a:spcBef>
                <a:spcPts val="0"/>
              </a:spcBef>
              <a:buSzTx/>
              <a:buFontTx/>
              <a:buNone/>
              <a:defRPr sz="2000">
                <a:solidFill>
                  <a:srgbClr val="FFFFFF"/>
                </a:solidFill>
                <a:latin typeface="Gill Sans MT"/>
                <a:ea typeface="Gill Sans MT"/>
                <a:cs typeface="Gill Sans MT"/>
                <a:sym typeface="Gill Sans MT"/>
              </a:defRPr>
            </a:pPr>
            <a:endParaRPr/>
          </a:p>
        </p:txBody>
      </p:sp>
      <p:sp>
        <p:nvSpPr>
          <p:cNvPr id="10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EDEDED"/>
        </a:solidFill>
        <a:effectLst/>
      </p:bgPr>
    </p:bg>
    <p:spTree>
      <p:nvGrpSpPr>
        <p:cNvPr id="1" name=""/>
        <p:cNvGrpSpPr/>
        <p:nvPr/>
      </p:nvGrpSpPr>
      <p:grpSpPr>
        <a:xfrm>
          <a:off x="0" y="0"/>
          <a:ext cx="0" cy="0"/>
          <a:chOff x="0" y="0"/>
          <a:chExt cx="0" cy="0"/>
        </a:xfrm>
      </p:grpSpPr>
      <p:grpSp>
        <p:nvGrpSpPr>
          <p:cNvPr id="1046" name="Group 5"/>
          <p:cNvGrpSpPr/>
          <p:nvPr/>
        </p:nvGrpSpPr>
        <p:grpSpPr>
          <a:xfrm>
            <a:off x="368654" y="362215"/>
            <a:ext cx="1866595" cy="462032"/>
            <a:chOff x="0" y="0"/>
            <a:chExt cx="1866593" cy="462031"/>
          </a:xfrm>
        </p:grpSpPr>
        <p:pic>
          <p:nvPicPr>
            <p:cNvPr id="1044"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45"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47" name="Rectangle 1"/>
          <p:cNvSpPr/>
          <p:nvPr/>
        </p:nvSpPr>
        <p:spPr>
          <a:xfrm>
            <a:off x="0" y="0"/>
            <a:ext cx="9144000" cy="6858000"/>
          </a:xfrm>
          <a:prstGeom prst="rect">
            <a:avLst/>
          </a:prstGeom>
          <a:solidFill>
            <a:srgbClr val="008C99"/>
          </a:solidFill>
          <a:ln w="12700">
            <a:miter lim="400000"/>
          </a:ln>
        </p:spPr>
        <p:txBody>
          <a:bodyPr lIns="45719" rIns="45719" anchor="ctr"/>
          <a:lstStyle/>
          <a:p>
            <a:pPr algn="ctr">
              <a:defRPr>
                <a:solidFill>
                  <a:srgbClr val="FFFFFF"/>
                </a:solidFill>
              </a:defRPr>
            </a:pPr>
            <a:endParaRPr/>
          </a:p>
        </p:txBody>
      </p:sp>
      <p:grpSp>
        <p:nvGrpSpPr>
          <p:cNvPr id="1050" name="Group 13"/>
          <p:cNvGrpSpPr/>
          <p:nvPr/>
        </p:nvGrpSpPr>
        <p:grpSpPr>
          <a:xfrm>
            <a:off x="381856" y="362215"/>
            <a:ext cx="1853392" cy="462032"/>
            <a:chOff x="0" y="0"/>
            <a:chExt cx="1853391" cy="462031"/>
          </a:xfrm>
        </p:grpSpPr>
        <p:pic>
          <p:nvPicPr>
            <p:cNvPr id="1048" name="Picture 14" descr="Picture 14"/>
            <p:cNvPicPr>
              <a:picLocks noChangeAspect="1"/>
            </p:cNvPicPr>
            <p:nvPr/>
          </p:nvPicPr>
          <p:blipFill>
            <a:blip r:embed="rId4"/>
            <a:stretch>
              <a:fillRect/>
            </a:stretch>
          </p:blipFill>
          <p:spPr>
            <a:xfrm>
              <a:off x="-1" y="0"/>
              <a:ext cx="831656" cy="462032"/>
            </a:xfrm>
            <a:prstGeom prst="rect">
              <a:avLst/>
            </a:prstGeom>
            <a:ln w="12700" cap="flat">
              <a:noFill/>
              <a:miter lim="400000"/>
            </a:ln>
            <a:effectLst/>
          </p:spPr>
        </p:pic>
        <p:pic>
          <p:nvPicPr>
            <p:cNvPr id="1049" name="Picture 15" descr="Picture 15"/>
            <p:cNvPicPr>
              <a:picLocks noChangeAspect="1"/>
            </p:cNvPicPr>
            <p:nvPr/>
          </p:nvPicPr>
          <p:blipFill>
            <a:blip r:embed="rId3"/>
            <a:stretch>
              <a:fillRect/>
            </a:stretch>
          </p:blipFill>
          <p:spPr>
            <a:xfrm>
              <a:off x="975005" y="0"/>
              <a:ext cx="878387" cy="462032"/>
            </a:xfrm>
            <a:prstGeom prst="rect">
              <a:avLst/>
            </a:prstGeom>
            <a:ln w="12700" cap="flat">
              <a:noFill/>
              <a:miter lim="400000"/>
            </a:ln>
            <a:effectLst/>
          </p:spPr>
        </p:pic>
      </p:grpSp>
      <p:sp>
        <p:nvSpPr>
          <p:cNvPr id="1051" name="Rectangle 8"/>
          <p:cNvSpPr/>
          <p:nvPr/>
        </p:nvSpPr>
        <p:spPr>
          <a:xfrm>
            <a:off x="0" y="0"/>
            <a:ext cx="9144000" cy="6858000"/>
          </a:xfrm>
          <a:prstGeom prst="rect">
            <a:avLst/>
          </a:prstGeom>
          <a:blipFill>
            <a:blip r:embed="rId5"/>
            <a:stretch>
              <a:fillRect/>
            </a:stretch>
          </a:blipFill>
          <a:ln w="12700">
            <a:miter lim="400000"/>
          </a:ln>
        </p:spPr>
        <p:txBody>
          <a:bodyPr lIns="45719" rIns="45719" anchor="ctr"/>
          <a:lstStyle/>
          <a:p>
            <a:pPr algn="ctr">
              <a:defRPr>
                <a:solidFill>
                  <a:srgbClr val="FFFFFF"/>
                </a:solidFill>
              </a:defRPr>
            </a:pPr>
            <a:endParaRPr/>
          </a:p>
        </p:txBody>
      </p:sp>
      <p:sp>
        <p:nvSpPr>
          <p:cNvPr id="1052" name="Body Level One…"/>
          <p:cNvSpPr txBox="1">
            <a:spLocks noGrp="1"/>
          </p:cNvSpPr>
          <p:nvPr>
            <p:ph type="body" sz="quarter" idx="1" hasCustomPrompt="1"/>
          </p:nvPr>
        </p:nvSpPr>
        <p:spPr>
          <a:xfrm>
            <a:off x="347730" y="2389945"/>
            <a:ext cx="8384147" cy="699269"/>
          </a:xfrm>
          <a:prstGeom prst="rect">
            <a:avLst/>
          </a:prstGeom>
        </p:spPr>
        <p:txBody>
          <a:bodyPr>
            <a:normAutofit/>
          </a:bodyPr>
          <a:lstStyle>
            <a:lvl1pPr marL="0" indent="0" algn="ctr">
              <a:buSzTx/>
              <a:buFontTx/>
              <a:buNone/>
              <a:defRPr sz="3600" b="1">
                <a:solidFill>
                  <a:srgbClr val="FFFFFF"/>
                </a:solidFill>
                <a:latin typeface="Gill Sans MT"/>
                <a:ea typeface="Gill Sans MT"/>
                <a:cs typeface="Gill Sans MT"/>
                <a:sym typeface="Gill Sans MT"/>
              </a:defRPr>
            </a:lvl1pPr>
            <a:lvl2pPr marL="800100" indent="-342900" algn="ctr">
              <a:buFontTx/>
              <a:defRPr sz="3600" b="1">
                <a:solidFill>
                  <a:srgbClr val="FFFFFF"/>
                </a:solidFill>
                <a:latin typeface="Gill Sans MT"/>
                <a:ea typeface="Gill Sans MT"/>
                <a:cs typeface="Gill Sans MT"/>
                <a:sym typeface="Gill Sans MT"/>
              </a:defRPr>
            </a:lvl2pPr>
            <a:lvl3pPr marL="1325879" indent="-411479" algn="ctr">
              <a:buFontTx/>
              <a:defRPr sz="3600" b="1">
                <a:solidFill>
                  <a:srgbClr val="FFFFFF"/>
                </a:solidFill>
                <a:latin typeface="Gill Sans MT"/>
                <a:ea typeface="Gill Sans MT"/>
                <a:cs typeface="Gill Sans MT"/>
                <a:sym typeface="Gill Sans MT"/>
              </a:defRPr>
            </a:lvl3pPr>
            <a:lvl4pPr marL="1828800" indent="-457200" algn="ctr">
              <a:buFontTx/>
              <a:defRPr sz="3600" b="1">
                <a:solidFill>
                  <a:srgbClr val="FFFFFF"/>
                </a:solidFill>
                <a:latin typeface="Gill Sans MT"/>
                <a:ea typeface="Gill Sans MT"/>
                <a:cs typeface="Gill Sans MT"/>
                <a:sym typeface="Gill Sans MT"/>
              </a:defRPr>
            </a:lvl4pPr>
            <a:lvl5pPr marL="2286000" indent="-457200" algn="ctr">
              <a:buFontTx/>
              <a:defRPr sz="3600" b="1">
                <a:solidFill>
                  <a:srgbClr val="FFFFFF"/>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53" name="Text Placeholder 5"/>
          <p:cNvSpPr>
            <a:spLocks noGrp="1"/>
          </p:cNvSpPr>
          <p:nvPr>
            <p:ph type="body" sz="quarter" idx="21"/>
          </p:nvPr>
        </p:nvSpPr>
        <p:spPr>
          <a:xfrm>
            <a:off x="347730" y="3110901"/>
            <a:ext cx="8384145" cy="739882"/>
          </a:xfrm>
          <a:prstGeom prst="rect">
            <a:avLst/>
          </a:prstGeom>
        </p:spPr>
        <p:txBody>
          <a:bodyPr>
            <a:normAutofit/>
          </a:bodyPr>
          <a:lstStyle/>
          <a:p>
            <a:pPr marL="0" indent="0">
              <a:lnSpc>
                <a:spcPct val="100000"/>
              </a:lnSpc>
              <a:spcBef>
                <a:spcPts val="0"/>
              </a:spcBef>
              <a:buSzTx/>
              <a:buFontTx/>
              <a:buNone/>
              <a:defRPr sz="2000">
                <a:solidFill>
                  <a:srgbClr val="FFFFFF"/>
                </a:solidFill>
                <a:latin typeface="Gill Sans MT"/>
                <a:ea typeface="Gill Sans MT"/>
                <a:cs typeface="Gill Sans MT"/>
                <a:sym typeface="Gill Sans MT"/>
              </a:defRPr>
            </a:pPr>
            <a:endParaRPr/>
          </a:p>
        </p:txBody>
      </p:sp>
      <p:sp>
        <p:nvSpPr>
          <p:cNvPr id="10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EDEDED"/>
        </a:solidFill>
        <a:effectLst/>
      </p:bgPr>
    </p:bg>
    <p:spTree>
      <p:nvGrpSpPr>
        <p:cNvPr id="1" name=""/>
        <p:cNvGrpSpPr/>
        <p:nvPr/>
      </p:nvGrpSpPr>
      <p:grpSpPr>
        <a:xfrm>
          <a:off x="0" y="0"/>
          <a:ext cx="0" cy="0"/>
          <a:chOff x="0" y="0"/>
          <a:chExt cx="0" cy="0"/>
        </a:xfrm>
      </p:grpSpPr>
      <p:grpSp>
        <p:nvGrpSpPr>
          <p:cNvPr id="1063" name="Group 5"/>
          <p:cNvGrpSpPr/>
          <p:nvPr/>
        </p:nvGrpSpPr>
        <p:grpSpPr>
          <a:xfrm>
            <a:off x="368654" y="362215"/>
            <a:ext cx="1866595" cy="462032"/>
            <a:chOff x="0" y="0"/>
            <a:chExt cx="1866593" cy="462031"/>
          </a:xfrm>
        </p:grpSpPr>
        <p:pic>
          <p:nvPicPr>
            <p:cNvPr id="1061"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62"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64" name="Body Level One…"/>
          <p:cNvSpPr txBox="1">
            <a:spLocks noGrp="1"/>
          </p:cNvSpPr>
          <p:nvPr>
            <p:ph type="body" sz="quarter" idx="1" hasCustomPrompt="1"/>
          </p:nvPr>
        </p:nvSpPr>
        <p:spPr>
          <a:xfrm>
            <a:off x="4533362" y="2456273"/>
            <a:ext cx="4198514" cy="632941"/>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65" name="Text Placeholder 5"/>
          <p:cNvSpPr>
            <a:spLocks noGrp="1"/>
          </p:cNvSpPr>
          <p:nvPr>
            <p:ph type="body" sz="quarter" idx="21"/>
          </p:nvPr>
        </p:nvSpPr>
        <p:spPr>
          <a:xfrm>
            <a:off x="4533362" y="3181081"/>
            <a:ext cx="4198513" cy="1815922"/>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5">
    <p:bg>
      <p:bgPr>
        <a:solidFill>
          <a:srgbClr val="EDEDED"/>
        </a:solidFill>
        <a:effectLst/>
      </p:bgPr>
    </p:bg>
    <p:spTree>
      <p:nvGrpSpPr>
        <p:cNvPr id="1" name=""/>
        <p:cNvGrpSpPr/>
        <p:nvPr/>
      </p:nvGrpSpPr>
      <p:grpSpPr>
        <a:xfrm>
          <a:off x="0" y="0"/>
          <a:ext cx="0" cy="0"/>
          <a:chOff x="0" y="0"/>
          <a:chExt cx="0" cy="0"/>
        </a:xfrm>
      </p:grpSpPr>
      <p:grpSp>
        <p:nvGrpSpPr>
          <p:cNvPr id="1075" name="Group 5"/>
          <p:cNvGrpSpPr/>
          <p:nvPr/>
        </p:nvGrpSpPr>
        <p:grpSpPr>
          <a:xfrm>
            <a:off x="368654" y="362215"/>
            <a:ext cx="1866595" cy="462032"/>
            <a:chOff x="0" y="0"/>
            <a:chExt cx="1866593" cy="462031"/>
          </a:xfrm>
        </p:grpSpPr>
        <p:pic>
          <p:nvPicPr>
            <p:cNvPr id="1073"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74"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76" name="Rectangle 18"/>
          <p:cNvSpPr/>
          <p:nvPr/>
        </p:nvSpPr>
        <p:spPr>
          <a:xfrm>
            <a:off x="-2" y="4033523"/>
            <a:ext cx="9144001" cy="2839793"/>
          </a:xfrm>
          <a:prstGeom prst="rect">
            <a:avLst/>
          </a:prstGeom>
          <a:solidFill>
            <a:srgbClr val="008C99"/>
          </a:solidFill>
          <a:ln w="12700">
            <a:miter lim="400000"/>
          </a:ln>
        </p:spPr>
        <p:txBody>
          <a:bodyPr lIns="45719" rIns="45719" anchor="ctr"/>
          <a:lstStyle/>
          <a:p>
            <a:pPr algn="ctr">
              <a:defRPr>
                <a:solidFill>
                  <a:srgbClr val="FFFFFF"/>
                </a:solidFill>
              </a:defRPr>
            </a:pPr>
            <a:endParaRPr/>
          </a:p>
        </p:txBody>
      </p:sp>
      <p:sp>
        <p:nvSpPr>
          <p:cNvPr id="1077" name="Rectangle 1"/>
          <p:cNvSpPr/>
          <p:nvPr/>
        </p:nvSpPr>
        <p:spPr>
          <a:xfrm>
            <a:off x="12878" y="4036741"/>
            <a:ext cx="9144001" cy="2839793"/>
          </a:xfrm>
          <a:prstGeom prst="rect">
            <a:avLst/>
          </a:prstGeom>
          <a:blipFill>
            <a:blip r:embed="rId4"/>
          </a:blipFill>
          <a:ln w="12700">
            <a:miter lim="400000"/>
          </a:ln>
        </p:spPr>
        <p:txBody>
          <a:bodyPr lIns="45719" rIns="45719" anchor="ctr"/>
          <a:lstStyle/>
          <a:p>
            <a:pPr algn="ctr">
              <a:defRPr>
                <a:solidFill>
                  <a:srgbClr val="FFFFFF"/>
                </a:solidFill>
              </a:defRPr>
            </a:pPr>
            <a:endParaRPr/>
          </a:p>
        </p:txBody>
      </p:sp>
      <p:sp>
        <p:nvSpPr>
          <p:cNvPr id="1078" name="Body Level One…"/>
          <p:cNvSpPr txBox="1">
            <a:spLocks noGrp="1"/>
          </p:cNvSpPr>
          <p:nvPr>
            <p:ph type="body" sz="quarter" idx="1"/>
          </p:nvPr>
        </p:nvSpPr>
        <p:spPr>
          <a:xfrm>
            <a:off x="489397" y="1178417"/>
            <a:ext cx="2730322" cy="1461755"/>
          </a:xfrm>
          <a:prstGeom prst="rect">
            <a:avLst/>
          </a:prstGeom>
        </p:spPr>
        <p:txBody>
          <a:bodyPr>
            <a:normAutofit/>
          </a:bodyPr>
          <a:lstStyle>
            <a:lvl1pPr marL="0" indent="0">
              <a:lnSpc>
                <a:spcPct val="100000"/>
              </a:lnSpc>
              <a:spcBef>
                <a:spcPts val="0"/>
              </a:spcBef>
              <a:buSzTx/>
              <a:buFontTx/>
              <a:buNone/>
              <a:defRPr sz="2000">
                <a:solidFill>
                  <a:srgbClr val="1C344D"/>
                </a:solidFill>
                <a:latin typeface="Gill Sans MT"/>
                <a:ea typeface="Gill Sans MT"/>
                <a:cs typeface="Gill Sans MT"/>
                <a:sym typeface="Gill Sans MT"/>
              </a:defRPr>
            </a:lvl1pPr>
            <a:lvl2pPr marL="647700" indent="-190500">
              <a:lnSpc>
                <a:spcPct val="100000"/>
              </a:lnSpc>
              <a:spcBef>
                <a:spcPts val="0"/>
              </a:spcBef>
              <a:buFontTx/>
              <a:defRPr sz="2000">
                <a:solidFill>
                  <a:srgbClr val="1C344D"/>
                </a:solidFill>
                <a:latin typeface="Gill Sans MT"/>
                <a:ea typeface="Gill Sans MT"/>
                <a:cs typeface="Gill Sans MT"/>
                <a:sym typeface="Gill Sans MT"/>
              </a:defRPr>
            </a:lvl2pPr>
            <a:lvl3pPr marL="1143000" indent="-228600">
              <a:lnSpc>
                <a:spcPct val="100000"/>
              </a:lnSpc>
              <a:spcBef>
                <a:spcPts val="0"/>
              </a:spcBef>
              <a:buFontTx/>
              <a:defRPr sz="2000">
                <a:solidFill>
                  <a:srgbClr val="1C344D"/>
                </a:solidFill>
                <a:latin typeface="Gill Sans MT"/>
                <a:ea typeface="Gill Sans MT"/>
                <a:cs typeface="Gill Sans MT"/>
                <a:sym typeface="Gill Sans MT"/>
              </a:defRPr>
            </a:lvl3pPr>
            <a:lvl4pPr marL="1625600" indent="-254000">
              <a:lnSpc>
                <a:spcPct val="100000"/>
              </a:lnSpc>
              <a:spcBef>
                <a:spcPts val="0"/>
              </a:spcBef>
              <a:buFontTx/>
              <a:defRPr sz="2000">
                <a:solidFill>
                  <a:srgbClr val="1C344D"/>
                </a:solidFill>
                <a:latin typeface="Gill Sans MT"/>
                <a:ea typeface="Gill Sans MT"/>
                <a:cs typeface="Gill Sans MT"/>
                <a:sym typeface="Gill Sans MT"/>
              </a:defRPr>
            </a:lvl4pPr>
            <a:lvl5pPr marL="2082800" indent="-254000">
              <a:lnSpc>
                <a:spcPct val="100000"/>
              </a:lnSpc>
              <a:spcBef>
                <a:spcPts val="0"/>
              </a:spcBef>
              <a:buFontTx/>
              <a:defRPr sz="2000">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079" name="Text Placeholder 5"/>
          <p:cNvSpPr>
            <a:spLocks noGrp="1"/>
          </p:cNvSpPr>
          <p:nvPr>
            <p:ph type="body" sz="quarter" idx="21"/>
          </p:nvPr>
        </p:nvSpPr>
        <p:spPr>
          <a:xfrm>
            <a:off x="3219718" y="1178415"/>
            <a:ext cx="2730323" cy="146175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80" name="Text Placeholder 5"/>
          <p:cNvSpPr>
            <a:spLocks noGrp="1"/>
          </p:cNvSpPr>
          <p:nvPr>
            <p:ph type="body" sz="quarter" idx="22"/>
          </p:nvPr>
        </p:nvSpPr>
        <p:spPr>
          <a:xfrm>
            <a:off x="5950039" y="1178414"/>
            <a:ext cx="2730323" cy="146175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81" name="Text Placeholder 3"/>
          <p:cNvSpPr>
            <a:spLocks noGrp="1"/>
          </p:cNvSpPr>
          <p:nvPr>
            <p:ph type="body" sz="quarter" idx="23" hasCustomPrompt="1"/>
          </p:nvPr>
        </p:nvSpPr>
        <p:spPr>
          <a:xfrm>
            <a:off x="3676867" y="3374264"/>
            <a:ext cx="1816021" cy="1107584"/>
          </a:xfrm>
          <a:prstGeom prst="rect">
            <a:avLst/>
          </a:prstGeom>
        </p:spPr>
        <p:txBody>
          <a:bodyPr>
            <a:normAutofit/>
          </a:bodyPr>
          <a:lstStyle>
            <a:lvl1pPr marL="0" indent="0" algn="ctr" defTabSz="905255">
              <a:spcBef>
                <a:spcPts val="900"/>
              </a:spcBef>
              <a:buSzTx/>
              <a:buFontTx/>
              <a:buNone/>
              <a:defRPr sz="3564" b="1">
                <a:solidFill>
                  <a:srgbClr val="FFFFFF"/>
                </a:solidFill>
                <a:latin typeface="Gill Sans MT"/>
                <a:ea typeface="Gill Sans MT"/>
                <a:cs typeface="Gill Sans MT"/>
                <a:sym typeface="Gill Sans MT"/>
              </a:defRPr>
            </a:lvl1pPr>
          </a:lstStyle>
          <a:p>
            <a:r>
              <a:t>Thank You</a:t>
            </a:r>
          </a:p>
        </p:txBody>
      </p:sp>
      <p:sp>
        <p:nvSpPr>
          <p:cNvPr id="10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3">
    <p:bg>
      <p:bgPr>
        <a:solidFill>
          <a:srgbClr val="EDEDED"/>
        </a:solidFill>
        <a:effectLst/>
      </p:bgPr>
    </p:bg>
    <p:spTree>
      <p:nvGrpSpPr>
        <p:cNvPr id="1" name=""/>
        <p:cNvGrpSpPr/>
        <p:nvPr/>
      </p:nvGrpSpPr>
      <p:grpSpPr>
        <a:xfrm>
          <a:off x="0" y="0"/>
          <a:ext cx="0" cy="0"/>
          <a:chOff x="0" y="0"/>
          <a:chExt cx="0" cy="0"/>
        </a:xfrm>
      </p:grpSpPr>
      <p:grpSp>
        <p:nvGrpSpPr>
          <p:cNvPr id="1091" name="Group 5"/>
          <p:cNvGrpSpPr/>
          <p:nvPr/>
        </p:nvGrpSpPr>
        <p:grpSpPr>
          <a:xfrm>
            <a:off x="368654" y="362215"/>
            <a:ext cx="1866595" cy="462032"/>
            <a:chOff x="0" y="0"/>
            <a:chExt cx="1866593" cy="462031"/>
          </a:xfrm>
        </p:grpSpPr>
        <p:pic>
          <p:nvPicPr>
            <p:cNvPr id="1089"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090"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sp>
        <p:nvSpPr>
          <p:cNvPr id="1092" name="Rectangle 5"/>
          <p:cNvSpPr/>
          <p:nvPr/>
        </p:nvSpPr>
        <p:spPr>
          <a:xfrm>
            <a:off x="2743200" y="0"/>
            <a:ext cx="6400800" cy="6858000"/>
          </a:xfrm>
          <a:prstGeom prst="rect">
            <a:avLst/>
          </a:prstGeom>
          <a:solidFill>
            <a:srgbClr val="1C344D"/>
          </a:solidFill>
          <a:ln w="12700">
            <a:miter lim="400000"/>
          </a:ln>
        </p:spPr>
        <p:txBody>
          <a:bodyPr lIns="45719" rIns="45719" anchor="ctr"/>
          <a:lstStyle/>
          <a:p>
            <a:pPr algn="ctr">
              <a:defRPr>
                <a:solidFill>
                  <a:srgbClr val="FFFFFF"/>
                </a:solidFill>
              </a:defRPr>
            </a:pPr>
            <a:endParaRPr/>
          </a:p>
        </p:txBody>
      </p:sp>
      <p:sp>
        <p:nvSpPr>
          <p:cNvPr id="1093" name="Rectangle 6"/>
          <p:cNvSpPr/>
          <p:nvPr/>
        </p:nvSpPr>
        <p:spPr>
          <a:xfrm>
            <a:off x="2743200" y="0"/>
            <a:ext cx="6400800" cy="6858000"/>
          </a:xfrm>
          <a:prstGeom prst="rect">
            <a:avLst/>
          </a:prstGeom>
          <a:blipFill>
            <a:blip r:embed="rId4"/>
          </a:blipFill>
          <a:ln w="12700">
            <a:miter lim="400000"/>
          </a:ln>
        </p:spPr>
        <p:txBody>
          <a:bodyPr lIns="45719" rIns="45719" anchor="ctr"/>
          <a:lstStyle/>
          <a:p>
            <a:pPr algn="ctr">
              <a:defRPr>
                <a:solidFill>
                  <a:srgbClr val="FFFFFF"/>
                </a:solidFill>
              </a:defRPr>
            </a:pPr>
            <a:endParaRPr/>
          </a:p>
        </p:txBody>
      </p:sp>
      <p:sp>
        <p:nvSpPr>
          <p:cNvPr id="1094" name="Body Level One…"/>
          <p:cNvSpPr txBox="1">
            <a:spLocks noGrp="1"/>
          </p:cNvSpPr>
          <p:nvPr>
            <p:ph type="body" sz="quarter" idx="1" hasCustomPrompt="1"/>
          </p:nvPr>
        </p:nvSpPr>
        <p:spPr>
          <a:xfrm>
            <a:off x="347730" y="2163651"/>
            <a:ext cx="2125013" cy="925564"/>
          </a:xfrm>
          <a:prstGeom prst="rect">
            <a:avLst/>
          </a:prstGeom>
        </p:spPr>
        <p:txBody>
          <a:bodyPr>
            <a:normAutofit/>
          </a:bodyPr>
          <a:lstStyle>
            <a:lvl1pPr marL="0" indent="0" algn="r">
              <a:buSzTx/>
              <a:buFontTx/>
              <a:buNone/>
              <a:defRPr sz="3600" b="1">
                <a:solidFill>
                  <a:srgbClr val="1C344D"/>
                </a:solidFill>
                <a:latin typeface="Gill Sans MT"/>
                <a:ea typeface="Gill Sans MT"/>
                <a:cs typeface="Gill Sans MT"/>
                <a:sym typeface="Gill Sans MT"/>
              </a:defRPr>
            </a:lvl1pPr>
            <a:lvl2pPr marL="800100" indent="-342900" algn="r">
              <a:buFontTx/>
              <a:defRPr sz="3600" b="1">
                <a:solidFill>
                  <a:srgbClr val="1C344D"/>
                </a:solidFill>
                <a:latin typeface="Gill Sans MT"/>
                <a:ea typeface="Gill Sans MT"/>
                <a:cs typeface="Gill Sans MT"/>
                <a:sym typeface="Gill Sans MT"/>
              </a:defRPr>
            </a:lvl2pPr>
            <a:lvl3pPr marL="1325879" indent="-411479" algn="r">
              <a:buFontTx/>
              <a:defRPr sz="3600" b="1">
                <a:solidFill>
                  <a:srgbClr val="1C344D"/>
                </a:solidFill>
                <a:latin typeface="Gill Sans MT"/>
                <a:ea typeface="Gill Sans MT"/>
                <a:cs typeface="Gill Sans MT"/>
                <a:sym typeface="Gill Sans MT"/>
              </a:defRPr>
            </a:lvl3pPr>
            <a:lvl4pPr marL="1828800" indent="-457200" algn="r">
              <a:buFontTx/>
              <a:defRPr sz="3600" b="1">
                <a:solidFill>
                  <a:srgbClr val="1C344D"/>
                </a:solidFill>
                <a:latin typeface="Gill Sans MT"/>
                <a:ea typeface="Gill Sans MT"/>
                <a:cs typeface="Gill Sans MT"/>
                <a:sym typeface="Gill Sans MT"/>
              </a:defRPr>
            </a:lvl4pPr>
            <a:lvl5pPr marL="2286000" indent="-457200" algn="r">
              <a:buFontTx/>
              <a:defRPr sz="3600" b="1">
                <a:solidFill>
                  <a:srgbClr val="1C344D"/>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095" name="Text Placeholder 5"/>
          <p:cNvSpPr>
            <a:spLocks noGrp="1"/>
          </p:cNvSpPr>
          <p:nvPr>
            <p:ph type="body" sz="quarter" idx="21"/>
          </p:nvPr>
        </p:nvSpPr>
        <p:spPr>
          <a:xfrm>
            <a:off x="347731" y="3089213"/>
            <a:ext cx="2125013" cy="3388860"/>
          </a:xfrm>
          <a:prstGeom prst="rect">
            <a:avLst/>
          </a:prstGeom>
        </p:spPr>
        <p:txBody>
          <a:bodyPr>
            <a:normAutofit/>
          </a:bodyPr>
          <a:lstStyle/>
          <a:p>
            <a:pPr marL="0" indent="0" algn="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0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3">
    <p:bg>
      <p:bgPr>
        <a:solidFill>
          <a:srgbClr val="EDEDED"/>
        </a:solidFill>
        <a:effectLst/>
      </p:bgPr>
    </p:bg>
    <p:spTree>
      <p:nvGrpSpPr>
        <p:cNvPr id="1" name=""/>
        <p:cNvGrpSpPr/>
        <p:nvPr/>
      </p:nvGrpSpPr>
      <p:grpSpPr>
        <a:xfrm>
          <a:off x="0" y="0"/>
          <a:ext cx="0" cy="0"/>
          <a:chOff x="0" y="0"/>
          <a:chExt cx="0" cy="0"/>
        </a:xfrm>
      </p:grpSpPr>
      <p:grpSp>
        <p:nvGrpSpPr>
          <p:cNvPr id="1105" name="Group 5"/>
          <p:cNvGrpSpPr/>
          <p:nvPr/>
        </p:nvGrpSpPr>
        <p:grpSpPr>
          <a:xfrm>
            <a:off x="368654" y="362215"/>
            <a:ext cx="1866595" cy="462032"/>
            <a:chOff x="0" y="0"/>
            <a:chExt cx="1866593" cy="462031"/>
          </a:xfrm>
        </p:grpSpPr>
        <p:pic>
          <p:nvPicPr>
            <p:cNvPr id="1103" name="Picture 6" descr="Picture 6"/>
            <p:cNvPicPr>
              <a:picLocks noChangeAspect="1"/>
            </p:cNvPicPr>
            <p:nvPr/>
          </p:nvPicPr>
          <p:blipFill>
            <a:blip r:embed="rId2"/>
            <a:stretch>
              <a:fillRect/>
            </a:stretch>
          </p:blipFill>
          <p:spPr>
            <a:xfrm>
              <a:off x="-1" y="0"/>
              <a:ext cx="858059" cy="462032"/>
            </a:xfrm>
            <a:prstGeom prst="rect">
              <a:avLst/>
            </a:prstGeom>
            <a:ln w="12700" cap="flat">
              <a:noFill/>
              <a:miter lim="400000"/>
            </a:ln>
            <a:effectLst/>
          </p:spPr>
        </p:pic>
        <p:pic>
          <p:nvPicPr>
            <p:cNvPr id="1104" name="Picture 7" descr="Picture 7"/>
            <p:cNvPicPr>
              <a:picLocks noChangeAspect="1"/>
            </p:cNvPicPr>
            <p:nvPr/>
          </p:nvPicPr>
          <p:blipFill>
            <a:blip r:embed="rId3"/>
            <a:stretch>
              <a:fillRect/>
            </a:stretch>
          </p:blipFill>
          <p:spPr>
            <a:xfrm>
              <a:off x="988206" y="0"/>
              <a:ext cx="878388" cy="462032"/>
            </a:xfrm>
            <a:prstGeom prst="rect">
              <a:avLst/>
            </a:prstGeom>
            <a:ln w="12700" cap="flat">
              <a:noFill/>
              <a:miter lim="400000"/>
            </a:ln>
            <a:effectLst/>
          </p:spPr>
        </p:pic>
      </p:grpSp>
      <p:pic>
        <p:nvPicPr>
          <p:cNvPr id="1106" name="Picture 8" descr="Picture 8"/>
          <p:cNvPicPr>
            <a:picLocks noChangeAspect="1"/>
          </p:cNvPicPr>
          <p:nvPr/>
        </p:nvPicPr>
        <p:blipFill>
          <a:blip r:embed="rId4"/>
          <a:stretch>
            <a:fillRect/>
          </a:stretch>
        </p:blipFill>
        <p:spPr>
          <a:xfrm>
            <a:off x="0" y="267"/>
            <a:ext cx="9144000" cy="6857464"/>
          </a:xfrm>
          <a:prstGeom prst="rect">
            <a:avLst/>
          </a:prstGeom>
          <a:ln w="12700">
            <a:miter lim="400000"/>
          </a:ln>
        </p:spPr>
      </p:pic>
      <p:grpSp>
        <p:nvGrpSpPr>
          <p:cNvPr id="1109" name="Group 10"/>
          <p:cNvGrpSpPr/>
          <p:nvPr/>
        </p:nvGrpSpPr>
        <p:grpSpPr>
          <a:xfrm>
            <a:off x="381856" y="362215"/>
            <a:ext cx="1853392" cy="462032"/>
            <a:chOff x="0" y="0"/>
            <a:chExt cx="1853391" cy="462031"/>
          </a:xfrm>
        </p:grpSpPr>
        <p:pic>
          <p:nvPicPr>
            <p:cNvPr id="1107" name="Picture 11" descr="Picture 11"/>
            <p:cNvPicPr>
              <a:picLocks noChangeAspect="1"/>
            </p:cNvPicPr>
            <p:nvPr/>
          </p:nvPicPr>
          <p:blipFill>
            <a:blip r:embed="rId5"/>
            <a:stretch>
              <a:fillRect/>
            </a:stretch>
          </p:blipFill>
          <p:spPr>
            <a:xfrm>
              <a:off x="-1" y="0"/>
              <a:ext cx="831656" cy="462032"/>
            </a:xfrm>
            <a:prstGeom prst="rect">
              <a:avLst/>
            </a:prstGeom>
            <a:ln w="12700" cap="flat">
              <a:noFill/>
              <a:miter lim="400000"/>
            </a:ln>
            <a:effectLst/>
          </p:spPr>
        </p:pic>
        <p:pic>
          <p:nvPicPr>
            <p:cNvPr id="1108" name="Picture 12" descr="Picture 12"/>
            <p:cNvPicPr>
              <a:picLocks noChangeAspect="1"/>
            </p:cNvPicPr>
            <p:nvPr/>
          </p:nvPicPr>
          <p:blipFill>
            <a:blip r:embed="rId3"/>
            <a:stretch>
              <a:fillRect/>
            </a:stretch>
          </p:blipFill>
          <p:spPr>
            <a:xfrm>
              <a:off x="975005" y="0"/>
              <a:ext cx="878387" cy="462032"/>
            </a:xfrm>
            <a:prstGeom prst="rect">
              <a:avLst/>
            </a:prstGeom>
            <a:ln w="12700" cap="flat">
              <a:noFill/>
              <a:miter lim="400000"/>
            </a:ln>
            <a:effectLst/>
          </p:spPr>
        </p:pic>
      </p:grpSp>
      <p:sp>
        <p:nvSpPr>
          <p:cNvPr id="1110" name="Body Level One…"/>
          <p:cNvSpPr txBox="1">
            <a:spLocks noGrp="1"/>
          </p:cNvSpPr>
          <p:nvPr>
            <p:ph type="body" sz="quarter" idx="1" hasCustomPrompt="1"/>
          </p:nvPr>
        </p:nvSpPr>
        <p:spPr>
          <a:xfrm>
            <a:off x="0" y="3103810"/>
            <a:ext cx="7328080" cy="631065"/>
          </a:xfrm>
          <a:prstGeom prst="rect">
            <a:avLst/>
          </a:prstGeom>
        </p:spPr>
        <p:txBody>
          <a:bodyPr>
            <a:normAutofit/>
          </a:bodyPr>
          <a:lstStyle>
            <a:lvl1pPr marL="0" indent="0" algn="ctr">
              <a:buSzTx/>
              <a:buFontTx/>
              <a:buNone/>
              <a:defRPr sz="3600" b="1">
                <a:solidFill>
                  <a:srgbClr val="FFFFFF"/>
                </a:solidFill>
                <a:latin typeface="Gill Sans MT"/>
                <a:ea typeface="Gill Sans MT"/>
                <a:cs typeface="Gill Sans MT"/>
                <a:sym typeface="Gill Sans MT"/>
              </a:defRPr>
            </a:lvl1pPr>
            <a:lvl2pPr marL="800100" indent="-342900" algn="ctr">
              <a:buFontTx/>
              <a:defRPr sz="3600" b="1">
                <a:solidFill>
                  <a:srgbClr val="FFFFFF"/>
                </a:solidFill>
                <a:latin typeface="Gill Sans MT"/>
                <a:ea typeface="Gill Sans MT"/>
                <a:cs typeface="Gill Sans MT"/>
                <a:sym typeface="Gill Sans MT"/>
              </a:defRPr>
            </a:lvl2pPr>
            <a:lvl3pPr marL="1325879" indent="-411479" algn="ctr">
              <a:buFontTx/>
              <a:defRPr sz="3600" b="1">
                <a:solidFill>
                  <a:srgbClr val="FFFFFF"/>
                </a:solidFill>
                <a:latin typeface="Gill Sans MT"/>
                <a:ea typeface="Gill Sans MT"/>
                <a:cs typeface="Gill Sans MT"/>
                <a:sym typeface="Gill Sans MT"/>
              </a:defRPr>
            </a:lvl3pPr>
            <a:lvl4pPr marL="1828800" indent="-457200" algn="ctr">
              <a:buFontTx/>
              <a:defRPr sz="3600" b="1">
                <a:solidFill>
                  <a:srgbClr val="FFFFFF"/>
                </a:solidFill>
                <a:latin typeface="Gill Sans MT"/>
                <a:ea typeface="Gill Sans MT"/>
                <a:cs typeface="Gill Sans MT"/>
                <a:sym typeface="Gill Sans MT"/>
              </a:defRPr>
            </a:lvl4pPr>
            <a:lvl5pPr marL="2286000" indent="-457200" algn="ctr">
              <a:buFontTx/>
              <a:defRPr sz="3600" b="1">
                <a:solidFill>
                  <a:srgbClr val="FFFFFF"/>
                </a:solidFill>
                <a:latin typeface="Gill Sans MT"/>
                <a:ea typeface="Gill Sans MT"/>
                <a:cs typeface="Gill Sans MT"/>
                <a:sym typeface="Gill Sans MT"/>
              </a:defRPr>
            </a:lvl5pPr>
          </a:lstStyle>
          <a:p>
            <a:r>
              <a:t>Thank You</a:t>
            </a:r>
          </a:p>
          <a:p>
            <a:pPr lvl="1"/>
            <a:endParaRPr/>
          </a:p>
          <a:p>
            <a:pPr lvl="2"/>
            <a:endParaRPr/>
          </a:p>
          <a:p>
            <a:pPr lvl="3"/>
            <a:endParaRPr/>
          </a:p>
          <a:p>
            <a:pPr lvl="4"/>
            <a:endParaRPr/>
          </a:p>
        </p:txBody>
      </p:sp>
      <p:sp>
        <p:nvSpPr>
          <p:cNvPr id="1111" name="Text Placeholder 5"/>
          <p:cNvSpPr>
            <a:spLocks noGrp="1"/>
          </p:cNvSpPr>
          <p:nvPr>
            <p:ph type="body" sz="quarter" idx="21"/>
          </p:nvPr>
        </p:nvSpPr>
        <p:spPr>
          <a:xfrm>
            <a:off x="-1" y="3734875"/>
            <a:ext cx="7328081" cy="540913"/>
          </a:xfrm>
          <a:prstGeom prst="rect">
            <a:avLst/>
          </a:prstGeom>
        </p:spPr>
        <p:txBody>
          <a:bodyPr>
            <a:normAutofit/>
          </a:bodyPr>
          <a:lstStyle/>
          <a:p>
            <a:pPr marL="0" indent="0" algn="ctr">
              <a:buSzTx/>
              <a:buFontTx/>
              <a:buNone/>
              <a:defRPr>
                <a:solidFill>
                  <a:srgbClr val="FFFFFF"/>
                </a:solidFill>
                <a:latin typeface="Gill Sans MT"/>
                <a:ea typeface="Gill Sans MT"/>
                <a:cs typeface="Gill Sans MT"/>
                <a:sym typeface="Gill Sans MT"/>
              </a:defRPr>
            </a:pPr>
            <a:endParaRPr/>
          </a:p>
        </p:txBody>
      </p:sp>
      <p:sp>
        <p:nvSpPr>
          <p:cNvPr id="1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4">
    <p:spTree>
      <p:nvGrpSpPr>
        <p:cNvPr id="1" name=""/>
        <p:cNvGrpSpPr/>
        <p:nvPr/>
      </p:nvGrpSpPr>
      <p:grpSpPr>
        <a:xfrm>
          <a:off x="0" y="0"/>
          <a:ext cx="0" cy="0"/>
          <a:chOff x="0" y="0"/>
          <a:chExt cx="0" cy="0"/>
        </a:xfrm>
      </p:grpSpPr>
      <p:pic>
        <p:nvPicPr>
          <p:cNvPr id="63" name="Picture 1" descr="Picture 1"/>
          <p:cNvPicPr>
            <a:picLocks noChangeAspect="1"/>
          </p:cNvPicPr>
          <p:nvPr/>
        </p:nvPicPr>
        <p:blipFill>
          <a:blip r:embed="rId2"/>
          <a:stretch>
            <a:fillRect/>
          </a:stretch>
        </p:blipFill>
        <p:spPr>
          <a:xfrm>
            <a:off x="-148859" y="2"/>
            <a:ext cx="9388552" cy="6464595"/>
          </a:xfrm>
          <a:prstGeom prst="rect">
            <a:avLst/>
          </a:prstGeom>
          <a:ln w="12700">
            <a:miter lim="400000"/>
          </a:ln>
        </p:spPr>
      </p:pic>
      <p:sp>
        <p:nvSpPr>
          <p:cNvPr id="64"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buSzTx/>
              <a:buFontTx/>
              <a:buNone/>
              <a:defRPr sz="3600" b="1">
                <a:solidFill>
                  <a:srgbClr val="008C99"/>
                </a:solidFill>
                <a:latin typeface="Gill Sans MT"/>
                <a:ea typeface="Gill Sans MT"/>
                <a:cs typeface="Gill Sans MT"/>
                <a:sym typeface="Gill Sans MT"/>
              </a:defRPr>
            </a:lvl1pPr>
            <a:lvl2pPr marL="800100" indent="-342900">
              <a:buFontTx/>
              <a:defRPr sz="3600" b="1">
                <a:solidFill>
                  <a:srgbClr val="008C99"/>
                </a:solidFill>
                <a:latin typeface="Gill Sans MT"/>
                <a:ea typeface="Gill Sans MT"/>
                <a:cs typeface="Gill Sans MT"/>
                <a:sym typeface="Gill Sans MT"/>
              </a:defRPr>
            </a:lvl2pPr>
            <a:lvl3pPr marL="1325879" indent="-411479">
              <a:buFontTx/>
              <a:defRPr sz="3600" b="1">
                <a:solidFill>
                  <a:srgbClr val="008C99"/>
                </a:solidFill>
                <a:latin typeface="Gill Sans MT"/>
                <a:ea typeface="Gill Sans MT"/>
                <a:cs typeface="Gill Sans MT"/>
                <a:sym typeface="Gill Sans MT"/>
              </a:defRPr>
            </a:lvl3pPr>
            <a:lvl4pPr marL="1828800" indent="-457200">
              <a:buFontTx/>
              <a:defRPr sz="3600" b="1">
                <a:solidFill>
                  <a:srgbClr val="008C99"/>
                </a:solidFill>
                <a:latin typeface="Gill Sans MT"/>
                <a:ea typeface="Gill Sans MT"/>
                <a:cs typeface="Gill Sans MT"/>
                <a:sym typeface="Gill Sans MT"/>
              </a:defRPr>
            </a:lvl4pPr>
            <a:lvl5pPr marL="2286000" indent="-457200">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5"/>
          <p:cNvSpPr>
            <a:spLocks noGrp="1"/>
          </p:cNvSpPr>
          <p:nvPr>
            <p:ph type="body" sz="quarter" idx="21"/>
          </p:nvPr>
        </p:nvSpPr>
        <p:spPr>
          <a:xfrm>
            <a:off x="128336" y="1197461"/>
            <a:ext cx="3454834"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66" name="Text Placeholder 5"/>
          <p:cNvSpPr>
            <a:spLocks noGrp="1"/>
          </p:cNvSpPr>
          <p:nvPr>
            <p:ph type="body" sz="quarter" idx="22"/>
          </p:nvPr>
        </p:nvSpPr>
        <p:spPr>
          <a:xfrm>
            <a:off x="5550941" y="1197461"/>
            <a:ext cx="3454833"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67" name="Text Placeholder 3"/>
          <p:cNvSpPr>
            <a:spLocks noGrp="1"/>
          </p:cNvSpPr>
          <p:nvPr>
            <p:ph type="body" sz="half" idx="23"/>
          </p:nvPr>
        </p:nvSpPr>
        <p:spPr>
          <a:xfrm>
            <a:off x="128805"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68" name="Text Placeholder 3"/>
          <p:cNvSpPr>
            <a:spLocks noGrp="1"/>
          </p:cNvSpPr>
          <p:nvPr>
            <p:ph type="body" sz="half" idx="24"/>
          </p:nvPr>
        </p:nvSpPr>
        <p:spPr>
          <a:xfrm>
            <a:off x="5550941"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69" name="Straight Connector 13"/>
          <p:cNvSpPr/>
          <p:nvPr/>
        </p:nvSpPr>
        <p:spPr>
          <a:xfrm>
            <a:off x="0" y="1073888"/>
            <a:ext cx="5241851" cy="1"/>
          </a:xfrm>
          <a:prstGeom prst="line">
            <a:avLst/>
          </a:prstGeom>
          <a:ln w="6350">
            <a:solidFill>
              <a:srgbClr val="008C99"/>
            </a:solidFill>
            <a:miter/>
          </a:ln>
        </p:spPr>
        <p:txBody>
          <a:bodyPr lIns="45719" rIns="45719"/>
          <a:lstStyle/>
          <a:p>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19" name="Body Level One…"/>
          <p:cNvSpPr txBox="1">
            <a:spLocks noGrp="1"/>
          </p:cNvSpPr>
          <p:nvPr>
            <p:ph type="body" sz="quarter" idx="1"/>
          </p:nvPr>
        </p:nvSpPr>
        <p:spPr>
          <a:xfrm>
            <a:off x="1143000" y="3602037"/>
            <a:ext cx="6858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20"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121"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28"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129" name="Body Level One…"/>
          <p:cNvSpPr txBox="1">
            <a:spLocks noGrp="1"/>
          </p:cNvSpPr>
          <p:nvPr>
            <p:ph type="body" idx="1"/>
          </p:nvPr>
        </p:nvSpPr>
        <p:spPr>
          <a:xfrm>
            <a:off x="628650" y="1825625"/>
            <a:ext cx="78867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30"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137"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1138" name="Body Level One…"/>
          <p:cNvSpPr txBox="1">
            <a:spLocks noGrp="1"/>
          </p:cNvSpPr>
          <p:nvPr>
            <p:ph type="body" sz="quarter" idx="1"/>
          </p:nvPr>
        </p:nvSpPr>
        <p:spPr>
          <a:xfrm>
            <a:off x="623887" y="4589464"/>
            <a:ext cx="7886701" cy="1500188"/>
          </a:xfrm>
          <a:prstGeom prst="rect">
            <a:avLst/>
          </a:prstGeom>
        </p:spPr>
        <p:txBody>
          <a:bodyPr>
            <a:normAutofit/>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39"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146"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147" name="Body Level One…"/>
          <p:cNvSpPr txBox="1">
            <a:spLocks noGrp="1"/>
          </p:cNvSpPr>
          <p:nvPr>
            <p:ph type="body" sz="half" idx="1"/>
          </p:nvPr>
        </p:nvSpPr>
        <p:spPr>
          <a:xfrm>
            <a:off x="628650" y="1825625"/>
            <a:ext cx="38862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48"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155" name="Title Text"/>
          <p:cNvSpPr txBox="1">
            <a:spLocks noGrp="1"/>
          </p:cNvSpPr>
          <p:nvPr>
            <p:ph type="title"/>
          </p:nvPr>
        </p:nvSpPr>
        <p:spPr>
          <a:xfrm>
            <a:off x="629841" y="365125"/>
            <a:ext cx="7886701" cy="1325564"/>
          </a:xfrm>
          <a:prstGeom prst="rect">
            <a:avLst/>
          </a:prstGeom>
        </p:spPr>
        <p:txBody>
          <a:bodyPr anchor="ctr"/>
          <a:lstStyle/>
          <a:p>
            <a:r>
              <a:t>Title Text</a:t>
            </a:r>
          </a:p>
        </p:txBody>
      </p:sp>
      <p:sp>
        <p:nvSpPr>
          <p:cNvPr id="1156"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57" name="Text Placeholder 4"/>
          <p:cNvSpPr>
            <a:spLocks noGrp="1"/>
          </p:cNvSpPr>
          <p:nvPr>
            <p:ph type="body" sz="quarter" idx="21"/>
          </p:nvPr>
        </p:nvSpPr>
        <p:spPr>
          <a:xfrm>
            <a:off x="4629150" y="1681163"/>
            <a:ext cx="3887392" cy="823913"/>
          </a:xfrm>
          <a:prstGeom prst="rect">
            <a:avLst/>
          </a:prstGeom>
        </p:spPr>
        <p:txBody>
          <a:bodyPr anchor="b">
            <a:normAutofit/>
          </a:bodyPr>
          <a:lstStyle/>
          <a:p>
            <a:pPr marL="0" indent="0">
              <a:buSzTx/>
              <a:buFontTx/>
              <a:buNone/>
              <a:defRPr sz="2400" b="1"/>
            </a:pPr>
            <a:endParaRPr/>
          </a:p>
        </p:txBody>
      </p:sp>
      <p:sp>
        <p:nvSpPr>
          <p:cNvPr id="1158"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165" name="Title Text"/>
          <p:cNvSpPr txBox="1">
            <a:spLocks noGrp="1"/>
          </p:cNvSpPr>
          <p:nvPr>
            <p:ph type="title"/>
          </p:nvPr>
        </p:nvSpPr>
        <p:spPr>
          <a:xfrm>
            <a:off x="628650" y="365125"/>
            <a:ext cx="7886700" cy="1325564"/>
          </a:xfrm>
          <a:prstGeom prst="rect">
            <a:avLst/>
          </a:prstGeom>
        </p:spPr>
        <p:txBody>
          <a:bodyPr anchor="ctr"/>
          <a:lstStyle/>
          <a:p>
            <a:r>
              <a:t>Title Text</a:t>
            </a:r>
          </a:p>
        </p:txBody>
      </p:sp>
      <p:sp>
        <p:nvSpPr>
          <p:cNvPr id="1166"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73"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80"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1181" name="Body Level One…"/>
          <p:cNvSpPr txBox="1">
            <a:spLocks noGrp="1"/>
          </p:cNvSpPr>
          <p:nvPr>
            <p:ph type="body" sz="half" idx="1"/>
          </p:nvPr>
        </p:nvSpPr>
        <p:spPr>
          <a:xfrm>
            <a:off x="3887391" y="987425"/>
            <a:ext cx="4629151" cy="4873626"/>
          </a:xfrm>
          <a:prstGeom prst="rect">
            <a:avLst/>
          </a:prstGeom>
        </p:spPr>
        <p:txBody>
          <a:bodyPr>
            <a:normAutofit/>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82" name="Text Placeholder 3"/>
          <p:cNvSpPr>
            <a:spLocks noGrp="1"/>
          </p:cNvSpPr>
          <p:nvPr>
            <p:ph type="body" sz="quarter" idx="21"/>
          </p:nvPr>
        </p:nvSpPr>
        <p:spPr>
          <a:xfrm>
            <a:off x="629840" y="2057400"/>
            <a:ext cx="2949180" cy="3811588"/>
          </a:xfrm>
          <a:prstGeom prst="rect">
            <a:avLst/>
          </a:prstGeom>
        </p:spPr>
        <p:txBody>
          <a:bodyPr>
            <a:normAutofit/>
          </a:bodyPr>
          <a:lstStyle/>
          <a:p>
            <a:pPr marL="0" indent="0">
              <a:buSzTx/>
              <a:buFontTx/>
              <a:buNone/>
              <a:defRPr sz="1600"/>
            </a:pPr>
            <a:endParaRPr/>
          </a:p>
        </p:txBody>
      </p:sp>
      <p:sp>
        <p:nvSpPr>
          <p:cNvPr id="1183"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190"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1191" name="Picture Placeholder 2"/>
          <p:cNvSpPr>
            <a:spLocks noGrp="1"/>
          </p:cNvSpPr>
          <p:nvPr>
            <p:ph type="pic" sz="half" idx="21"/>
          </p:nvPr>
        </p:nvSpPr>
        <p:spPr>
          <a:xfrm>
            <a:off x="3887391" y="987425"/>
            <a:ext cx="4629151" cy="4873626"/>
          </a:xfrm>
          <a:prstGeom prst="rect">
            <a:avLst/>
          </a:prstGeom>
        </p:spPr>
        <p:txBody>
          <a:bodyPr lIns="91439" rIns="91439"/>
          <a:lstStyle/>
          <a:p>
            <a:endParaRPr/>
          </a:p>
        </p:txBody>
      </p:sp>
      <p:sp>
        <p:nvSpPr>
          <p:cNvPr id="1192" name="Body Level One…"/>
          <p:cNvSpPr txBox="1">
            <a:spLocks noGrp="1"/>
          </p:cNvSpPr>
          <p:nvPr>
            <p:ph type="body" sz="quarter" idx="1"/>
          </p:nvPr>
        </p:nvSpPr>
        <p:spPr>
          <a:xfrm>
            <a:off x="629841" y="2057400"/>
            <a:ext cx="2949178" cy="3811588"/>
          </a:xfrm>
          <a:prstGeom prst="rect">
            <a:avLst/>
          </a:prstGeom>
        </p:spPr>
        <p:txBody>
          <a:bodyPr>
            <a:normAutofit/>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93" name="Slide Number"/>
          <p:cNvSpPr txBox="1">
            <a:spLocks noGrp="1"/>
          </p:cNvSpPr>
          <p:nvPr>
            <p:ph type="sldNum" sz="quarter" idx="2"/>
          </p:nvPr>
        </p:nvSpPr>
        <p:spPr>
          <a:xfrm>
            <a:off x="8256726" y="6414761"/>
            <a:ext cx="258624" cy="248306"/>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sp>
        <p:nvSpPr>
          <p:cNvPr id="1200"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201" name="Text Placeholder 3"/>
          <p:cNvSpPr>
            <a:spLocks noGrp="1"/>
          </p:cNvSpPr>
          <p:nvPr>
            <p:ph type="body" sz="half" idx="21"/>
          </p:nvPr>
        </p:nvSpPr>
        <p:spPr>
          <a:xfrm>
            <a:off x="128804" y="1233377"/>
            <a:ext cx="4283708" cy="5071731"/>
          </a:xfrm>
          <a:prstGeom prst="rect">
            <a:avLst/>
          </a:prstGeom>
        </p:spPr>
        <p:txBody>
          <a:bodyPr>
            <a:normAutofit/>
          </a:bodyPr>
          <a:lstStyle/>
          <a:p>
            <a:pPr>
              <a:buFontTx/>
              <a:buBlip>
                <a:blip r:embed="rId2"/>
              </a:buBlip>
              <a:defRPr>
                <a:solidFill>
                  <a:srgbClr val="50A5AB"/>
                </a:solidFill>
              </a:defRPr>
            </a:pPr>
            <a:endParaRPr/>
          </a:p>
        </p:txBody>
      </p:sp>
      <p:sp>
        <p:nvSpPr>
          <p:cNvPr id="1202" name="Picture Placeholder 2"/>
          <p:cNvSpPr>
            <a:spLocks noGrp="1"/>
          </p:cNvSpPr>
          <p:nvPr>
            <p:ph type="pic" sz="half" idx="22"/>
          </p:nvPr>
        </p:nvSpPr>
        <p:spPr>
          <a:xfrm>
            <a:off x="4529470" y="1233375"/>
            <a:ext cx="4476271" cy="5072174"/>
          </a:xfrm>
          <a:prstGeom prst="rect">
            <a:avLst/>
          </a:prstGeom>
        </p:spPr>
        <p:txBody>
          <a:bodyPr lIns="91439" rIns="91439"/>
          <a:lstStyle/>
          <a:p>
            <a:endParaRPr/>
          </a:p>
        </p:txBody>
      </p:sp>
      <p:sp>
        <p:nvSpPr>
          <p:cNvPr id="1203"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12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90">
    <p:spTree>
      <p:nvGrpSpPr>
        <p:cNvPr id="1" name=""/>
        <p:cNvGrpSpPr/>
        <p:nvPr/>
      </p:nvGrpSpPr>
      <p:grpSpPr>
        <a:xfrm>
          <a:off x="0" y="0"/>
          <a:ext cx="0" cy="0"/>
          <a:chOff x="0" y="0"/>
          <a:chExt cx="0" cy="0"/>
        </a:xfrm>
      </p:grpSpPr>
      <p:sp>
        <p:nvSpPr>
          <p:cNvPr id="77"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78"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81" name="Group 10"/>
          <p:cNvGrpSpPr/>
          <p:nvPr/>
        </p:nvGrpSpPr>
        <p:grpSpPr>
          <a:xfrm>
            <a:off x="0" y="6504699"/>
            <a:ext cx="1076585" cy="294213"/>
            <a:chOff x="0" y="0"/>
            <a:chExt cx="1076584" cy="294212"/>
          </a:xfrm>
        </p:grpSpPr>
        <p:pic>
          <p:nvPicPr>
            <p:cNvPr id="79"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80"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82"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83" name="Freeform 5"/>
          <p:cNvSpPr/>
          <p:nvPr/>
        </p:nvSpPr>
        <p:spPr>
          <a:xfrm>
            <a:off x="2675640" y="3232596"/>
            <a:ext cx="1748305"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823"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84" name="Freeform 6"/>
          <p:cNvSpPr/>
          <p:nvPr/>
        </p:nvSpPr>
        <p:spPr>
          <a:xfrm>
            <a:off x="6588524" y="3232596"/>
            <a:ext cx="1748305"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792"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85" name="Freeform 7"/>
          <p:cNvSpPr/>
          <p:nvPr/>
        </p:nvSpPr>
        <p:spPr>
          <a:xfrm>
            <a:off x="4632755" y="3232596"/>
            <a:ext cx="1749553"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785"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86" name="Freeform 8"/>
          <p:cNvSpPr/>
          <p:nvPr/>
        </p:nvSpPr>
        <p:spPr>
          <a:xfrm>
            <a:off x="721218" y="3232596"/>
            <a:ext cx="1748304" cy="25943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23"/>
                </a:lnTo>
                <a:lnTo>
                  <a:pt x="10808" y="21600"/>
                </a:lnTo>
                <a:lnTo>
                  <a:pt x="21600" y="17423"/>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87"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88" name="Text Placeholder 5"/>
          <p:cNvSpPr>
            <a:spLocks noGrp="1"/>
          </p:cNvSpPr>
          <p:nvPr>
            <p:ph type="body" sz="quarter" idx="21"/>
          </p:nvPr>
        </p:nvSpPr>
        <p:spPr>
          <a:xfrm>
            <a:off x="721218" y="3231152"/>
            <a:ext cx="1745614"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89" name="Text Placeholder 5"/>
          <p:cNvSpPr>
            <a:spLocks noGrp="1"/>
          </p:cNvSpPr>
          <p:nvPr>
            <p:ph type="body" sz="quarter" idx="22"/>
          </p:nvPr>
        </p:nvSpPr>
        <p:spPr>
          <a:xfrm>
            <a:off x="721216" y="3637200"/>
            <a:ext cx="1751932"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90" name="Text Placeholder 5"/>
          <p:cNvSpPr>
            <a:spLocks noGrp="1"/>
          </p:cNvSpPr>
          <p:nvPr>
            <p:ph type="body" sz="quarter" idx="23"/>
          </p:nvPr>
        </p:nvSpPr>
        <p:spPr>
          <a:xfrm>
            <a:off x="2702050" y="3231152"/>
            <a:ext cx="1745614"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91" name="Text Placeholder 5"/>
          <p:cNvSpPr>
            <a:spLocks noGrp="1"/>
          </p:cNvSpPr>
          <p:nvPr>
            <p:ph type="body" sz="quarter" idx="24"/>
          </p:nvPr>
        </p:nvSpPr>
        <p:spPr>
          <a:xfrm>
            <a:off x="2702049" y="3637200"/>
            <a:ext cx="1751931"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92" name="Text Placeholder 5"/>
          <p:cNvSpPr>
            <a:spLocks noGrp="1"/>
          </p:cNvSpPr>
          <p:nvPr>
            <p:ph type="body" sz="quarter" idx="25"/>
          </p:nvPr>
        </p:nvSpPr>
        <p:spPr>
          <a:xfrm>
            <a:off x="4633538" y="3231152"/>
            <a:ext cx="1745613"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93" name="Text Placeholder 5"/>
          <p:cNvSpPr>
            <a:spLocks noGrp="1"/>
          </p:cNvSpPr>
          <p:nvPr>
            <p:ph type="body" sz="quarter" idx="26"/>
          </p:nvPr>
        </p:nvSpPr>
        <p:spPr>
          <a:xfrm>
            <a:off x="4633536" y="3637200"/>
            <a:ext cx="1751931"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94" name="Text Placeholder 5"/>
          <p:cNvSpPr>
            <a:spLocks noGrp="1"/>
          </p:cNvSpPr>
          <p:nvPr>
            <p:ph type="body" sz="quarter" idx="27"/>
          </p:nvPr>
        </p:nvSpPr>
        <p:spPr>
          <a:xfrm>
            <a:off x="6561084" y="3231152"/>
            <a:ext cx="1745613" cy="406050"/>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95" name="Text Placeholder 5"/>
          <p:cNvSpPr>
            <a:spLocks noGrp="1"/>
          </p:cNvSpPr>
          <p:nvPr>
            <p:ph type="body" sz="quarter" idx="28"/>
          </p:nvPr>
        </p:nvSpPr>
        <p:spPr>
          <a:xfrm>
            <a:off x="6561083" y="3637200"/>
            <a:ext cx="1751931" cy="2188430"/>
          </a:xfrm>
          <a:prstGeom prst="rect">
            <a:avLst/>
          </a:prstGeom>
        </p:spPr>
        <p:txBody>
          <a:bodyPr>
            <a:normAutofit/>
          </a:bodyPr>
          <a:lstStyle/>
          <a:p>
            <a:pPr marL="342900" indent="-342900">
              <a:lnSpc>
                <a:spcPct val="100000"/>
              </a:lnSpc>
              <a:spcBef>
                <a:spcPts val="0"/>
              </a:spcBef>
              <a:defRPr sz="2000">
                <a:solidFill>
                  <a:srgbClr val="008C99"/>
                </a:solidFill>
                <a:latin typeface="Gill Sans MT"/>
                <a:ea typeface="Gill Sans MT"/>
                <a:cs typeface="Gill Sans MT"/>
                <a:sym typeface="Gill Sans MT"/>
              </a:defRPr>
            </a:pPr>
            <a:endParaRPr/>
          </a:p>
        </p:txBody>
      </p:sp>
      <p:sp>
        <p:nvSpPr>
          <p:cNvPr id="96" name="Text Placeholder 5"/>
          <p:cNvSpPr>
            <a:spLocks noGrp="1"/>
          </p:cNvSpPr>
          <p:nvPr>
            <p:ph type="body" sz="half" idx="29"/>
          </p:nvPr>
        </p:nvSpPr>
        <p:spPr>
          <a:xfrm>
            <a:off x="721215" y="1378040"/>
            <a:ext cx="7615613" cy="1674255"/>
          </a:xfrm>
          <a:prstGeom prst="rect">
            <a:avLst/>
          </a:prstGeom>
        </p:spPr>
        <p:txBody>
          <a:bodyPr>
            <a:normAutofit/>
          </a:bodyPr>
          <a:lstStyle/>
          <a:p>
            <a:pPr marL="0" indent="0">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pic>
        <p:nvPicPr>
          <p:cNvPr id="1211" name="Picture 1" descr="Picture 1"/>
          <p:cNvPicPr>
            <a:picLocks noChangeAspect="1"/>
          </p:cNvPicPr>
          <p:nvPr/>
        </p:nvPicPr>
        <p:blipFill>
          <a:blip r:embed="rId2"/>
          <a:stretch>
            <a:fillRect/>
          </a:stretch>
        </p:blipFill>
        <p:spPr>
          <a:xfrm>
            <a:off x="-148859" y="2"/>
            <a:ext cx="9388552" cy="6464595"/>
          </a:xfrm>
          <a:prstGeom prst="rect">
            <a:avLst/>
          </a:prstGeom>
          <a:ln w="12700">
            <a:miter lim="400000"/>
          </a:ln>
        </p:spPr>
      </p:pic>
      <p:sp>
        <p:nvSpPr>
          <p:cNvPr id="1212"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buSzTx/>
              <a:buFontTx/>
              <a:buNone/>
              <a:defRPr sz="3600" b="1">
                <a:solidFill>
                  <a:srgbClr val="008C99"/>
                </a:solidFill>
                <a:latin typeface="Gill Sans MT"/>
                <a:ea typeface="Gill Sans MT"/>
                <a:cs typeface="Gill Sans MT"/>
                <a:sym typeface="Gill Sans MT"/>
              </a:defRPr>
            </a:lvl1pPr>
            <a:lvl2pPr marL="800100" indent="-342900">
              <a:buFontTx/>
              <a:defRPr sz="3600" b="1">
                <a:solidFill>
                  <a:srgbClr val="008C99"/>
                </a:solidFill>
                <a:latin typeface="Gill Sans MT"/>
                <a:ea typeface="Gill Sans MT"/>
                <a:cs typeface="Gill Sans MT"/>
                <a:sym typeface="Gill Sans MT"/>
              </a:defRPr>
            </a:lvl2pPr>
            <a:lvl3pPr marL="1325879" indent="-411479">
              <a:buFontTx/>
              <a:defRPr sz="3600" b="1">
                <a:solidFill>
                  <a:srgbClr val="008C99"/>
                </a:solidFill>
                <a:latin typeface="Gill Sans MT"/>
                <a:ea typeface="Gill Sans MT"/>
                <a:cs typeface="Gill Sans MT"/>
                <a:sym typeface="Gill Sans MT"/>
              </a:defRPr>
            </a:lvl3pPr>
            <a:lvl4pPr marL="1828800" indent="-457200">
              <a:buFontTx/>
              <a:defRPr sz="3600" b="1">
                <a:solidFill>
                  <a:srgbClr val="008C99"/>
                </a:solidFill>
                <a:latin typeface="Gill Sans MT"/>
                <a:ea typeface="Gill Sans MT"/>
                <a:cs typeface="Gill Sans MT"/>
                <a:sym typeface="Gill Sans MT"/>
              </a:defRPr>
            </a:lvl4pPr>
            <a:lvl5pPr marL="2286000" indent="-457200">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213" name="Text Placeholder 5"/>
          <p:cNvSpPr>
            <a:spLocks noGrp="1"/>
          </p:cNvSpPr>
          <p:nvPr>
            <p:ph type="body" sz="quarter" idx="21"/>
          </p:nvPr>
        </p:nvSpPr>
        <p:spPr>
          <a:xfrm>
            <a:off x="128336" y="1197461"/>
            <a:ext cx="3454834"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1214" name="Text Placeholder 5"/>
          <p:cNvSpPr>
            <a:spLocks noGrp="1"/>
          </p:cNvSpPr>
          <p:nvPr>
            <p:ph type="body" sz="quarter" idx="22"/>
          </p:nvPr>
        </p:nvSpPr>
        <p:spPr>
          <a:xfrm>
            <a:off x="5550941" y="1197461"/>
            <a:ext cx="3454833" cy="446654"/>
          </a:xfrm>
          <a:prstGeom prst="rect">
            <a:avLst/>
          </a:prstGeom>
        </p:spPr>
        <p:txBody>
          <a:bodyPr>
            <a:normAutofit/>
          </a:bodyPr>
          <a:lstStyle/>
          <a:p>
            <a:pPr marL="0" indent="0">
              <a:buSzTx/>
              <a:buFontTx/>
              <a:buNone/>
              <a:defRPr>
                <a:solidFill>
                  <a:srgbClr val="50A5AB"/>
                </a:solidFill>
                <a:latin typeface="Gill Sans MT"/>
                <a:ea typeface="Gill Sans MT"/>
                <a:cs typeface="Gill Sans MT"/>
                <a:sym typeface="Gill Sans MT"/>
              </a:defRPr>
            </a:pPr>
            <a:endParaRPr/>
          </a:p>
        </p:txBody>
      </p:sp>
      <p:sp>
        <p:nvSpPr>
          <p:cNvPr id="1215" name="Text Placeholder 3"/>
          <p:cNvSpPr>
            <a:spLocks noGrp="1"/>
          </p:cNvSpPr>
          <p:nvPr>
            <p:ph type="body" sz="half" idx="23"/>
          </p:nvPr>
        </p:nvSpPr>
        <p:spPr>
          <a:xfrm>
            <a:off x="128805"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1216" name="Text Placeholder 3"/>
          <p:cNvSpPr>
            <a:spLocks noGrp="1"/>
          </p:cNvSpPr>
          <p:nvPr>
            <p:ph type="body" sz="half" idx="24"/>
          </p:nvPr>
        </p:nvSpPr>
        <p:spPr>
          <a:xfrm>
            <a:off x="5550941" y="1767688"/>
            <a:ext cx="3454401" cy="4452361"/>
          </a:xfrm>
          <a:prstGeom prst="rect">
            <a:avLst/>
          </a:prstGeom>
        </p:spPr>
        <p:txBody>
          <a:bodyPr>
            <a:normAutofit/>
          </a:bodyPr>
          <a:lstStyle/>
          <a:p>
            <a:pPr>
              <a:buFontTx/>
              <a:buBlip>
                <a:blip r:embed="rId3"/>
              </a:buBlip>
              <a:defRPr>
                <a:solidFill>
                  <a:srgbClr val="50A5AB"/>
                </a:solidFill>
              </a:defRPr>
            </a:pPr>
            <a:endParaRPr/>
          </a:p>
        </p:txBody>
      </p:sp>
      <p:sp>
        <p:nvSpPr>
          <p:cNvPr id="1217" name="Straight Connector 13"/>
          <p:cNvSpPr/>
          <p:nvPr/>
        </p:nvSpPr>
        <p:spPr>
          <a:xfrm>
            <a:off x="0" y="1073888"/>
            <a:ext cx="5241851" cy="1"/>
          </a:xfrm>
          <a:prstGeom prst="line">
            <a:avLst/>
          </a:prstGeom>
          <a:ln w="6350">
            <a:solidFill>
              <a:srgbClr val="008C99"/>
            </a:solidFill>
            <a:miter/>
          </a:ln>
        </p:spPr>
        <p:txBody>
          <a:bodyPr lIns="45719" rIns="45719"/>
          <a:lstStyle/>
          <a:p>
            <a:endParaRPr/>
          </a:p>
        </p:txBody>
      </p:sp>
      <p:sp>
        <p:nvSpPr>
          <p:cNvPr id="12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225" name="Body Level One…"/>
          <p:cNvSpPr txBox="1">
            <a:spLocks noGrp="1"/>
          </p:cNvSpPr>
          <p:nvPr>
            <p:ph type="body" sz="quarter" idx="1"/>
          </p:nvPr>
        </p:nvSpPr>
        <p:spPr>
          <a:xfrm>
            <a:off x="0" y="1"/>
            <a:ext cx="9144000" cy="1073887"/>
          </a:xfrm>
          <a:prstGeom prst="rect">
            <a:avLst/>
          </a:prstGeom>
        </p:spPr>
        <p:txBody>
          <a:bodyPr anchor="ctr">
            <a:normAutofit/>
          </a:bodyPr>
          <a:lstStyle>
            <a:lvl1pPr marL="0" indent="0" algn="ctr">
              <a:buSzTx/>
              <a:buFontTx/>
              <a:buNone/>
              <a:defRPr sz="3600" b="1">
                <a:solidFill>
                  <a:srgbClr val="008C99"/>
                </a:solidFill>
                <a:latin typeface="Gill Sans MT"/>
                <a:ea typeface="Gill Sans MT"/>
                <a:cs typeface="Gill Sans MT"/>
                <a:sym typeface="Gill Sans MT"/>
              </a:defRPr>
            </a:lvl1pPr>
            <a:lvl2pPr marL="800100" indent="-342900" algn="ctr">
              <a:buFontTx/>
              <a:defRPr sz="3600" b="1">
                <a:solidFill>
                  <a:srgbClr val="008C99"/>
                </a:solidFill>
                <a:latin typeface="Gill Sans MT"/>
                <a:ea typeface="Gill Sans MT"/>
                <a:cs typeface="Gill Sans MT"/>
                <a:sym typeface="Gill Sans MT"/>
              </a:defRPr>
            </a:lvl2pPr>
            <a:lvl3pPr marL="1325879" indent="-411479" algn="ctr">
              <a:buFontTx/>
              <a:defRPr sz="3600" b="1">
                <a:solidFill>
                  <a:srgbClr val="008C99"/>
                </a:solidFill>
                <a:latin typeface="Gill Sans MT"/>
                <a:ea typeface="Gill Sans MT"/>
                <a:cs typeface="Gill Sans MT"/>
                <a:sym typeface="Gill Sans MT"/>
              </a:defRPr>
            </a:lvl3pPr>
            <a:lvl4pPr marL="1828800" indent="-457200" algn="ctr">
              <a:buFontTx/>
              <a:defRPr sz="3600" b="1">
                <a:solidFill>
                  <a:srgbClr val="008C99"/>
                </a:solidFill>
                <a:latin typeface="Gill Sans MT"/>
                <a:ea typeface="Gill Sans MT"/>
                <a:cs typeface="Gill Sans MT"/>
                <a:sym typeface="Gill Sans MT"/>
              </a:defRPr>
            </a:lvl4pPr>
            <a:lvl5pPr marL="2286000" indent="-457200" algn="ctr">
              <a:buFontTx/>
              <a:defRPr sz="3600" b="1">
                <a:solidFill>
                  <a:srgbClr val="008C99"/>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226" name="Text Placeholder 3"/>
          <p:cNvSpPr>
            <a:spLocks noGrp="1"/>
          </p:cNvSpPr>
          <p:nvPr>
            <p:ph type="body" idx="21"/>
          </p:nvPr>
        </p:nvSpPr>
        <p:spPr>
          <a:xfrm>
            <a:off x="128804" y="1233377"/>
            <a:ext cx="8866339" cy="5071731"/>
          </a:xfrm>
          <a:prstGeom prst="rect">
            <a:avLst/>
          </a:prstGeom>
        </p:spPr>
        <p:txBody>
          <a:bodyPr>
            <a:normAutofit/>
          </a:bodyPr>
          <a:lstStyle/>
          <a:p>
            <a:pPr>
              <a:buFontTx/>
              <a:buBlip>
                <a:blip r:embed="rId2"/>
              </a:buBlip>
              <a:defRPr>
                <a:solidFill>
                  <a:srgbClr val="50A5AB"/>
                </a:solidFill>
              </a:defRPr>
            </a:pPr>
            <a:endParaRPr/>
          </a:p>
        </p:txBody>
      </p:sp>
      <p:sp>
        <p:nvSpPr>
          <p:cNvPr id="1227" name="Straight Connector 5"/>
          <p:cNvSpPr/>
          <p:nvPr/>
        </p:nvSpPr>
        <p:spPr>
          <a:xfrm>
            <a:off x="0" y="1073888"/>
            <a:ext cx="9144000" cy="1"/>
          </a:xfrm>
          <a:prstGeom prst="line">
            <a:avLst/>
          </a:prstGeom>
          <a:ln w="6350">
            <a:solidFill>
              <a:srgbClr val="008C99"/>
            </a:solidFill>
            <a:miter/>
          </a:ln>
        </p:spPr>
        <p:txBody>
          <a:bodyPr lIns="45719" rIns="45719"/>
          <a:lstStyle/>
          <a:p>
            <a:endParaRPr/>
          </a:p>
        </p:txBody>
      </p:sp>
      <p:sp>
        <p:nvSpPr>
          <p:cNvPr id="1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pic>
        <p:nvPicPr>
          <p:cNvPr id="1235" name="Picture 2" descr="Picture 2"/>
          <p:cNvPicPr>
            <a:picLocks noChangeAspect="1"/>
          </p:cNvPicPr>
          <p:nvPr/>
        </p:nvPicPr>
        <p:blipFill>
          <a:blip r:embed="rId2"/>
          <a:stretch>
            <a:fillRect/>
          </a:stretch>
        </p:blipFill>
        <p:spPr>
          <a:xfrm>
            <a:off x="0" y="267"/>
            <a:ext cx="9144000" cy="6857464"/>
          </a:xfrm>
          <a:prstGeom prst="rect">
            <a:avLst/>
          </a:prstGeom>
          <a:ln w="12700">
            <a:miter lim="400000"/>
          </a:ln>
        </p:spPr>
      </p:pic>
      <p:pic>
        <p:nvPicPr>
          <p:cNvPr id="1236" name="Picture 7" descr="Picture 7"/>
          <p:cNvPicPr>
            <a:picLocks noChangeAspect="1"/>
          </p:cNvPicPr>
          <p:nvPr/>
        </p:nvPicPr>
        <p:blipFill>
          <a:blip r:embed="rId3"/>
          <a:stretch>
            <a:fillRect/>
          </a:stretch>
        </p:blipFill>
        <p:spPr>
          <a:xfrm>
            <a:off x="4971941" y="5892989"/>
            <a:ext cx="2574685" cy="860903"/>
          </a:xfrm>
          <a:prstGeom prst="rect">
            <a:avLst/>
          </a:prstGeom>
          <a:ln w="12700">
            <a:miter lim="400000"/>
          </a:ln>
        </p:spPr>
      </p:pic>
      <p:grpSp>
        <p:nvGrpSpPr>
          <p:cNvPr id="1239" name="Group 8"/>
          <p:cNvGrpSpPr/>
          <p:nvPr/>
        </p:nvGrpSpPr>
        <p:grpSpPr>
          <a:xfrm>
            <a:off x="72117" y="75858"/>
            <a:ext cx="2217799" cy="595648"/>
            <a:chOff x="0" y="0"/>
            <a:chExt cx="2217798" cy="595647"/>
          </a:xfrm>
        </p:grpSpPr>
        <p:pic>
          <p:nvPicPr>
            <p:cNvPr id="1237" name="Picture 9" descr="Picture 9"/>
            <p:cNvPicPr>
              <a:picLocks noChangeAspect="1"/>
            </p:cNvPicPr>
            <p:nvPr/>
          </p:nvPicPr>
          <p:blipFill>
            <a:blip r:embed="rId4"/>
            <a:stretch>
              <a:fillRect/>
            </a:stretch>
          </p:blipFill>
          <p:spPr>
            <a:xfrm>
              <a:off x="0" y="0"/>
              <a:ext cx="1499085" cy="595648"/>
            </a:xfrm>
            <a:prstGeom prst="rect">
              <a:avLst/>
            </a:prstGeom>
            <a:ln w="12700" cap="flat">
              <a:noFill/>
              <a:miter lim="400000"/>
            </a:ln>
            <a:effectLst/>
          </p:spPr>
        </p:pic>
        <p:pic>
          <p:nvPicPr>
            <p:cNvPr id="1238" name="Picture 10" descr="Picture 10"/>
            <p:cNvPicPr>
              <a:picLocks noChangeAspect="1"/>
            </p:cNvPicPr>
            <p:nvPr/>
          </p:nvPicPr>
          <p:blipFill>
            <a:blip r:embed="rId5"/>
            <a:stretch>
              <a:fillRect/>
            </a:stretch>
          </p:blipFill>
          <p:spPr>
            <a:xfrm>
              <a:off x="1499084" y="66809"/>
              <a:ext cx="718715" cy="462032"/>
            </a:xfrm>
            <a:prstGeom prst="rect">
              <a:avLst/>
            </a:prstGeom>
            <a:ln w="12700" cap="flat">
              <a:noFill/>
              <a:miter lim="400000"/>
            </a:ln>
            <a:effectLst/>
          </p:spPr>
        </p:pic>
      </p:grpSp>
      <p:sp>
        <p:nvSpPr>
          <p:cNvPr id="1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713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91">
    <p:spTree>
      <p:nvGrpSpPr>
        <p:cNvPr id="1" name=""/>
        <p:cNvGrpSpPr/>
        <p:nvPr/>
      </p:nvGrpSpPr>
      <p:grpSpPr>
        <a:xfrm>
          <a:off x="0" y="0"/>
          <a:ext cx="0" cy="0"/>
          <a:chOff x="0" y="0"/>
          <a:chExt cx="0" cy="0"/>
        </a:xfrm>
      </p:grpSpPr>
      <p:sp>
        <p:nvSpPr>
          <p:cNvPr id="104"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105"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108" name="Group 10"/>
          <p:cNvGrpSpPr/>
          <p:nvPr/>
        </p:nvGrpSpPr>
        <p:grpSpPr>
          <a:xfrm>
            <a:off x="0" y="6504699"/>
            <a:ext cx="1076585" cy="294213"/>
            <a:chOff x="0" y="0"/>
            <a:chExt cx="1076584" cy="294212"/>
          </a:xfrm>
        </p:grpSpPr>
        <p:pic>
          <p:nvPicPr>
            <p:cNvPr id="106"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107"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109"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110" name="Straight Connector 18"/>
          <p:cNvSpPr/>
          <p:nvPr/>
        </p:nvSpPr>
        <p:spPr>
          <a:xfrm>
            <a:off x="930275" y="2137795"/>
            <a:ext cx="8213725" cy="1"/>
          </a:xfrm>
          <a:prstGeom prst="line">
            <a:avLst/>
          </a:prstGeom>
          <a:ln w="28575">
            <a:solidFill>
              <a:srgbClr val="1C344D"/>
            </a:solidFill>
            <a:miter/>
          </a:ln>
        </p:spPr>
        <p:txBody>
          <a:bodyPr lIns="45719" rIns="45719"/>
          <a:lstStyle/>
          <a:p>
            <a:endParaRPr/>
          </a:p>
        </p:txBody>
      </p:sp>
      <p:sp>
        <p:nvSpPr>
          <p:cNvPr id="111"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12" name="Text Placeholder 5"/>
          <p:cNvSpPr>
            <a:spLocks noGrp="1"/>
          </p:cNvSpPr>
          <p:nvPr>
            <p:ph type="body" sz="quarter" idx="21"/>
          </p:nvPr>
        </p:nvSpPr>
        <p:spPr>
          <a:xfrm>
            <a:off x="487183" y="3104935"/>
            <a:ext cx="1985965"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3" name="Text Placeholder 5"/>
          <p:cNvSpPr>
            <a:spLocks noGrp="1"/>
          </p:cNvSpPr>
          <p:nvPr>
            <p:ph type="body" sz="quarter" idx="22"/>
          </p:nvPr>
        </p:nvSpPr>
        <p:spPr>
          <a:xfrm>
            <a:off x="487183" y="3510982"/>
            <a:ext cx="1985965"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14" name="Text Placeholder 5"/>
          <p:cNvSpPr>
            <a:spLocks noGrp="1"/>
          </p:cNvSpPr>
          <p:nvPr>
            <p:ph type="body" sz="quarter" idx="23"/>
          </p:nvPr>
        </p:nvSpPr>
        <p:spPr>
          <a:xfrm>
            <a:off x="2545656"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5" name="Text Placeholder 5"/>
          <p:cNvSpPr>
            <a:spLocks noGrp="1"/>
          </p:cNvSpPr>
          <p:nvPr>
            <p:ph type="body" sz="quarter" idx="24"/>
          </p:nvPr>
        </p:nvSpPr>
        <p:spPr>
          <a:xfrm>
            <a:off x="2545656"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16" name="Text Placeholder 5"/>
          <p:cNvSpPr>
            <a:spLocks noGrp="1"/>
          </p:cNvSpPr>
          <p:nvPr>
            <p:ph type="body" sz="quarter" idx="25"/>
          </p:nvPr>
        </p:nvSpPr>
        <p:spPr>
          <a:xfrm>
            <a:off x="4604127"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7" name="Text Placeholder 5"/>
          <p:cNvSpPr>
            <a:spLocks noGrp="1"/>
          </p:cNvSpPr>
          <p:nvPr>
            <p:ph type="body" sz="quarter" idx="26"/>
          </p:nvPr>
        </p:nvSpPr>
        <p:spPr>
          <a:xfrm>
            <a:off x="4604127"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18" name="Text Placeholder 5"/>
          <p:cNvSpPr>
            <a:spLocks noGrp="1"/>
          </p:cNvSpPr>
          <p:nvPr>
            <p:ph type="body" sz="quarter" idx="27"/>
          </p:nvPr>
        </p:nvSpPr>
        <p:spPr>
          <a:xfrm>
            <a:off x="6662600"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19" name="Text Placeholder 5"/>
          <p:cNvSpPr>
            <a:spLocks noGrp="1"/>
          </p:cNvSpPr>
          <p:nvPr>
            <p:ph type="body" sz="quarter" idx="28"/>
          </p:nvPr>
        </p:nvSpPr>
        <p:spPr>
          <a:xfrm>
            <a:off x="6662600"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93">
    <p:spTree>
      <p:nvGrpSpPr>
        <p:cNvPr id="1" name=""/>
        <p:cNvGrpSpPr/>
        <p:nvPr/>
      </p:nvGrpSpPr>
      <p:grpSpPr>
        <a:xfrm>
          <a:off x="0" y="0"/>
          <a:ext cx="0" cy="0"/>
          <a:chOff x="0" y="0"/>
          <a:chExt cx="0" cy="0"/>
        </a:xfrm>
      </p:grpSpPr>
      <p:sp>
        <p:nvSpPr>
          <p:cNvPr id="127"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128"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131" name="Group 10"/>
          <p:cNvGrpSpPr/>
          <p:nvPr/>
        </p:nvGrpSpPr>
        <p:grpSpPr>
          <a:xfrm>
            <a:off x="0" y="6504699"/>
            <a:ext cx="1076585" cy="294213"/>
            <a:chOff x="0" y="0"/>
            <a:chExt cx="1076584" cy="294212"/>
          </a:xfrm>
        </p:grpSpPr>
        <p:pic>
          <p:nvPicPr>
            <p:cNvPr id="129"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130"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132"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133" name="Straight Connector 18"/>
          <p:cNvSpPr/>
          <p:nvPr/>
        </p:nvSpPr>
        <p:spPr>
          <a:xfrm>
            <a:off x="0" y="2137795"/>
            <a:ext cx="8213725" cy="1"/>
          </a:xfrm>
          <a:prstGeom prst="line">
            <a:avLst/>
          </a:prstGeom>
          <a:ln w="28575">
            <a:solidFill>
              <a:srgbClr val="1C344D"/>
            </a:solidFill>
            <a:miter/>
          </a:ln>
        </p:spPr>
        <p:txBody>
          <a:bodyPr lIns="45719" rIns="45719"/>
          <a:lstStyle/>
          <a:p>
            <a:endParaRPr/>
          </a:p>
        </p:txBody>
      </p:sp>
      <p:sp>
        <p:nvSpPr>
          <p:cNvPr id="134"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35" name="Text Placeholder 5"/>
          <p:cNvSpPr>
            <a:spLocks noGrp="1"/>
          </p:cNvSpPr>
          <p:nvPr>
            <p:ph type="body" sz="quarter" idx="21"/>
          </p:nvPr>
        </p:nvSpPr>
        <p:spPr>
          <a:xfrm>
            <a:off x="487183" y="3104935"/>
            <a:ext cx="1985965"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36" name="Text Placeholder 5"/>
          <p:cNvSpPr>
            <a:spLocks noGrp="1"/>
          </p:cNvSpPr>
          <p:nvPr>
            <p:ph type="body" sz="quarter" idx="22"/>
          </p:nvPr>
        </p:nvSpPr>
        <p:spPr>
          <a:xfrm>
            <a:off x="487183" y="3510982"/>
            <a:ext cx="1985965"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37" name="Text Placeholder 5"/>
          <p:cNvSpPr>
            <a:spLocks noGrp="1"/>
          </p:cNvSpPr>
          <p:nvPr>
            <p:ph type="body" sz="quarter" idx="23"/>
          </p:nvPr>
        </p:nvSpPr>
        <p:spPr>
          <a:xfrm>
            <a:off x="2545656"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38" name="Text Placeholder 5"/>
          <p:cNvSpPr>
            <a:spLocks noGrp="1"/>
          </p:cNvSpPr>
          <p:nvPr>
            <p:ph type="body" sz="quarter" idx="24"/>
          </p:nvPr>
        </p:nvSpPr>
        <p:spPr>
          <a:xfrm>
            <a:off x="2545656"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39" name="Text Placeholder 5"/>
          <p:cNvSpPr>
            <a:spLocks noGrp="1"/>
          </p:cNvSpPr>
          <p:nvPr>
            <p:ph type="body" sz="quarter" idx="25"/>
          </p:nvPr>
        </p:nvSpPr>
        <p:spPr>
          <a:xfrm>
            <a:off x="4604127"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40" name="Text Placeholder 5"/>
          <p:cNvSpPr>
            <a:spLocks noGrp="1"/>
          </p:cNvSpPr>
          <p:nvPr>
            <p:ph type="body" sz="quarter" idx="26"/>
          </p:nvPr>
        </p:nvSpPr>
        <p:spPr>
          <a:xfrm>
            <a:off x="4604127"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41" name="Text Placeholder 5"/>
          <p:cNvSpPr>
            <a:spLocks noGrp="1"/>
          </p:cNvSpPr>
          <p:nvPr>
            <p:ph type="body" sz="quarter" idx="27"/>
          </p:nvPr>
        </p:nvSpPr>
        <p:spPr>
          <a:xfrm>
            <a:off x="6662600" y="3104935"/>
            <a:ext cx="1985964" cy="406049"/>
          </a:xfrm>
          <a:prstGeom prst="rect">
            <a:avLst/>
          </a:prstGeom>
        </p:spPr>
        <p:txBody>
          <a:bodyPr>
            <a:normAutofit/>
          </a:bodyPr>
          <a:lstStyle/>
          <a:p>
            <a:pPr marL="0" indent="0" algn="ctr">
              <a:buSzTx/>
              <a:buFontTx/>
              <a:buNone/>
              <a:defRPr>
                <a:solidFill>
                  <a:srgbClr val="1C344D"/>
                </a:solidFill>
                <a:latin typeface="Gill Sans MT"/>
                <a:ea typeface="Gill Sans MT"/>
                <a:cs typeface="Gill Sans MT"/>
                <a:sym typeface="Gill Sans MT"/>
              </a:defRPr>
            </a:pPr>
            <a:endParaRPr/>
          </a:p>
        </p:txBody>
      </p:sp>
      <p:sp>
        <p:nvSpPr>
          <p:cNvPr id="142" name="Text Placeholder 5"/>
          <p:cNvSpPr>
            <a:spLocks noGrp="1"/>
          </p:cNvSpPr>
          <p:nvPr>
            <p:ph type="body" sz="quarter" idx="28"/>
          </p:nvPr>
        </p:nvSpPr>
        <p:spPr>
          <a:xfrm>
            <a:off x="6662600" y="3510982"/>
            <a:ext cx="1985964" cy="1548116"/>
          </a:xfrm>
          <a:prstGeom prst="rect">
            <a:avLst/>
          </a:prstGeom>
        </p:spPr>
        <p:txBody>
          <a:bodyPr>
            <a:normAutofit/>
          </a:bodyPr>
          <a:lstStyle/>
          <a:p>
            <a:pPr marL="0" indent="0" algn="ctr">
              <a:lnSpc>
                <a:spcPct val="100000"/>
              </a:lnSpc>
              <a:spcBef>
                <a:spcPts val="0"/>
              </a:spcBef>
              <a:buSzTx/>
              <a:buFontTx/>
              <a:buNone/>
              <a:defRPr sz="2000">
                <a:solidFill>
                  <a:srgbClr val="1C344D"/>
                </a:solidFill>
                <a:latin typeface="Gill Sans MT"/>
                <a:ea typeface="Gill Sans MT"/>
                <a:cs typeface="Gill Sans MT"/>
                <a:sym typeface="Gill Sans MT"/>
              </a:defRPr>
            </a:pPr>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94">
    <p:spTree>
      <p:nvGrpSpPr>
        <p:cNvPr id="1" name=""/>
        <p:cNvGrpSpPr/>
        <p:nvPr/>
      </p:nvGrpSpPr>
      <p:grpSpPr>
        <a:xfrm>
          <a:off x="0" y="0"/>
          <a:ext cx="0" cy="0"/>
          <a:chOff x="0" y="0"/>
          <a:chExt cx="0" cy="0"/>
        </a:xfrm>
      </p:grpSpPr>
      <p:sp>
        <p:nvSpPr>
          <p:cNvPr id="150"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151" name="Picture 1" descr="Picture 1"/>
          <p:cNvPicPr>
            <a:picLocks noChangeAspect="1"/>
          </p:cNvPicPr>
          <p:nvPr/>
        </p:nvPicPr>
        <p:blipFill>
          <a:blip r:embed="rId2"/>
          <a:stretch>
            <a:fillRect/>
          </a:stretch>
        </p:blipFill>
        <p:spPr>
          <a:xfrm>
            <a:off x="1" y="0"/>
            <a:ext cx="9144001" cy="6445612"/>
          </a:xfrm>
          <a:prstGeom prst="rect">
            <a:avLst/>
          </a:prstGeom>
          <a:ln w="12700">
            <a:miter lim="400000"/>
          </a:ln>
        </p:spPr>
      </p:pic>
      <p:grpSp>
        <p:nvGrpSpPr>
          <p:cNvPr id="154" name="Group 10"/>
          <p:cNvGrpSpPr/>
          <p:nvPr/>
        </p:nvGrpSpPr>
        <p:grpSpPr>
          <a:xfrm>
            <a:off x="0" y="6504699"/>
            <a:ext cx="1076585" cy="294213"/>
            <a:chOff x="0" y="0"/>
            <a:chExt cx="1076584" cy="294212"/>
          </a:xfrm>
        </p:grpSpPr>
        <p:pic>
          <p:nvPicPr>
            <p:cNvPr id="152" name="Picture 12" descr="Picture 12"/>
            <p:cNvPicPr>
              <a:picLocks noChangeAspect="1"/>
            </p:cNvPicPr>
            <p:nvPr/>
          </p:nvPicPr>
          <p:blipFill>
            <a:blip r:embed="rId3"/>
            <a:stretch>
              <a:fillRect/>
            </a:stretch>
          </p:blipFill>
          <p:spPr>
            <a:xfrm>
              <a:off x="-1" y="0"/>
              <a:ext cx="740456" cy="294213"/>
            </a:xfrm>
            <a:prstGeom prst="rect">
              <a:avLst/>
            </a:prstGeom>
            <a:ln w="12700" cap="flat">
              <a:noFill/>
              <a:miter lim="400000"/>
            </a:ln>
            <a:effectLst/>
          </p:spPr>
        </p:pic>
        <p:pic>
          <p:nvPicPr>
            <p:cNvPr id="153" name="Picture 13" descr="Picture 13"/>
            <p:cNvPicPr>
              <a:picLocks noChangeAspect="1"/>
            </p:cNvPicPr>
            <p:nvPr/>
          </p:nvPicPr>
          <p:blipFill>
            <a:blip r:embed="rId4"/>
            <a:stretch>
              <a:fillRect/>
            </a:stretch>
          </p:blipFill>
          <p:spPr>
            <a:xfrm>
              <a:off x="740454" y="39063"/>
              <a:ext cx="336131" cy="216086"/>
            </a:xfrm>
            <a:prstGeom prst="rect">
              <a:avLst/>
            </a:prstGeom>
            <a:ln w="12700" cap="flat">
              <a:noFill/>
              <a:miter lim="400000"/>
            </a:ln>
            <a:effectLst/>
          </p:spPr>
        </p:pic>
      </p:grpSp>
      <p:pic>
        <p:nvPicPr>
          <p:cNvPr id="155" name="Picture 8" descr="Picture 8"/>
          <p:cNvPicPr>
            <a:picLocks noChangeAspect="1"/>
          </p:cNvPicPr>
          <p:nvPr/>
        </p:nvPicPr>
        <p:blipFill>
          <a:blip r:embed="rId5"/>
          <a:stretch>
            <a:fillRect/>
          </a:stretch>
        </p:blipFill>
        <p:spPr>
          <a:xfrm>
            <a:off x="8065230" y="6493411"/>
            <a:ext cx="1044903" cy="355897"/>
          </a:xfrm>
          <a:prstGeom prst="rect">
            <a:avLst/>
          </a:prstGeom>
          <a:ln w="12700">
            <a:miter lim="400000"/>
          </a:ln>
        </p:spPr>
      </p:pic>
      <p:sp>
        <p:nvSpPr>
          <p:cNvPr id="156" name="Freeform 7"/>
          <p:cNvSpPr/>
          <p:nvPr/>
        </p:nvSpPr>
        <p:spPr>
          <a:xfrm>
            <a:off x="3675062" y="1616074"/>
            <a:ext cx="1982789" cy="293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30"/>
                </a:lnTo>
                <a:lnTo>
                  <a:pt x="10809" y="21600"/>
                </a:lnTo>
                <a:lnTo>
                  <a:pt x="21600" y="17430"/>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57" name="Freeform 8"/>
          <p:cNvSpPr/>
          <p:nvPr/>
        </p:nvSpPr>
        <p:spPr>
          <a:xfrm>
            <a:off x="4070350" y="3863975"/>
            <a:ext cx="1193800" cy="1373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19"/>
                </a:lnTo>
                <a:lnTo>
                  <a:pt x="0" y="16181"/>
                </a:lnTo>
                <a:lnTo>
                  <a:pt x="10800" y="21600"/>
                </a:lnTo>
                <a:lnTo>
                  <a:pt x="21600" y="16181"/>
                </a:lnTo>
                <a:lnTo>
                  <a:pt x="21600" y="5419"/>
                </a:lnTo>
                <a:lnTo>
                  <a:pt x="10800" y="0"/>
                </a:lnTo>
                <a:close/>
              </a:path>
            </a:pathLst>
          </a:custGeom>
          <a:solidFill>
            <a:srgbClr val="EDEDED"/>
          </a:solidFill>
          <a:ln w="12700">
            <a:miter lim="400000"/>
          </a:ln>
          <a:effectLst>
            <a:outerShdw blurRad="50800" dist="38100" dir="5400000" rotWithShape="0">
              <a:srgbClr val="000000">
                <a:alpha val="40000"/>
              </a:srgbClr>
            </a:outerShdw>
          </a:effectLst>
        </p:spPr>
        <p:txBody>
          <a:bodyPr lIns="45719" rIns="45719"/>
          <a:lstStyle/>
          <a:p>
            <a:endParaRPr/>
          </a:p>
        </p:txBody>
      </p:sp>
      <p:sp>
        <p:nvSpPr>
          <p:cNvPr id="158" name="Freeform 9"/>
          <p:cNvSpPr/>
          <p:nvPr/>
        </p:nvSpPr>
        <p:spPr>
          <a:xfrm>
            <a:off x="1414462" y="1616074"/>
            <a:ext cx="1985965" cy="293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30"/>
                </a:lnTo>
                <a:lnTo>
                  <a:pt x="10809" y="21600"/>
                </a:lnTo>
                <a:lnTo>
                  <a:pt x="21600" y="17430"/>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59" name="Freeform 10"/>
          <p:cNvSpPr/>
          <p:nvPr/>
        </p:nvSpPr>
        <p:spPr>
          <a:xfrm>
            <a:off x="1811338" y="3863975"/>
            <a:ext cx="1192214" cy="1373189"/>
          </a:xfrm>
          <a:custGeom>
            <a:avLst/>
            <a:gdLst/>
            <a:ahLst/>
            <a:cxnLst>
              <a:cxn ang="0">
                <a:pos x="wd2" y="hd2"/>
              </a:cxn>
              <a:cxn ang="5400000">
                <a:pos x="wd2" y="hd2"/>
              </a:cxn>
              <a:cxn ang="10800000">
                <a:pos x="wd2" y="hd2"/>
              </a:cxn>
              <a:cxn ang="16200000">
                <a:pos x="wd2" y="hd2"/>
              </a:cxn>
            </a:cxnLst>
            <a:rect l="0" t="0" r="r" b="b"/>
            <a:pathLst>
              <a:path w="21600" h="21600" extrusionOk="0">
                <a:moveTo>
                  <a:pt x="10814" y="0"/>
                </a:moveTo>
                <a:lnTo>
                  <a:pt x="0" y="5419"/>
                </a:lnTo>
                <a:lnTo>
                  <a:pt x="0" y="16181"/>
                </a:lnTo>
                <a:lnTo>
                  <a:pt x="10814" y="21600"/>
                </a:lnTo>
                <a:lnTo>
                  <a:pt x="21600" y="16181"/>
                </a:lnTo>
                <a:lnTo>
                  <a:pt x="21600" y="5419"/>
                </a:lnTo>
                <a:lnTo>
                  <a:pt x="10814" y="0"/>
                </a:lnTo>
                <a:close/>
              </a:path>
            </a:pathLst>
          </a:custGeom>
          <a:solidFill>
            <a:srgbClr val="EDEDED"/>
          </a:solidFill>
          <a:ln w="12700">
            <a:miter lim="400000"/>
          </a:ln>
          <a:effectLst>
            <a:outerShdw blurRad="50800" dist="38100" dir="5400000" rotWithShape="0">
              <a:srgbClr val="000000">
                <a:alpha val="40000"/>
              </a:srgbClr>
            </a:outerShdw>
          </a:effectLst>
        </p:spPr>
        <p:txBody>
          <a:bodyPr lIns="45719" rIns="45719"/>
          <a:lstStyle/>
          <a:p>
            <a:endParaRPr/>
          </a:p>
        </p:txBody>
      </p:sp>
      <p:sp>
        <p:nvSpPr>
          <p:cNvPr id="160" name="Freeform 11"/>
          <p:cNvSpPr/>
          <p:nvPr/>
        </p:nvSpPr>
        <p:spPr>
          <a:xfrm>
            <a:off x="5932487" y="1616074"/>
            <a:ext cx="1985964" cy="2935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430"/>
                </a:lnTo>
                <a:lnTo>
                  <a:pt x="10809" y="21600"/>
                </a:lnTo>
                <a:lnTo>
                  <a:pt x="21600" y="17430"/>
                </a:lnTo>
                <a:lnTo>
                  <a:pt x="21600" y="0"/>
                </a:lnTo>
                <a:lnTo>
                  <a:pt x="0" y="0"/>
                </a:lnTo>
                <a:close/>
              </a:path>
            </a:pathLst>
          </a:custGeom>
          <a:solidFill>
            <a:srgbClr val="FFFFFF"/>
          </a:solidFill>
          <a:ln w="12700">
            <a:miter lim="400000"/>
          </a:ln>
          <a:effectLst>
            <a:outerShdw blurRad="50800" dist="38100" dir="2700000" rotWithShape="0">
              <a:srgbClr val="000000">
                <a:alpha val="40000"/>
              </a:srgbClr>
            </a:outerShdw>
          </a:effectLst>
        </p:spPr>
        <p:txBody>
          <a:bodyPr lIns="45719" rIns="45719"/>
          <a:lstStyle/>
          <a:p>
            <a:endParaRPr/>
          </a:p>
        </p:txBody>
      </p:sp>
      <p:sp>
        <p:nvSpPr>
          <p:cNvPr id="161" name="Freeform 12"/>
          <p:cNvSpPr/>
          <p:nvPr/>
        </p:nvSpPr>
        <p:spPr>
          <a:xfrm>
            <a:off x="6330950" y="3863975"/>
            <a:ext cx="1190625" cy="13731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419"/>
                </a:lnTo>
                <a:lnTo>
                  <a:pt x="0" y="16181"/>
                </a:lnTo>
                <a:lnTo>
                  <a:pt x="10800" y="21600"/>
                </a:lnTo>
                <a:lnTo>
                  <a:pt x="21600" y="16181"/>
                </a:lnTo>
                <a:lnTo>
                  <a:pt x="21600" y="5419"/>
                </a:lnTo>
                <a:lnTo>
                  <a:pt x="10800" y="0"/>
                </a:lnTo>
                <a:close/>
              </a:path>
            </a:pathLst>
          </a:custGeom>
          <a:solidFill>
            <a:srgbClr val="EDEDED"/>
          </a:solidFill>
          <a:ln w="12700">
            <a:miter lim="400000"/>
          </a:ln>
          <a:effectLst>
            <a:outerShdw blurRad="50800" dist="38100" dir="5400000" rotWithShape="0">
              <a:srgbClr val="000000">
                <a:alpha val="40000"/>
              </a:srgbClr>
            </a:outerShdw>
          </a:effectLst>
        </p:spPr>
        <p:txBody>
          <a:bodyPr lIns="45719" rIns="45719"/>
          <a:lstStyle/>
          <a:p>
            <a:endParaRPr/>
          </a:p>
        </p:txBody>
      </p:sp>
      <p:sp>
        <p:nvSpPr>
          <p:cNvPr id="162" name="Body Level One…"/>
          <p:cNvSpPr txBox="1">
            <a:spLocks noGrp="1"/>
          </p:cNvSpPr>
          <p:nvPr>
            <p:ph type="body" sz="quarter" idx="1"/>
          </p:nvPr>
        </p:nvSpPr>
        <p:spPr>
          <a:xfrm>
            <a:off x="347730" y="395396"/>
            <a:ext cx="5647524" cy="699269"/>
          </a:xfrm>
          <a:prstGeom prst="rect">
            <a:avLst/>
          </a:prstGeom>
        </p:spPr>
        <p:txBody>
          <a:bodyPr>
            <a:normAutofit/>
          </a:bodyPr>
          <a:lstStyle>
            <a:lvl1pPr marL="0" indent="0">
              <a:buSzTx/>
              <a:buFontTx/>
              <a:buNone/>
              <a:defRPr sz="3600" b="1">
                <a:solidFill>
                  <a:srgbClr val="1C344D"/>
                </a:solidFill>
                <a:latin typeface="Gill Sans MT"/>
                <a:ea typeface="Gill Sans MT"/>
                <a:cs typeface="Gill Sans MT"/>
                <a:sym typeface="Gill Sans MT"/>
              </a:defRPr>
            </a:lvl1pPr>
            <a:lvl2pPr marL="800100" indent="-342900">
              <a:buFontTx/>
              <a:defRPr sz="3600" b="1">
                <a:solidFill>
                  <a:srgbClr val="1C344D"/>
                </a:solidFill>
                <a:latin typeface="Gill Sans MT"/>
                <a:ea typeface="Gill Sans MT"/>
                <a:cs typeface="Gill Sans MT"/>
                <a:sym typeface="Gill Sans MT"/>
              </a:defRPr>
            </a:lvl2pPr>
            <a:lvl3pPr marL="1325879" indent="-411479">
              <a:buFontTx/>
              <a:defRPr sz="3600" b="1">
                <a:solidFill>
                  <a:srgbClr val="1C344D"/>
                </a:solidFill>
                <a:latin typeface="Gill Sans MT"/>
                <a:ea typeface="Gill Sans MT"/>
                <a:cs typeface="Gill Sans MT"/>
                <a:sym typeface="Gill Sans MT"/>
              </a:defRPr>
            </a:lvl3pPr>
            <a:lvl4pPr marL="1828800" indent="-457200">
              <a:buFontTx/>
              <a:defRPr sz="3600" b="1">
                <a:solidFill>
                  <a:srgbClr val="1C344D"/>
                </a:solidFill>
                <a:latin typeface="Gill Sans MT"/>
                <a:ea typeface="Gill Sans MT"/>
                <a:cs typeface="Gill Sans MT"/>
                <a:sym typeface="Gill Sans MT"/>
              </a:defRPr>
            </a:lvl4pPr>
            <a:lvl5pPr marL="2286000" indent="-457200">
              <a:buFontTx/>
              <a:defRPr sz="3600" b="1">
                <a:solidFill>
                  <a:srgbClr val="1C344D"/>
                </a:solidFill>
                <a:latin typeface="Gill Sans MT"/>
                <a:ea typeface="Gill Sans MT"/>
                <a:cs typeface="Gill Sans MT"/>
                <a:sym typeface="Gill Sans MT"/>
              </a:defRPr>
            </a:lvl5pPr>
          </a:lstStyle>
          <a:p>
            <a:r>
              <a:t>Body Level One</a:t>
            </a:r>
          </a:p>
          <a:p>
            <a:pPr lvl="1"/>
            <a:r>
              <a:t>Body Level Two</a:t>
            </a:r>
          </a:p>
          <a:p>
            <a:pPr lvl="2"/>
            <a:r>
              <a:t>Body Level Three</a:t>
            </a:r>
          </a:p>
          <a:p>
            <a:pPr lvl="3"/>
            <a:r>
              <a:t>Body Level Four</a:t>
            </a:r>
          </a:p>
          <a:p>
            <a:pPr lvl="4"/>
            <a:r>
              <a:t>Body Level Five</a:t>
            </a:r>
          </a:p>
        </p:txBody>
      </p:sp>
      <p:sp>
        <p:nvSpPr>
          <p:cNvPr id="163" name="Text Placeholder 5"/>
          <p:cNvSpPr>
            <a:spLocks noGrp="1"/>
          </p:cNvSpPr>
          <p:nvPr>
            <p:ph type="body" sz="quarter" idx="21"/>
          </p:nvPr>
        </p:nvSpPr>
        <p:spPr>
          <a:xfrm>
            <a:off x="1414462" y="1616075"/>
            <a:ext cx="1985965"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64" name="Text Placeholder 5"/>
          <p:cNvSpPr>
            <a:spLocks noGrp="1"/>
          </p:cNvSpPr>
          <p:nvPr>
            <p:ph type="body" sz="quarter" idx="22"/>
          </p:nvPr>
        </p:nvSpPr>
        <p:spPr>
          <a:xfrm>
            <a:off x="1414462" y="2022123"/>
            <a:ext cx="1985965" cy="1548116"/>
          </a:xfrm>
          <a:prstGeom prst="rect">
            <a:avLst/>
          </a:prstGeom>
        </p:spPr>
        <p:txBody>
          <a:bodyPr>
            <a:normAutofit/>
          </a:bodyPr>
          <a:lstStyle/>
          <a:p>
            <a:pPr marL="0" indent="0">
              <a:lnSpc>
                <a:spcPct val="100000"/>
              </a:lnSpc>
              <a:spcBef>
                <a:spcPts val="0"/>
              </a:spcBef>
              <a:buSzTx/>
              <a:buFontTx/>
              <a:buNone/>
              <a:defRPr sz="2000">
                <a:solidFill>
                  <a:srgbClr val="008C99"/>
                </a:solidFill>
                <a:latin typeface="Gill Sans MT"/>
                <a:ea typeface="Gill Sans MT"/>
                <a:cs typeface="Gill Sans MT"/>
                <a:sym typeface="Gill Sans MT"/>
              </a:defRPr>
            </a:pPr>
            <a:endParaRPr/>
          </a:p>
        </p:txBody>
      </p:sp>
      <p:sp>
        <p:nvSpPr>
          <p:cNvPr id="165" name="Text Placeholder 5"/>
          <p:cNvSpPr>
            <a:spLocks noGrp="1"/>
          </p:cNvSpPr>
          <p:nvPr>
            <p:ph type="body" sz="quarter" idx="23"/>
          </p:nvPr>
        </p:nvSpPr>
        <p:spPr>
          <a:xfrm>
            <a:off x="3671887" y="1616075"/>
            <a:ext cx="1985964"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66" name="Text Placeholder 5"/>
          <p:cNvSpPr>
            <a:spLocks noGrp="1"/>
          </p:cNvSpPr>
          <p:nvPr>
            <p:ph type="body" sz="quarter" idx="24"/>
          </p:nvPr>
        </p:nvSpPr>
        <p:spPr>
          <a:xfrm>
            <a:off x="3671887" y="2022123"/>
            <a:ext cx="1985964" cy="1548116"/>
          </a:xfrm>
          <a:prstGeom prst="rect">
            <a:avLst/>
          </a:prstGeom>
        </p:spPr>
        <p:txBody>
          <a:bodyPr>
            <a:normAutofit/>
          </a:bodyPr>
          <a:lstStyle/>
          <a:p>
            <a:pPr marL="0" indent="0">
              <a:lnSpc>
                <a:spcPct val="100000"/>
              </a:lnSpc>
              <a:spcBef>
                <a:spcPts val="0"/>
              </a:spcBef>
              <a:buSzTx/>
              <a:buFontTx/>
              <a:buNone/>
              <a:defRPr sz="2000">
                <a:solidFill>
                  <a:srgbClr val="008C99"/>
                </a:solidFill>
                <a:latin typeface="Gill Sans MT"/>
                <a:ea typeface="Gill Sans MT"/>
                <a:cs typeface="Gill Sans MT"/>
                <a:sym typeface="Gill Sans MT"/>
              </a:defRPr>
            </a:pPr>
            <a:endParaRPr/>
          </a:p>
        </p:txBody>
      </p:sp>
      <p:sp>
        <p:nvSpPr>
          <p:cNvPr id="167" name="Text Placeholder 5"/>
          <p:cNvSpPr>
            <a:spLocks noGrp="1"/>
          </p:cNvSpPr>
          <p:nvPr>
            <p:ph type="body" sz="quarter" idx="25"/>
          </p:nvPr>
        </p:nvSpPr>
        <p:spPr>
          <a:xfrm>
            <a:off x="5929312" y="1616075"/>
            <a:ext cx="1985964" cy="406049"/>
          </a:xfrm>
          <a:prstGeom prst="rect">
            <a:avLst/>
          </a:prstGeom>
        </p:spPr>
        <p:txBody>
          <a:bodyPr>
            <a:normAutofit/>
          </a:bodyPr>
          <a:lstStyle/>
          <a:p>
            <a:pPr marL="0" indent="0">
              <a:buSzTx/>
              <a:buFontTx/>
              <a:buNone/>
              <a:defRPr>
                <a:solidFill>
                  <a:srgbClr val="1C344D"/>
                </a:solidFill>
                <a:latin typeface="Gill Sans MT"/>
                <a:ea typeface="Gill Sans MT"/>
                <a:cs typeface="Gill Sans MT"/>
                <a:sym typeface="Gill Sans MT"/>
              </a:defRPr>
            </a:pPr>
            <a:endParaRPr/>
          </a:p>
        </p:txBody>
      </p:sp>
      <p:sp>
        <p:nvSpPr>
          <p:cNvPr id="168" name="Text Placeholder 5"/>
          <p:cNvSpPr>
            <a:spLocks noGrp="1"/>
          </p:cNvSpPr>
          <p:nvPr>
            <p:ph type="body" sz="quarter" idx="26"/>
          </p:nvPr>
        </p:nvSpPr>
        <p:spPr>
          <a:xfrm>
            <a:off x="5929312" y="2022123"/>
            <a:ext cx="1985964" cy="1548116"/>
          </a:xfrm>
          <a:prstGeom prst="rect">
            <a:avLst/>
          </a:prstGeom>
        </p:spPr>
        <p:txBody>
          <a:bodyPr>
            <a:normAutofit/>
          </a:bodyPr>
          <a:lstStyle/>
          <a:p>
            <a:pPr marL="0" indent="0">
              <a:lnSpc>
                <a:spcPct val="100000"/>
              </a:lnSpc>
              <a:spcBef>
                <a:spcPts val="0"/>
              </a:spcBef>
              <a:buSzTx/>
              <a:buFontTx/>
              <a:buNone/>
              <a:defRPr sz="2000">
                <a:solidFill>
                  <a:srgbClr val="008C99"/>
                </a:solidFill>
                <a:latin typeface="Gill Sans MT"/>
                <a:ea typeface="Gill Sans MT"/>
                <a:cs typeface="Gill Sans MT"/>
                <a:sym typeface="Gill Sans MT"/>
              </a:defRPr>
            </a:pPr>
            <a:endParaRPr/>
          </a:p>
        </p:txBody>
      </p:sp>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6445611"/>
            <a:ext cx="9144000" cy="412389"/>
          </a:xfrm>
          <a:prstGeom prst="rect">
            <a:avLst/>
          </a:prstGeom>
          <a:solidFill>
            <a:srgbClr val="50A5AB"/>
          </a:solidFill>
          <a:ln w="12700">
            <a:miter lim="400000"/>
          </a:ln>
        </p:spPr>
        <p:txBody>
          <a:bodyPr lIns="45719" rIns="45719" anchor="ctr"/>
          <a:lstStyle/>
          <a:p>
            <a:pPr algn="ctr">
              <a:defRPr>
                <a:solidFill>
                  <a:srgbClr val="008C99"/>
                </a:solidFill>
              </a:defRPr>
            </a:pPr>
            <a:endParaRPr/>
          </a:p>
        </p:txBody>
      </p:sp>
      <p:pic>
        <p:nvPicPr>
          <p:cNvPr id="3" name="Picture 1" descr="Picture 1"/>
          <p:cNvPicPr>
            <a:picLocks noChangeAspect="1"/>
          </p:cNvPicPr>
          <p:nvPr/>
        </p:nvPicPr>
        <p:blipFill>
          <a:blip r:embed="rId65"/>
          <a:stretch>
            <a:fillRect/>
          </a:stretch>
        </p:blipFill>
        <p:spPr>
          <a:xfrm>
            <a:off x="1" y="0"/>
            <a:ext cx="9144001" cy="6445612"/>
          </a:xfrm>
          <a:prstGeom prst="rect">
            <a:avLst/>
          </a:prstGeom>
          <a:ln w="12700">
            <a:miter lim="400000"/>
          </a:ln>
        </p:spPr>
      </p:pic>
      <p:grpSp>
        <p:nvGrpSpPr>
          <p:cNvPr id="6" name="Group 10"/>
          <p:cNvGrpSpPr/>
          <p:nvPr/>
        </p:nvGrpSpPr>
        <p:grpSpPr>
          <a:xfrm>
            <a:off x="0" y="6504699"/>
            <a:ext cx="1076585" cy="294213"/>
            <a:chOff x="0" y="0"/>
            <a:chExt cx="1076584" cy="294212"/>
          </a:xfrm>
        </p:grpSpPr>
        <p:pic>
          <p:nvPicPr>
            <p:cNvPr id="4" name="Picture 12" descr="Picture 12"/>
            <p:cNvPicPr>
              <a:picLocks noChangeAspect="1"/>
            </p:cNvPicPr>
            <p:nvPr/>
          </p:nvPicPr>
          <p:blipFill>
            <a:blip r:embed="rId66"/>
            <a:stretch>
              <a:fillRect/>
            </a:stretch>
          </p:blipFill>
          <p:spPr>
            <a:xfrm>
              <a:off x="-1" y="0"/>
              <a:ext cx="740456" cy="294213"/>
            </a:xfrm>
            <a:prstGeom prst="rect">
              <a:avLst/>
            </a:prstGeom>
            <a:ln w="12700" cap="flat">
              <a:noFill/>
              <a:miter lim="400000"/>
            </a:ln>
            <a:effectLst/>
          </p:spPr>
        </p:pic>
        <p:pic>
          <p:nvPicPr>
            <p:cNvPr id="5" name="Picture 13" descr="Picture 13"/>
            <p:cNvPicPr>
              <a:picLocks noChangeAspect="1"/>
            </p:cNvPicPr>
            <p:nvPr/>
          </p:nvPicPr>
          <p:blipFill>
            <a:blip r:embed="rId67"/>
            <a:stretch>
              <a:fillRect/>
            </a:stretch>
          </p:blipFill>
          <p:spPr>
            <a:xfrm>
              <a:off x="740454" y="39063"/>
              <a:ext cx="336131" cy="216086"/>
            </a:xfrm>
            <a:prstGeom prst="rect">
              <a:avLst/>
            </a:prstGeom>
            <a:ln w="12700" cap="flat">
              <a:noFill/>
              <a:miter lim="400000"/>
            </a:ln>
            <a:effectLst/>
          </p:spPr>
        </p:pic>
      </p:grpSp>
      <p:pic>
        <p:nvPicPr>
          <p:cNvPr id="7" name="Picture 8" descr="Picture 8"/>
          <p:cNvPicPr>
            <a:picLocks noChangeAspect="1"/>
          </p:cNvPicPr>
          <p:nvPr/>
        </p:nvPicPr>
        <p:blipFill>
          <a:blip r:embed="rId68"/>
          <a:stretch>
            <a:fillRect/>
          </a:stretch>
        </p:blipFill>
        <p:spPr>
          <a:xfrm>
            <a:off x="8065230" y="6493411"/>
            <a:ext cx="1044903" cy="355897"/>
          </a:xfrm>
          <a:prstGeom prst="rect">
            <a:avLst/>
          </a:prstGeom>
          <a:ln w="12700">
            <a:miter lim="400000"/>
          </a:ln>
        </p:spPr>
      </p:pic>
      <p:sp>
        <p:nvSpPr>
          <p:cNvPr id="8" name="Title Text"/>
          <p:cNvSpPr txBox="1">
            <a:spLocks noGrp="1"/>
          </p:cNvSpPr>
          <p:nvPr>
            <p:ph type="title"/>
          </p:nvPr>
        </p:nvSpPr>
        <p:spPr>
          <a:xfrm>
            <a:off x="628650" y="365125"/>
            <a:ext cx="78867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9"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Text Placeholder 1"/>
          <p:cNvSpPr txBox="1"/>
          <p:nvPr/>
        </p:nvSpPr>
        <p:spPr>
          <a:xfrm>
            <a:off x="665640" y="882649"/>
            <a:ext cx="7053640" cy="118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defTabSz="914400">
              <a:defRPr sz="3600" b="1">
                <a:solidFill>
                  <a:srgbClr val="008C99"/>
                </a:solidFill>
                <a:latin typeface="Gill Sans MT"/>
                <a:ea typeface="Gill Sans MT"/>
                <a:cs typeface="Gill Sans MT"/>
                <a:sym typeface="Gill Sans MT"/>
              </a:defRPr>
            </a:pPr>
            <a:r>
              <a:rPr dirty="0"/>
              <a:t>Project ECHO</a:t>
            </a:r>
            <a:r>
              <a:rPr sz="3200" baseline="30000" dirty="0"/>
              <a:t>®</a:t>
            </a:r>
            <a:r>
              <a:rPr dirty="0"/>
              <a:t> - Indian Country</a:t>
            </a:r>
            <a:endParaRPr dirty="0">
              <a:solidFill>
                <a:srgbClr val="44546A"/>
              </a:solidFill>
            </a:endParaRPr>
          </a:p>
          <a:p>
            <a:pPr algn="ctr" defTabSz="914400">
              <a:defRPr sz="3600" b="1">
                <a:solidFill>
                  <a:srgbClr val="008C99"/>
                </a:solidFill>
                <a:latin typeface="Gill Sans MT"/>
                <a:ea typeface="Gill Sans MT"/>
                <a:cs typeface="Gill Sans MT"/>
                <a:sym typeface="Gill Sans MT"/>
              </a:defRPr>
            </a:pPr>
            <a:r>
              <a:rPr dirty="0"/>
              <a:t>HIV ECHO</a:t>
            </a:r>
          </a:p>
        </p:txBody>
      </p:sp>
      <p:sp>
        <p:nvSpPr>
          <p:cNvPr id="1250" name="Text Placeholder 2"/>
          <p:cNvSpPr txBox="1"/>
          <p:nvPr/>
        </p:nvSpPr>
        <p:spPr>
          <a:xfrm>
            <a:off x="530938" y="2277433"/>
            <a:ext cx="7053641"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3000">
                <a:latin typeface="Gill Sans MT"/>
                <a:ea typeface="Gill Sans MT"/>
                <a:cs typeface="Gill Sans MT"/>
                <a:sym typeface="Gill Sans MT"/>
              </a:defRPr>
            </a:lvl1pPr>
          </a:lstStyle>
          <a:p>
            <a:r>
              <a:rPr dirty="0"/>
              <a:t>Treatment of Anxiety in People with HIV</a:t>
            </a:r>
          </a:p>
        </p:txBody>
      </p:sp>
      <p:sp>
        <p:nvSpPr>
          <p:cNvPr id="1251" name="Text Placeholder 2"/>
          <p:cNvSpPr txBox="1"/>
          <p:nvPr/>
        </p:nvSpPr>
        <p:spPr>
          <a:xfrm>
            <a:off x="4499465" y="3093525"/>
            <a:ext cx="4738009" cy="397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defTabSz="914400">
              <a:lnSpc>
                <a:spcPct val="90000"/>
              </a:lnSpc>
              <a:defRPr sz="2200">
                <a:solidFill>
                  <a:srgbClr val="008C99"/>
                </a:solidFill>
                <a:latin typeface="Gill Sans MT"/>
                <a:ea typeface="Gill Sans MT"/>
                <a:cs typeface="Gill Sans MT"/>
                <a:sym typeface="Gill Sans MT"/>
              </a:defRPr>
            </a:pPr>
            <a:r>
              <a:rPr lang="en-US" dirty="0"/>
              <a:t>Original Slides </a:t>
            </a:r>
            <a:r>
              <a:rPr dirty="0"/>
              <a:t>Prepared By:</a:t>
            </a:r>
            <a:endParaRPr sz="1600" dirty="0"/>
          </a:p>
        </p:txBody>
      </p:sp>
      <p:sp>
        <p:nvSpPr>
          <p:cNvPr id="1252" name="Text Placeholder 2"/>
          <p:cNvSpPr txBox="1"/>
          <p:nvPr/>
        </p:nvSpPr>
        <p:spPr>
          <a:xfrm>
            <a:off x="515345" y="3093525"/>
            <a:ext cx="3542413"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914400">
              <a:lnSpc>
                <a:spcPct val="90000"/>
              </a:lnSpc>
              <a:defRPr sz="2200">
                <a:solidFill>
                  <a:srgbClr val="008C99"/>
                </a:solidFill>
                <a:latin typeface="Gill Sans MT"/>
                <a:ea typeface="Gill Sans MT"/>
                <a:cs typeface="Gill Sans MT"/>
                <a:sym typeface="Gill Sans MT"/>
              </a:defRPr>
            </a:pPr>
            <a:r>
              <a:rPr sz="2800" dirty="0"/>
              <a:t>Presenter:</a:t>
            </a:r>
          </a:p>
        </p:txBody>
      </p:sp>
      <p:sp>
        <p:nvSpPr>
          <p:cNvPr id="3" name="TextBox 2">
            <a:extLst>
              <a:ext uri="{FF2B5EF4-FFF2-40B4-BE49-F238E27FC236}">
                <a16:creationId xmlns:a16="http://schemas.microsoft.com/office/drawing/2014/main" id="{4D7731BF-A536-D235-3F46-BBF2D8332677}"/>
              </a:ext>
            </a:extLst>
          </p:cNvPr>
          <p:cNvSpPr txBox="1"/>
          <p:nvPr/>
        </p:nvSpPr>
        <p:spPr>
          <a:xfrm>
            <a:off x="4540706" y="3490557"/>
            <a:ext cx="4655526" cy="2385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914400">
              <a:lnSpc>
                <a:spcPct val="90000"/>
              </a:lnSpc>
              <a:defRPr sz="1200" b="1">
                <a:solidFill>
                  <a:srgbClr val="008C99"/>
                </a:solidFill>
                <a:latin typeface="Gill Sans MT"/>
                <a:ea typeface="Gill Sans MT"/>
                <a:cs typeface="Gill Sans MT"/>
                <a:sym typeface="Gill Sans MT"/>
              </a:defRPr>
            </a:pPr>
            <a:r>
              <a:rPr lang="en-US" sz="2000" dirty="0"/>
              <a:t>Brant Hager, MD</a:t>
            </a:r>
          </a:p>
          <a:p>
            <a:pPr defTabSz="914400">
              <a:lnSpc>
                <a:spcPct val="90000"/>
              </a:lnSpc>
              <a:defRPr sz="1200">
                <a:solidFill>
                  <a:srgbClr val="008C99"/>
                </a:solidFill>
                <a:latin typeface="Gill Sans MT"/>
                <a:ea typeface="Gill Sans MT"/>
                <a:cs typeface="Gill Sans MT"/>
                <a:sym typeface="Gill Sans MT"/>
              </a:defRPr>
            </a:pPr>
            <a:r>
              <a:rPr lang="en-US" sz="2000" dirty="0"/>
              <a:t>Associate Professor</a:t>
            </a:r>
          </a:p>
          <a:p>
            <a:pPr defTabSz="914400">
              <a:lnSpc>
                <a:spcPct val="90000"/>
              </a:lnSpc>
              <a:defRPr sz="1200">
                <a:solidFill>
                  <a:srgbClr val="008C99"/>
                </a:solidFill>
                <a:latin typeface="Gill Sans MT"/>
                <a:ea typeface="Gill Sans MT"/>
                <a:cs typeface="Gill Sans MT"/>
                <a:sym typeface="Gill Sans MT"/>
              </a:defRPr>
            </a:pPr>
            <a:r>
              <a:rPr lang="en-US" sz="2000" dirty="0"/>
              <a:t>Department of Psychiatry</a:t>
            </a:r>
            <a:endParaRPr lang="en-US" sz="2000" dirty="0">
              <a:solidFill>
                <a:srgbClr val="44546A"/>
              </a:solidFill>
            </a:endParaRPr>
          </a:p>
          <a:p>
            <a:pPr defTabSz="914400">
              <a:lnSpc>
                <a:spcPct val="90000"/>
              </a:lnSpc>
              <a:defRPr sz="1200">
                <a:solidFill>
                  <a:srgbClr val="008C99"/>
                </a:solidFill>
                <a:latin typeface="Gill Sans MT"/>
                <a:ea typeface="Gill Sans MT"/>
                <a:cs typeface="Gill Sans MT"/>
                <a:sym typeface="Gill Sans MT"/>
              </a:defRPr>
            </a:pPr>
            <a:r>
              <a:rPr lang="en-US" sz="2000" dirty="0"/>
              <a:t>UNM Health Science Center</a:t>
            </a:r>
          </a:p>
          <a:p>
            <a:pPr defTabSz="914400">
              <a:lnSpc>
                <a:spcPct val="90000"/>
              </a:lnSpc>
              <a:spcBef>
                <a:spcPts val="600"/>
              </a:spcBef>
              <a:defRPr sz="1200" b="1">
                <a:solidFill>
                  <a:srgbClr val="008C99"/>
                </a:solidFill>
                <a:latin typeface="Gill Sans MT"/>
                <a:ea typeface="Gill Sans MT"/>
                <a:cs typeface="Gill Sans MT"/>
                <a:sym typeface="Gill Sans MT"/>
              </a:defRPr>
            </a:pPr>
            <a:r>
              <a:rPr lang="en-US" sz="2000" dirty="0"/>
              <a:t>Christopher Morris, PhD</a:t>
            </a:r>
          </a:p>
          <a:p>
            <a:pPr defTabSz="914400">
              <a:lnSpc>
                <a:spcPct val="90000"/>
              </a:lnSpc>
              <a:defRPr sz="1200">
                <a:solidFill>
                  <a:srgbClr val="008C99"/>
                </a:solidFill>
                <a:latin typeface="Gill Sans MT"/>
                <a:ea typeface="Gill Sans MT"/>
                <a:cs typeface="Gill Sans MT"/>
                <a:sym typeface="Gill Sans MT"/>
              </a:defRPr>
            </a:pPr>
            <a:r>
              <a:rPr lang="en-US" sz="2000" dirty="0"/>
              <a:t>Associate Professor</a:t>
            </a:r>
          </a:p>
          <a:p>
            <a:pPr defTabSz="914400">
              <a:lnSpc>
                <a:spcPct val="90000"/>
              </a:lnSpc>
              <a:defRPr sz="1200">
                <a:solidFill>
                  <a:srgbClr val="008C99"/>
                </a:solidFill>
                <a:latin typeface="Gill Sans MT"/>
                <a:ea typeface="Gill Sans MT"/>
                <a:cs typeface="Gill Sans MT"/>
                <a:sym typeface="Gill Sans MT"/>
              </a:defRPr>
            </a:pPr>
            <a:r>
              <a:rPr lang="en-US" sz="2000" dirty="0"/>
              <a:t>Department of Psychiatry </a:t>
            </a:r>
          </a:p>
          <a:p>
            <a:pPr defTabSz="914400">
              <a:lnSpc>
                <a:spcPct val="90000"/>
              </a:lnSpc>
              <a:defRPr sz="1200">
                <a:solidFill>
                  <a:srgbClr val="008C99"/>
                </a:solidFill>
                <a:latin typeface="Gill Sans MT"/>
                <a:ea typeface="Gill Sans MT"/>
                <a:cs typeface="Gill Sans MT"/>
                <a:sym typeface="Gill Sans MT"/>
              </a:defRPr>
            </a:pPr>
            <a:r>
              <a:rPr lang="en-US" sz="2000" dirty="0"/>
              <a:t>UNM Health Sciences Center </a:t>
            </a:r>
          </a:p>
        </p:txBody>
      </p:sp>
      <p:sp>
        <p:nvSpPr>
          <p:cNvPr id="5" name="TextBox 4">
            <a:extLst>
              <a:ext uri="{FF2B5EF4-FFF2-40B4-BE49-F238E27FC236}">
                <a16:creationId xmlns:a16="http://schemas.microsoft.com/office/drawing/2014/main" id="{E6174FD8-5D12-1914-CF29-56A560026EAF}"/>
              </a:ext>
            </a:extLst>
          </p:cNvPr>
          <p:cNvSpPr txBox="1"/>
          <p:nvPr/>
        </p:nvSpPr>
        <p:spPr>
          <a:xfrm>
            <a:off x="450988" y="3573656"/>
            <a:ext cx="4048476" cy="1421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914400">
              <a:lnSpc>
                <a:spcPct val="90000"/>
              </a:lnSpc>
              <a:defRPr sz="1200" b="1">
                <a:solidFill>
                  <a:srgbClr val="008C99"/>
                </a:solidFill>
                <a:latin typeface="Gill Sans MT"/>
                <a:ea typeface="Gill Sans MT"/>
                <a:cs typeface="Gill Sans MT"/>
                <a:sym typeface="Gill Sans MT"/>
              </a:defRPr>
            </a:pPr>
            <a:r>
              <a:rPr lang="en-US" sz="2400" dirty="0"/>
              <a:t>Jasen Christensen, DO</a:t>
            </a:r>
          </a:p>
          <a:p>
            <a:pPr defTabSz="914400">
              <a:lnSpc>
                <a:spcPct val="90000"/>
              </a:lnSpc>
              <a:defRPr sz="1200">
                <a:solidFill>
                  <a:srgbClr val="008C99"/>
                </a:solidFill>
                <a:latin typeface="Gill Sans MT"/>
                <a:ea typeface="Gill Sans MT"/>
                <a:cs typeface="Gill Sans MT"/>
                <a:sym typeface="Gill Sans MT"/>
              </a:defRPr>
            </a:pPr>
            <a:r>
              <a:rPr lang="en-US" sz="2400" dirty="0"/>
              <a:t>Associate Professor</a:t>
            </a:r>
            <a:r>
              <a:rPr lang="en-US" sz="2400" dirty="0">
                <a:solidFill>
                  <a:srgbClr val="44546A"/>
                </a:solidFill>
              </a:rPr>
              <a:t> </a:t>
            </a:r>
          </a:p>
          <a:p>
            <a:pPr defTabSz="914400">
              <a:lnSpc>
                <a:spcPct val="90000"/>
              </a:lnSpc>
              <a:defRPr sz="1200">
                <a:solidFill>
                  <a:srgbClr val="008C99"/>
                </a:solidFill>
                <a:latin typeface="Gill Sans MT"/>
                <a:ea typeface="Gill Sans MT"/>
                <a:cs typeface="Gill Sans MT"/>
                <a:sym typeface="Gill Sans MT"/>
              </a:defRPr>
            </a:pPr>
            <a:r>
              <a:rPr lang="en-US" sz="2400" dirty="0"/>
              <a:t>Department of Psychiatry</a:t>
            </a:r>
            <a:endParaRPr lang="en-US" sz="2400" dirty="0">
              <a:solidFill>
                <a:srgbClr val="44546A"/>
              </a:solidFill>
            </a:endParaRPr>
          </a:p>
          <a:p>
            <a:pPr defTabSz="914400">
              <a:lnSpc>
                <a:spcPct val="90000"/>
              </a:lnSpc>
              <a:defRPr sz="1200">
                <a:solidFill>
                  <a:srgbClr val="008C99"/>
                </a:solidFill>
                <a:latin typeface="Gill Sans MT"/>
                <a:ea typeface="Gill Sans MT"/>
                <a:cs typeface="Gill Sans MT"/>
                <a:sym typeface="Gill Sans MT"/>
              </a:defRPr>
            </a:pPr>
            <a:r>
              <a:rPr lang="en-US" sz="2400" dirty="0"/>
              <a:t>UNM Health Science Center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Text Placeholder 1"/>
          <p:cNvSpPr txBox="1">
            <a:spLocks noGrp="1"/>
          </p:cNvSpPr>
          <p:nvPr>
            <p:ph type="body" sz="quarter" idx="1"/>
          </p:nvPr>
        </p:nvSpPr>
        <p:spPr>
          <a:xfrm>
            <a:off x="0" y="1"/>
            <a:ext cx="9144000" cy="1073887"/>
          </a:xfrm>
          <a:prstGeom prst="rect">
            <a:avLst/>
          </a:prstGeom>
        </p:spPr>
        <p:txBody>
          <a:bodyPr>
            <a:normAutofit/>
          </a:bodyPr>
          <a:lstStyle/>
          <a:p>
            <a:r>
              <a:rPr dirty="0"/>
              <a:t>GAD</a:t>
            </a:r>
            <a:r>
              <a:rPr lang="en-US" dirty="0"/>
              <a:t> </a:t>
            </a:r>
            <a:r>
              <a:rPr dirty="0"/>
              <a:t>– Key Features</a:t>
            </a:r>
          </a:p>
        </p:txBody>
      </p:sp>
      <p:sp>
        <p:nvSpPr>
          <p:cNvPr id="1286" name="Text Placeholder 2"/>
          <p:cNvSpPr>
            <a:spLocks noGrp="1"/>
          </p:cNvSpPr>
          <p:nvPr>
            <p:ph type="body" idx="21"/>
          </p:nvPr>
        </p:nvSpPr>
        <p:spPr>
          <a:xfrm>
            <a:off x="409574" y="1233377"/>
            <a:ext cx="8585570" cy="484357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21742" indent="-221742" defTabSz="886968">
              <a:spcBef>
                <a:spcPts val="900"/>
              </a:spcBef>
              <a:buFontTx/>
              <a:buBlip>
                <a:blip r:embed="rId2"/>
              </a:buBlip>
              <a:defRPr sz="2716"/>
            </a:pPr>
            <a:r>
              <a:rPr dirty="0"/>
              <a:t>Key feature is persistent and pervasive worry, disproportionate to the topic of worry.</a:t>
            </a:r>
          </a:p>
          <a:p>
            <a:pPr marL="221742" indent="-221742" defTabSz="886968">
              <a:spcBef>
                <a:spcPts val="900"/>
              </a:spcBef>
              <a:buFontTx/>
              <a:buBlip>
                <a:blip r:embed="rId2"/>
              </a:buBlip>
              <a:defRPr sz="2716"/>
            </a:pPr>
            <a:r>
              <a:rPr dirty="0"/>
              <a:t>7-8% prevalence in primary care population.</a:t>
            </a:r>
          </a:p>
          <a:p>
            <a:pPr marL="221742" indent="-221742" defTabSz="886968">
              <a:spcBef>
                <a:spcPts val="900"/>
              </a:spcBef>
              <a:buFontTx/>
              <a:buBlip>
                <a:blip r:embed="rId2"/>
              </a:buBlip>
              <a:defRPr sz="2716"/>
            </a:pPr>
            <a:r>
              <a:rPr dirty="0"/>
              <a:t>Almost twice as common among women.</a:t>
            </a:r>
          </a:p>
          <a:p>
            <a:pPr marL="221742" indent="-221742" defTabSz="886968">
              <a:spcBef>
                <a:spcPts val="900"/>
              </a:spcBef>
              <a:buFontTx/>
              <a:buBlip>
                <a:blip r:embed="rId2"/>
              </a:buBlip>
              <a:defRPr sz="2716"/>
            </a:pPr>
            <a:r>
              <a:rPr dirty="0"/>
              <a:t>Age of onset varies widely, median in 30s.</a:t>
            </a:r>
          </a:p>
          <a:p>
            <a:pPr marL="221742" indent="-221742" defTabSz="886968">
              <a:spcBef>
                <a:spcPts val="900"/>
              </a:spcBef>
              <a:buFontTx/>
              <a:buBlip>
                <a:blip r:embed="rId2"/>
              </a:buBlip>
              <a:defRPr sz="2716"/>
            </a:pPr>
            <a:r>
              <a:rPr dirty="0"/>
              <a:t>Worry is rarely reported as a primary complaint.</a:t>
            </a:r>
          </a:p>
          <a:p>
            <a:pPr marL="221742" indent="-221742" defTabSz="886968">
              <a:spcBef>
                <a:spcPts val="900"/>
              </a:spcBef>
              <a:buFontTx/>
              <a:buBlip>
                <a:blip r:embed="rId2"/>
              </a:buBlip>
              <a:defRPr sz="2716"/>
            </a:pPr>
            <a:r>
              <a:rPr dirty="0"/>
              <a:t>Headache, GI distress, other physical symptoms often reported as primary complaint.</a:t>
            </a:r>
          </a:p>
          <a:p>
            <a:pPr marL="221742" indent="-221742" defTabSz="886968">
              <a:spcBef>
                <a:spcPts val="900"/>
              </a:spcBef>
              <a:buFontTx/>
              <a:buBlip>
                <a:blip r:embed="rId2"/>
              </a:buBlip>
              <a:defRPr sz="2716"/>
            </a:pPr>
            <a:r>
              <a:rPr dirty="0"/>
              <a:t>Do you worry about things? Tell me more about that.</a:t>
            </a:r>
          </a:p>
          <a:p>
            <a:pPr marL="221742" indent="-221742" defTabSz="886968">
              <a:spcBef>
                <a:spcPts val="900"/>
              </a:spcBef>
              <a:buFontTx/>
              <a:buBlip>
                <a:blip r:embed="rId2"/>
              </a:buBlip>
              <a:defRPr sz="2716"/>
            </a:pPr>
            <a:r>
              <a:rPr dirty="0"/>
              <a:t>“Overthinking things” ; “What if _________”</a:t>
            </a:r>
          </a:p>
        </p:txBody>
      </p:sp>
      <p:sp>
        <p:nvSpPr>
          <p:cNvPr id="1287" name="TextBox 3"/>
          <p:cNvSpPr txBox="1"/>
          <p:nvPr/>
        </p:nvSpPr>
        <p:spPr>
          <a:xfrm>
            <a:off x="3408621" y="6472259"/>
            <a:ext cx="2306705"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defRPr>
            </a:lvl1pPr>
          </a:lstStyle>
          <a:p>
            <a:r>
              <a:t>Stein &amp; Sareen, 2015</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 name="Text Placeholder 1"/>
          <p:cNvSpPr txBox="1">
            <a:spLocks noGrp="1"/>
          </p:cNvSpPr>
          <p:nvPr>
            <p:ph type="body" sz="quarter" idx="1"/>
          </p:nvPr>
        </p:nvSpPr>
        <p:spPr>
          <a:xfrm>
            <a:off x="0" y="1"/>
            <a:ext cx="9144000" cy="1073887"/>
          </a:xfrm>
          <a:prstGeom prst="rect">
            <a:avLst/>
          </a:prstGeom>
        </p:spPr>
        <p:txBody>
          <a:bodyPr/>
          <a:lstStyle/>
          <a:p>
            <a:r>
              <a:t>Panic Disorder – Key Features</a:t>
            </a:r>
          </a:p>
        </p:txBody>
      </p:sp>
      <p:sp>
        <p:nvSpPr>
          <p:cNvPr id="1290" name="Text Placehold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pPr>
            <a:r>
              <a:rPr dirty="0"/>
              <a:t>Persistent panic attacks that are unexpected, i.e. without an apparent cue</a:t>
            </a:r>
          </a:p>
          <a:p>
            <a:pPr>
              <a:buFontTx/>
              <a:buBlip>
                <a:blip r:embed="rId2"/>
              </a:buBlip>
            </a:pPr>
            <a:r>
              <a:rPr dirty="0"/>
              <a:t>Strong element of fear or intense discomfort</a:t>
            </a:r>
          </a:p>
          <a:p>
            <a:pPr>
              <a:buFontTx/>
              <a:buBlip>
                <a:blip r:embed="rId2"/>
              </a:buBlip>
            </a:pPr>
            <a:r>
              <a:rPr dirty="0"/>
              <a:t>Persistent worry about further attacks, or maladaptive avoidance behavior</a:t>
            </a:r>
          </a:p>
          <a:p>
            <a:pPr>
              <a:buFontTx/>
              <a:buBlip>
                <a:blip r:embed="rId2"/>
              </a:buBlip>
            </a:pPr>
            <a:r>
              <a:rPr dirty="0"/>
              <a:t>Panic attacks may occur as part of other disorders</a:t>
            </a:r>
          </a:p>
          <a:p>
            <a:pPr>
              <a:buFontTx/>
              <a:buBlip>
                <a:blip r:embed="rId2"/>
              </a:buBlip>
            </a:pPr>
            <a:r>
              <a:rPr dirty="0"/>
              <a:t>Initial trigger is likely sympathetic activation that escalates and is cognitively interpreted as alarming.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 name="Text Placeholder 1"/>
          <p:cNvSpPr txBox="1">
            <a:spLocks noGrp="1"/>
          </p:cNvSpPr>
          <p:nvPr>
            <p:ph type="body" sz="quarter" idx="1"/>
          </p:nvPr>
        </p:nvSpPr>
        <p:spPr>
          <a:xfrm>
            <a:off x="0" y="1"/>
            <a:ext cx="9144000" cy="1073887"/>
          </a:xfrm>
          <a:prstGeom prst="rect">
            <a:avLst/>
          </a:prstGeom>
        </p:spPr>
        <p:txBody>
          <a:bodyPr/>
          <a:lstStyle/>
          <a:p>
            <a:r>
              <a:t>Social Anxiety Disorder – Key Features</a:t>
            </a:r>
          </a:p>
        </p:txBody>
      </p:sp>
      <p:sp>
        <p:nvSpPr>
          <p:cNvPr id="1293" name="Text Placehold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pPr>
            <a:r>
              <a:rPr dirty="0"/>
              <a:t>Fear, anxiety, avoidance of social interactions and situations</a:t>
            </a:r>
          </a:p>
          <a:p>
            <a:pPr>
              <a:buFontTx/>
              <a:buBlip>
                <a:blip r:embed="rId2"/>
              </a:buBlip>
              <a:defRPr sz="1200"/>
            </a:pPr>
            <a:endParaRPr dirty="0"/>
          </a:p>
          <a:p>
            <a:pPr>
              <a:buFontTx/>
              <a:buBlip>
                <a:blip r:embed="rId2"/>
              </a:buBlip>
            </a:pPr>
            <a:r>
              <a:rPr dirty="0"/>
              <a:t>Fear negative judgment by others:</a:t>
            </a:r>
          </a:p>
          <a:p>
            <a:pPr marL="685800" lvl="1" indent="-228600">
              <a:spcBef>
                <a:spcPts val="500"/>
              </a:spcBef>
              <a:buFontTx/>
              <a:buBlip>
                <a:blip r:embed="rId3"/>
              </a:buBlip>
              <a:defRPr sz="2400"/>
            </a:pPr>
            <a:r>
              <a:rPr dirty="0"/>
              <a:t>“I’m always thinking about what others are thinking about me.”</a:t>
            </a:r>
          </a:p>
          <a:p>
            <a:pPr marL="0" indent="0">
              <a:buSzTx/>
              <a:buFontTx/>
              <a:buNone/>
            </a:pPr>
            <a:endParaRPr dirty="0"/>
          </a:p>
          <a:p>
            <a:pPr>
              <a:buFontTx/>
              <a:buBlip>
                <a:blip r:embed="rId2"/>
              </a:buBlip>
            </a:pPr>
            <a:r>
              <a:rPr dirty="0"/>
              <a:t>To assess, ask: </a:t>
            </a:r>
          </a:p>
          <a:p>
            <a:pPr marL="685800" lvl="1" indent="-228600">
              <a:spcBef>
                <a:spcPts val="500"/>
              </a:spcBef>
              <a:buFontTx/>
              <a:buBlip>
                <a:blip r:embed="rId3"/>
              </a:buBlip>
              <a:defRPr sz="2400"/>
            </a:pPr>
            <a:r>
              <a:rPr dirty="0"/>
              <a:t>“What’s it like for you to walk into a room full of people?”</a:t>
            </a:r>
          </a:p>
          <a:p>
            <a:pPr marL="685800" lvl="1" indent="-228600">
              <a:spcBef>
                <a:spcPts val="500"/>
              </a:spcBef>
              <a:buFontTx/>
              <a:buBlip>
                <a:blip r:embed="rId3"/>
              </a:buBlip>
              <a:defRPr sz="2400"/>
            </a:pPr>
            <a:r>
              <a:rPr dirty="0"/>
              <a:t>“How are you at speaking or eating around other people?”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 name="Text Placeholder 1"/>
          <p:cNvSpPr txBox="1">
            <a:spLocks noGrp="1"/>
          </p:cNvSpPr>
          <p:nvPr>
            <p:ph type="body" sz="quarter" idx="1"/>
          </p:nvPr>
        </p:nvSpPr>
        <p:spPr>
          <a:xfrm>
            <a:off x="0" y="1"/>
            <a:ext cx="9144000" cy="1073887"/>
          </a:xfrm>
          <a:prstGeom prst="rect">
            <a:avLst/>
          </a:prstGeom>
        </p:spPr>
        <p:txBody>
          <a:bodyPr/>
          <a:lstStyle/>
          <a:p>
            <a:r>
              <a:t>Specific Phobia – Key Features</a:t>
            </a:r>
          </a:p>
        </p:txBody>
      </p:sp>
      <p:sp>
        <p:nvSpPr>
          <p:cNvPr id="1296" name="Text Placeholder 2"/>
          <p:cNvSpPr>
            <a:spLocks noGrp="1"/>
          </p:cNvSpPr>
          <p:nvPr>
            <p:ph type="body" idx="21"/>
          </p:nvPr>
        </p:nvSpPr>
        <p:spPr>
          <a:xfrm>
            <a:off x="128804" y="1233376"/>
            <a:ext cx="8866339" cy="48684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marL="192023" indent="-192023" defTabSz="768095">
              <a:spcBef>
                <a:spcPts val="800"/>
              </a:spcBef>
              <a:buFontTx/>
              <a:buBlip>
                <a:blip r:embed="rId2"/>
              </a:buBlip>
              <a:defRPr sz="2351"/>
            </a:pPr>
            <a:r>
              <a:rPr dirty="0"/>
              <a:t>Fear and avoidance of a specific stimulus, for example: </a:t>
            </a:r>
          </a:p>
          <a:p>
            <a:pPr marL="576071" lvl="1" indent="-192023" defTabSz="768095">
              <a:spcBef>
                <a:spcPts val="400"/>
              </a:spcBef>
              <a:buFontTx/>
              <a:buBlip>
                <a:blip r:embed="rId3"/>
              </a:buBlip>
              <a:defRPr sz="2016"/>
            </a:pPr>
            <a:r>
              <a:rPr sz="2300" dirty="0"/>
              <a:t>Dogs</a:t>
            </a:r>
          </a:p>
          <a:p>
            <a:pPr marL="576071" lvl="1" indent="-192023" defTabSz="768095">
              <a:spcBef>
                <a:spcPts val="400"/>
              </a:spcBef>
              <a:buFontTx/>
              <a:buBlip>
                <a:blip r:embed="rId3"/>
              </a:buBlip>
              <a:defRPr sz="2016"/>
            </a:pPr>
            <a:r>
              <a:rPr sz="2300" dirty="0"/>
              <a:t>Public speaking</a:t>
            </a:r>
          </a:p>
          <a:p>
            <a:pPr marL="576071" lvl="1" indent="-192023" defTabSz="768095">
              <a:spcBef>
                <a:spcPts val="400"/>
              </a:spcBef>
              <a:buFontTx/>
              <a:buBlip>
                <a:blip r:embed="rId3"/>
              </a:buBlip>
              <a:defRPr sz="2016"/>
            </a:pPr>
            <a:r>
              <a:rPr sz="2300" dirty="0"/>
              <a:t>Small spaces</a:t>
            </a:r>
          </a:p>
          <a:p>
            <a:pPr marL="576071" lvl="1" indent="-192023" defTabSz="768095">
              <a:spcBef>
                <a:spcPts val="400"/>
              </a:spcBef>
              <a:buFontTx/>
              <a:buBlip>
                <a:blip r:embed="rId3"/>
              </a:buBlip>
              <a:defRPr sz="2016"/>
            </a:pPr>
            <a:r>
              <a:rPr sz="2300" dirty="0"/>
              <a:t>Flying</a:t>
            </a:r>
          </a:p>
          <a:p>
            <a:pPr marL="576071" lvl="1" indent="-192023" defTabSz="768095">
              <a:spcBef>
                <a:spcPts val="400"/>
              </a:spcBef>
              <a:buFontTx/>
              <a:buBlip>
                <a:blip r:embed="rId3"/>
              </a:buBlip>
              <a:defRPr sz="2016"/>
            </a:pPr>
            <a:r>
              <a:rPr sz="2300" dirty="0"/>
              <a:t>Blood/injections</a:t>
            </a:r>
          </a:p>
          <a:p>
            <a:pPr marL="192023" indent="-192023" defTabSz="768095">
              <a:spcBef>
                <a:spcPts val="800"/>
              </a:spcBef>
              <a:buFontTx/>
              <a:buBlip>
                <a:blip r:embed="rId2"/>
              </a:buBlip>
              <a:defRPr sz="2351"/>
            </a:pPr>
            <a:r>
              <a:rPr dirty="0"/>
              <a:t>Panic-like symptoms with clear and consistent trigger </a:t>
            </a:r>
          </a:p>
          <a:p>
            <a:pPr marL="192023" indent="-192023" defTabSz="768095">
              <a:spcBef>
                <a:spcPts val="800"/>
              </a:spcBef>
              <a:buFontTx/>
              <a:buBlip>
                <a:blip r:embed="rId2"/>
              </a:buBlip>
              <a:defRPr sz="2351"/>
            </a:pPr>
            <a:r>
              <a:rPr dirty="0"/>
              <a:t>High prevalence but half of all cases have mild functional impairment </a:t>
            </a:r>
            <a:r>
              <a:rPr lang="en-US" dirty="0"/>
              <a:t>National Institute of Mental Health </a:t>
            </a:r>
            <a:r>
              <a:rPr dirty="0"/>
              <a:t>(NIMH, 2018)</a:t>
            </a:r>
          </a:p>
          <a:p>
            <a:pPr marL="192023" indent="-192023" defTabSz="768095">
              <a:spcBef>
                <a:spcPts val="800"/>
              </a:spcBef>
              <a:buFontTx/>
              <a:buBlip>
                <a:blip r:embed="rId2"/>
              </a:buBlip>
              <a:defRPr sz="2351"/>
            </a:pPr>
            <a:r>
              <a:rPr dirty="0"/>
              <a:t>If treatment is necessary, is often straightforward.</a:t>
            </a:r>
          </a:p>
          <a:p>
            <a:pPr marL="576071" lvl="1" indent="-192023" defTabSz="768095">
              <a:spcBef>
                <a:spcPts val="400"/>
              </a:spcBef>
              <a:buFontTx/>
              <a:buBlip>
                <a:blip r:embed="rId3"/>
              </a:buBlip>
              <a:defRPr sz="2016"/>
            </a:pPr>
            <a:r>
              <a:rPr sz="2400" dirty="0"/>
              <a:t>As needed </a:t>
            </a:r>
            <a:r>
              <a:rPr lang="en-US" sz="2400" dirty="0"/>
              <a:t>Pro Re Nata </a:t>
            </a:r>
            <a:r>
              <a:rPr sz="2400" dirty="0"/>
              <a:t>(PRN) medication</a:t>
            </a:r>
          </a:p>
          <a:p>
            <a:pPr marL="576071" lvl="1" indent="-192023" defTabSz="768095">
              <a:spcBef>
                <a:spcPts val="400"/>
              </a:spcBef>
              <a:buFontTx/>
              <a:buBlip>
                <a:blip r:embed="rId3"/>
              </a:buBlip>
              <a:defRPr sz="2016"/>
            </a:pPr>
            <a:r>
              <a:rPr sz="2400" dirty="0"/>
              <a:t>Systematic desensitization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Text Placeholder 1"/>
          <p:cNvSpPr txBox="1">
            <a:spLocks noGrp="1"/>
          </p:cNvSpPr>
          <p:nvPr>
            <p:ph type="body" sz="quarter" idx="1"/>
          </p:nvPr>
        </p:nvSpPr>
        <p:spPr>
          <a:xfrm>
            <a:off x="0" y="1"/>
            <a:ext cx="9144000" cy="1073887"/>
          </a:xfrm>
          <a:prstGeom prst="rect">
            <a:avLst/>
          </a:prstGeom>
        </p:spPr>
        <p:txBody>
          <a:bodyPr/>
          <a:lstStyle>
            <a:lvl1pPr defTabSz="868680">
              <a:spcBef>
                <a:spcPts val="900"/>
              </a:spcBef>
              <a:defRPr sz="3420"/>
            </a:lvl1pPr>
          </a:lstStyle>
          <a:p>
            <a:r>
              <a:t>Other Conditions Including Significant Anxiety Elements</a:t>
            </a:r>
          </a:p>
        </p:txBody>
      </p:sp>
      <p:sp>
        <p:nvSpPr>
          <p:cNvPr id="1299" name="Text Placeholder 2"/>
          <p:cNvSpPr>
            <a:spLocks noGrp="1"/>
          </p:cNvSpPr>
          <p:nvPr>
            <p:ph type="body" idx="21"/>
          </p:nvPr>
        </p:nvSpPr>
        <p:spPr>
          <a:xfrm>
            <a:off x="428624" y="1073889"/>
            <a:ext cx="8566520" cy="495059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nSpc>
                <a:spcPct val="150000"/>
              </a:lnSpc>
              <a:buFontTx/>
              <a:buBlip>
                <a:blip r:embed="rId2"/>
              </a:buBlip>
            </a:pPr>
            <a:r>
              <a:rPr dirty="0"/>
              <a:t>Adjustment Disorder</a:t>
            </a:r>
          </a:p>
          <a:p>
            <a:pPr>
              <a:lnSpc>
                <a:spcPct val="150000"/>
              </a:lnSpc>
              <a:buFontTx/>
              <a:buBlip>
                <a:blip r:embed="rId2"/>
              </a:buBlip>
            </a:pPr>
            <a:r>
              <a:rPr dirty="0"/>
              <a:t>Posttraumatic Stress Disorder (PTSD)</a:t>
            </a:r>
          </a:p>
          <a:p>
            <a:pPr>
              <a:lnSpc>
                <a:spcPct val="150000"/>
              </a:lnSpc>
              <a:buFontTx/>
              <a:buBlip>
                <a:blip r:embed="rId2"/>
              </a:buBlip>
            </a:pPr>
            <a:r>
              <a:rPr dirty="0"/>
              <a:t>Obsessive Compulsive Disorder (OCD)</a:t>
            </a:r>
          </a:p>
          <a:p>
            <a:pPr>
              <a:lnSpc>
                <a:spcPct val="150000"/>
              </a:lnSpc>
              <a:buFontTx/>
              <a:buBlip>
                <a:blip r:embed="rId2"/>
              </a:buBlip>
            </a:pPr>
            <a:r>
              <a:rPr dirty="0"/>
              <a:t>Somatic Symptom Disorder</a:t>
            </a:r>
          </a:p>
          <a:p>
            <a:pPr>
              <a:lnSpc>
                <a:spcPct val="150000"/>
              </a:lnSpc>
              <a:buFontTx/>
              <a:buBlip>
                <a:blip r:embed="rId2"/>
              </a:buBlip>
            </a:pPr>
            <a:r>
              <a:rPr dirty="0"/>
              <a:t>Illness Anxiety Disorder</a:t>
            </a:r>
          </a:p>
          <a:p>
            <a:pPr>
              <a:lnSpc>
                <a:spcPct val="150000"/>
              </a:lnSpc>
              <a:buFontTx/>
              <a:buBlip>
                <a:blip r:embed="rId2"/>
              </a:buBlip>
            </a:pPr>
            <a:r>
              <a:rPr dirty="0"/>
              <a:t>Conversion Disorder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Text Placeholder 1"/>
          <p:cNvSpPr txBox="1">
            <a:spLocks noGrp="1"/>
          </p:cNvSpPr>
          <p:nvPr>
            <p:ph type="body" sz="quarter" idx="1"/>
          </p:nvPr>
        </p:nvSpPr>
        <p:spPr>
          <a:xfrm>
            <a:off x="0" y="1"/>
            <a:ext cx="9144000" cy="1073887"/>
          </a:xfrm>
          <a:prstGeom prst="rect">
            <a:avLst/>
          </a:prstGeom>
        </p:spPr>
        <p:txBody>
          <a:bodyPr/>
          <a:lstStyle>
            <a:lvl1pPr defTabSz="868680">
              <a:spcBef>
                <a:spcPts val="900"/>
              </a:spcBef>
              <a:defRPr sz="3420"/>
            </a:lvl1pPr>
          </a:lstStyle>
          <a:p>
            <a:r>
              <a:t>Addressing Anxiety Disorders                             in HIV Primary Care</a:t>
            </a:r>
          </a:p>
        </p:txBody>
      </p:sp>
      <p:sp>
        <p:nvSpPr>
          <p:cNvPr id="1302" name="Text Placeholder 2"/>
          <p:cNvSpPr>
            <a:spLocks noGrp="1"/>
          </p:cNvSpPr>
          <p:nvPr>
            <p:ph type="body" idx="21"/>
          </p:nvPr>
        </p:nvSpPr>
        <p:spPr>
          <a:xfrm>
            <a:off x="255402" y="1138969"/>
            <a:ext cx="8633195" cy="39953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marL="685800" lvl="1" indent="-228600">
              <a:lnSpc>
                <a:spcPct val="130000"/>
              </a:lnSpc>
              <a:spcBef>
                <a:spcPts val="500"/>
              </a:spcBef>
              <a:buFontTx/>
              <a:buBlip>
                <a:blip r:embed="rId2"/>
              </a:buBlip>
              <a:defRPr sz="2700"/>
            </a:pPr>
            <a:r>
              <a:rPr dirty="0"/>
              <a:t>Convey empathy</a:t>
            </a:r>
          </a:p>
          <a:p>
            <a:pPr marL="685800" lvl="1" indent="-228600">
              <a:lnSpc>
                <a:spcPct val="130000"/>
              </a:lnSpc>
              <a:spcBef>
                <a:spcPts val="500"/>
              </a:spcBef>
              <a:buFontTx/>
              <a:buBlip>
                <a:blip r:embed="rId2"/>
              </a:buBlip>
              <a:defRPr sz="2700"/>
            </a:pPr>
            <a:r>
              <a:rPr dirty="0"/>
              <a:t>De-stigmatize </a:t>
            </a:r>
          </a:p>
          <a:p>
            <a:pPr marL="685800" lvl="1" indent="-228600">
              <a:lnSpc>
                <a:spcPct val="130000"/>
              </a:lnSpc>
              <a:spcBef>
                <a:spcPts val="500"/>
              </a:spcBef>
              <a:buFontTx/>
              <a:buBlip>
                <a:blip r:embed="rId2"/>
              </a:buBlip>
              <a:defRPr sz="2700"/>
            </a:pPr>
            <a:r>
              <a:rPr dirty="0"/>
              <a:t>Instill hope</a:t>
            </a:r>
          </a:p>
          <a:p>
            <a:pPr marL="685800" lvl="1" indent="-228600">
              <a:lnSpc>
                <a:spcPct val="130000"/>
              </a:lnSpc>
              <a:spcBef>
                <a:spcPts val="500"/>
              </a:spcBef>
              <a:buFontTx/>
              <a:buBlip>
                <a:blip r:embed="rId2"/>
              </a:buBlip>
              <a:defRPr sz="2700"/>
            </a:pPr>
            <a:r>
              <a:rPr dirty="0"/>
              <a:t>Empower through increased knowledge</a:t>
            </a:r>
          </a:p>
          <a:p>
            <a:pPr marL="685800" lvl="1" indent="-228600">
              <a:lnSpc>
                <a:spcPct val="130000"/>
              </a:lnSpc>
              <a:spcBef>
                <a:spcPts val="500"/>
              </a:spcBef>
              <a:buFontTx/>
              <a:buBlip>
                <a:blip r:embed="rId2"/>
              </a:buBlip>
              <a:defRPr sz="2700"/>
            </a:pPr>
            <a:r>
              <a:rPr dirty="0"/>
              <a:t>Help patient create an action step</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 name="Text Placeholder 1"/>
          <p:cNvSpPr txBox="1">
            <a:spLocks noGrp="1"/>
          </p:cNvSpPr>
          <p:nvPr>
            <p:ph type="body" sz="quarter" idx="1"/>
          </p:nvPr>
        </p:nvSpPr>
        <p:spPr>
          <a:xfrm>
            <a:off x="0" y="1"/>
            <a:ext cx="9144000" cy="1073887"/>
          </a:xfrm>
          <a:prstGeom prst="rect">
            <a:avLst/>
          </a:prstGeom>
        </p:spPr>
        <p:txBody>
          <a:bodyPr/>
          <a:lstStyle/>
          <a:p>
            <a:r>
              <a:t>Anxiety Patient Education</a:t>
            </a:r>
          </a:p>
        </p:txBody>
      </p:sp>
      <p:sp>
        <p:nvSpPr>
          <p:cNvPr id="1305" name="Text Placeholder 2"/>
          <p:cNvSpPr>
            <a:spLocks noGrp="1"/>
          </p:cNvSpPr>
          <p:nvPr>
            <p:ph type="body" idx="21"/>
          </p:nvPr>
        </p:nvSpPr>
        <p:spPr>
          <a:xfrm>
            <a:off x="128804" y="1233376"/>
            <a:ext cx="8866339" cy="493003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03454" indent="-203454" defTabSz="813816">
              <a:spcBef>
                <a:spcPts val="0"/>
              </a:spcBef>
              <a:spcAft>
                <a:spcPts val="1200"/>
              </a:spcAft>
              <a:buFontTx/>
              <a:buBlip>
                <a:blip r:embed="rId2"/>
              </a:buBlip>
              <a:defRPr sz="2492"/>
            </a:pPr>
            <a:r>
              <a:rPr dirty="0"/>
              <a:t>Point out that the symptoms endorsed by patient on the GAD-7 are indication of a possible anxiety disorder.</a:t>
            </a:r>
          </a:p>
          <a:p>
            <a:pPr marL="203454" indent="-203454" defTabSz="813816">
              <a:spcBef>
                <a:spcPts val="0"/>
              </a:spcBef>
              <a:spcAft>
                <a:spcPts val="1200"/>
              </a:spcAft>
              <a:buFontTx/>
              <a:buBlip>
                <a:blip r:embed="rId2"/>
              </a:buBlip>
              <a:defRPr sz="2492"/>
            </a:pPr>
            <a:r>
              <a:rPr dirty="0"/>
              <a:t>Anxiety disorders differ from everyday stress/anxiety:  they are a medical condition that can be persistent and interfere with daily life. </a:t>
            </a:r>
          </a:p>
          <a:p>
            <a:pPr marL="203454" indent="-203454" defTabSz="813816">
              <a:spcBef>
                <a:spcPts val="0"/>
              </a:spcBef>
              <a:spcAft>
                <a:spcPts val="1200"/>
              </a:spcAft>
              <a:buFontTx/>
              <a:buBlip>
                <a:blip r:embed="rId2"/>
              </a:buBlip>
              <a:defRPr sz="2492"/>
            </a:pPr>
            <a:r>
              <a:rPr dirty="0"/>
              <a:t>Briefly reflect on their difficult and painful experience.</a:t>
            </a:r>
          </a:p>
          <a:p>
            <a:pPr marL="203454" indent="-203454" defTabSz="813816">
              <a:spcBef>
                <a:spcPts val="0"/>
              </a:spcBef>
              <a:spcAft>
                <a:spcPts val="1200"/>
              </a:spcAft>
              <a:buFontTx/>
              <a:buBlip>
                <a:blip r:embed="rId2"/>
              </a:buBlip>
              <a:defRPr sz="2492"/>
            </a:pPr>
            <a:r>
              <a:rPr dirty="0"/>
              <a:t>Explain there are a few common types of anxiety disorder</a:t>
            </a:r>
            <a:r>
              <a:rPr lang="en-US" dirty="0"/>
              <a:t>s</a:t>
            </a:r>
            <a:r>
              <a:rPr dirty="0"/>
              <a:t> and you’d like to assess further to determine the appropriate diagnosis. </a:t>
            </a:r>
          </a:p>
          <a:p>
            <a:pPr marL="203454" indent="-203454" defTabSz="813816">
              <a:spcBef>
                <a:spcPts val="0"/>
              </a:spcBef>
              <a:spcAft>
                <a:spcPts val="1200"/>
              </a:spcAft>
              <a:buFontTx/>
              <a:buBlip>
                <a:blip r:embed="rId2"/>
              </a:buBlip>
              <a:defRPr sz="2492"/>
            </a:pPr>
            <a:r>
              <a:rPr dirty="0"/>
              <a:t>Even if no anxiety disorder, anxiety reduction strategies may be helpful.</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 name="Text Placeholder 1"/>
          <p:cNvSpPr txBox="1">
            <a:spLocks noGrp="1"/>
          </p:cNvSpPr>
          <p:nvPr>
            <p:ph type="body" sz="quarter" idx="1"/>
          </p:nvPr>
        </p:nvSpPr>
        <p:spPr>
          <a:xfrm>
            <a:off x="0" y="1"/>
            <a:ext cx="9144000" cy="1073887"/>
          </a:xfrm>
          <a:prstGeom prst="rect">
            <a:avLst/>
          </a:prstGeom>
        </p:spPr>
        <p:txBody>
          <a:bodyPr/>
          <a:lstStyle/>
          <a:p>
            <a:r>
              <a:t>Anxiety Patient Education</a:t>
            </a:r>
          </a:p>
        </p:txBody>
      </p:sp>
      <p:sp>
        <p:nvSpPr>
          <p:cNvPr id="1308" name="Text Placeholder 2"/>
          <p:cNvSpPr>
            <a:spLocks noGrp="1"/>
          </p:cNvSpPr>
          <p:nvPr>
            <p:ph type="body" idx="21"/>
          </p:nvPr>
        </p:nvSpPr>
        <p:spPr>
          <a:xfrm>
            <a:off x="128804" y="1233376"/>
            <a:ext cx="8866339" cy="4921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10311" indent="-210311" defTabSz="841247">
              <a:spcBef>
                <a:spcPts val="0"/>
              </a:spcBef>
              <a:spcAft>
                <a:spcPts val="1200"/>
              </a:spcAft>
              <a:buFontTx/>
              <a:buBlip>
                <a:blip r:embed="rId2"/>
              </a:buBlip>
              <a:defRPr sz="2576"/>
            </a:pPr>
            <a:r>
              <a:rPr dirty="0"/>
              <a:t>Note that anxiety disorders are a common </a:t>
            </a:r>
            <a:r>
              <a:rPr u="sng" dirty="0"/>
              <a:t>medical condition</a:t>
            </a:r>
            <a:r>
              <a:rPr dirty="0"/>
              <a:t>, experienced by 1 in 5 adults, and not indication of personal failure/weakness.</a:t>
            </a:r>
          </a:p>
          <a:p>
            <a:pPr marL="210311" indent="-210311" defTabSz="841247">
              <a:spcBef>
                <a:spcPts val="0"/>
              </a:spcBef>
              <a:spcAft>
                <a:spcPts val="1200"/>
              </a:spcAft>
              <a:buFontTx/>
              <a:buBlip>
                <a:blip r:embed="rId2"/>
              </a:buBlip>
              <a:defRPr sz="2576"/>
            </a:pPr>
            <a:r>
              <a:rPr dirty="0"/>
              <a:t>Provide a brief explanation of the condition you’ve diagnosed using examples of symptoms the patient has described; also point out a strength or coping skill you’ve noticed; provide written materials. </a:t>
            </a:r>
          </a:p>
          <a:p>
            <a:pPr marL="210311" indent="-210311" defTabSz="841247">
              <a:spcBef>
                <a:spcPts val="0"/>
              </a:spcBef>
              <a:spcAft>
                <a:spcPts val="1200"/>
              </a:spcAft>
              <a:buFontTx/>
              <a:buBlip>
                <a:blip r:embed="rId2"/>
              </a:buBlip>
              <a:defRPr sz="2576"/>
            </a:pPr>
            <a:r>
              <a:rPr dirty="0"/>
              <a:t>Anxiety is treatable. Extensive research shows benefits of either medication, psychotherapy, or combination of both.</a:t>
            </a:r>
          </a:p>
          <a:p>
            <a:pPr marL="210311" indent="-210311" defTabSz="841247">
              <a:spcBef>
                <a:spcPts val="0"/>
              </a:spcBef>
              <a:spcAft>
                <a:spcPts val="1200"/>
              </a:spcAft>
              <a:buFontTx/>
              <a:buBlip>
                <a:blip r:embed="rId2"/>
              </a:buBlip>
              <a:defRPr sz="2576"/>
            </a:pPr>
            <a:r>
              <a:rPr dirty="0"/>
              <a:t>Offer medication, referral to behavioral health therapy, or provide a brief intervention/skills training.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Text Placeholder 1"/>
          <p:cNvSpPr txBox="1">
            <a:spLocks noGrp="1"/>
          </p:cNvSpPr>
          <p:nvPr>
            <p:ph type="body" sz="quarter" idx="1"/>
          </p:nvPr>
        </p:nvSpPr>
        <p:spPr>
          <a:xfrm>
            <a:off x="0" y="1"/>
            <a:ext cx="9144000" cy="1073887"/>
          </a:xfrm>
          <a:prstGeom prst="rect">
            <a:avLst/>
          </a:prstGeom>
        </p:spPr>
        <p:txBody>
          <a:bodyPr/>
          <a:lstStyle/>
          <a:p>
            <a:pPr defTabSz="768095">
              <a:spcBef>
                <a:spcPts val="800"/>
              </a:spcBef>
              <a:defRPr sz="3024"/>
            </a:pPr>
            <a:r>
              <a:t>Generalized Anxiety Disorder: </a:t>
            </a:r>
          </a:p>
          <a:p>
            <a:pPr defTabSz="768095">
              <a:spcBef>
                <a:spcPts val="800"/>
              </a:spcBef>
              <a:defRPr sz="3024"/>
            </a:pPr>
            <a:r>
              <a:t>Treatment Effect Sizes</a:t>
            </a:r>
          </a:p>
        </p:txBody>
      </p:sp>
      <p:sp>
        <p:nvSpPr>
          <p:cNvPr id="1311" name="Text Placeholder 2"/>
          <p:cNvSpPr>
            <a:spLocks noGrp="1"/>
          </p:cNvSpPr>
          <p:nvPr>
            <p:ph type="body" idx="21"/>
          </p:nvPr>
        </p:nvSpPr>
        <p:spPr>
          <a:xfrm>
            <a:off x="528637" y="1195395"/>
            <a:ext cx="8086726" cy="44672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p>
            <a:pPr>
              <a:lnSpc>
                <a:spcPct val="150000"/>
              </a:lnSpc>
              <a:buFontTx/>
              <a:buBlip>
                <a:blip r:embed="rId2"/>
              </a:buBlip>
            </a:pPr>
            <a:r>
              <a:rPr dirty="0"/>
              <a:t>Psychotherapy 0.51</a:t>
            </a:r>
          </a:p>
          <a:p>
            <a:pPr>
              <a:lnSpc>
                <a:spcPct val="150000"/>
              </a:lnSpc>
              <a:buFontTx/>
              <a:buBlip>
                <a:blip r:embed="rId2"/>
              </a:buBlip>
            </a:pPr>
            <a:r>
              <a:rPr dirty="0"/>
              <a:t>Hydroxyzine 0.45</a:t>
            </a:r>
          </a:p>
          <a:p>
            <a:pPr>
              <a:lnSpc>
                <a:spcPct val="150000"/>
              </a:lnSpc>
              <a:buFontTx/>
              <a:buBlip>
                <a:blip r:embed="rId2"/>
              </a:buBlip>
            </a:pPr>
            <a:r>
              <a:rPr lang="en-US" dirty="0"/>
              <a:t>Selective Serotonin Reuptake Inhibitors (</a:t>
            </a:r>
            <a:r>
              <a:rPr dirty="0"/>
              <a:t>SSRI</a:t>
            </a:r>
            <a:r>
              <a:rPr lang="en-US" dirty="0"/>
              <a:t>)</a:t>
            </a:r>
            <a:r>
              <a:rPr dirty="0"/>
              <a:t> 0.36 or </a:t>
            </a:r>
            <a:r>
              <a:rPr lang="en-US" dirty="0" err="1"/>
              <a:t>Seratonin</a:t>
            </a:r>
            <a:r>
              <a:rPr lang="en-US" dirty="0"/>
              <a:t> and Norepinephrine Inhibitors (</a:t>
            </a:r>
            <a:r>
              <a:rPr dirty="0"/>
              <a:t>SNRI</a:t>
            </a:r>
            <a:r>
              <a:rPr lang="en-US" dirty="0"/>
              <a:t>)</a:t>
            </a:r>
            <a:r>
              <a:rPr dirty="0"/>
              <a:t> 0.42</a:t>
            </a:r>
          </a:p>
          <a:p>
            <a:pPr>
              <a:lnSpc>
                <a:spcPct val="150000"/>
              </a:lnSpc>
              <a:buFontTx/>
              <a:buBlip>
                <a:blip r:embed="rId2"/>
              </a:buBlip>
            </a:pPr>
            <a:r>
              <a:rPr dirty="0"/>
              <a:t>Pregabalin 0.50</a:t>
            </a:r>
          </a:p>
          <a:p>
            <a:pPr>
              <a:lnSpc>
                <a:spcPct val="150000"/>
              </a:lnSpc>
              <a:buFontTx/>
              <a:buBlip>
                <a:blip r:embed="rId2"/>
              </a:buBlip>
            </a:pPr>
            <a:r>
              <a:rPr dirty="0"/>
              <a:t>Benzodiazepine 0.38</a:t>
            </a:r>
          </a:p>
          <a:p>
            <a:pPr>
              <a:lnSpc>
                <a:spcPct val="150000"/>
              </a:lnSpc>
              <a:buFontTx/>
              <a:buBlip>
                <a:blip r:embed="rId2"/>
              </a:buBlip>
            </a:pPr>
            <a:r>
              <a:rPr dirty="0"/>
              <a:t>Buspirone 0.17</a:t>
            </a:r>
          </a:p>
        </p:txBody>
      </p:sp>
      <p:sp>
        <p:nvSpPr>
          <p:cNvPr id="1312" name="Footer Placeholder 3"/>
          <p:cNvSpPr txBox="1"/>
          <p:nvPr/>
        </p:nvSpPr>
        <p:spPr>
          <a:xfrm>
            <a:off x="1143001" y="6390119"/>
            <a:ext cx="704263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1400"/>
            </a:lvl1pPr>
          </a:lstStyle>
          <a:p>
            <a:r>
              <a:rPr lang="en-US" dirty="0">
                <a:solidFill>
                  <a:schemeClr val="bg1"/>
                </a:solidFill>
              </a:rPr>
              <a:t>SSRI = selective serotonin reuptake inhibitor; SNRI = selective norepinephrine reuptake inhibitor; </a:t>
            </a:r>
            <a:r>
              <a:rPr dirty="0">
                <a:solidFill>
                  <a:schemeClr val="bg1"/>
                </a:solidFill>
              </a:rPr>
              <a:t>Hidalgo et al 2007, </a:t>
            </a:r>
            <a:r>
              <a:rPr dirty="0" err="1">
                <a:solidFill>
                  <a:schemeClr val="bg1"/>
                </a:solidFill>
              </a:rPr>
              <a:t>Huhn</a:t>
            </a:r>
            <a:r>
              <a:rPr dirty="0">
                <a:solidFill>
                  <a:schemeClr val="bg1"/>
                </a:solidFill>
              </a:rPr>
              <a:t> et al 2014</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Text Placeholder 1"/>
          <p:cNvSpPr txBox="1">
            <a:spLocks noGrp="1"/>
          </p:cNvSpPr>
          <p:nvPr>
            <p:ph type="body" sz="quarter" idx="1"/>
          </p:nvPr>
        </p:nvSpPr>
        <p:spPr>
          <a:xfrm>
            <a:off x="0" y="1"/>
            <a:ext cx="9144000" cy="1073887"/>
          </a:xfrm>
          <a:prstGeom prst="rect">
            <a:avLst/>
          </a:prstGeom>
        </p:spPr>
        <p:txBody>
          <a:bodyPr/>
          <a:lstStyle/>
          <a:p>
            <a:r>
              <a:t>Panic Disorder: Treatments</a:t>
            </a:r>
          </a:p>
        </p:txBody>
      </p:sp>
      <p:sp>
        <p:nvSpPr>
          <p:cNvPr id="1315" name="Text Placeholder 2"/>
          <p:cNvSpPr>
            <a:spLocks noGrp="1"/>
          </p:cNvSpPr>
          <p:nvPr>
            <p:ph type="body" idx="21"/>
          </p:nvPr>
        </p:nvSpPr>
        <p:spPr>
          <a:xfrm>
            <a:off x="128804" y="1451378"/>
            <a:ext cx="4283708" cy="37009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a:lnSpc>
                <a:spcPct val="150000"/>
              </a:lnSpc>
              <a:buFontTx/>
              <a:buBlip>
                <a:blip r:embed="rId2"/>
              </a:buBlip>
              <a:defRPr sz="2400"/>
            </a:pPr>
            <a:r>
              <a:rPr dirty="0"/>
              <a:t>Psychotherapy 0.35</a:t>
            </a:r>
          </a:p>
          <a:p>
            <a:pPr>
              <a:lnSpc>
                <a:spcPct val="150000"/>
              </a:lnSpc>
              <a:buFontTx/>
              <a:buBlip>
                <a:blip r:embed="rId2"/>
              </a:buBlip>
              <a:defRPr sz="2400"/>
            </a:pPr>
            <a:r>
              <a:rPr dirty="0"/>
              <a:t>SSRI or SNRI 0.47</a:t>
            </a:r>
          </a:p>
          <a:p>
            <a:pPr>
              <a:lnSpc>
                <a:spcPct val="150000"/>
              </a:lnSpc>
              <a:buFontTx/>
              <a:buBlip>
                <a:blip r:embed="rId2"/>
              </a:buBlip>
              <a:defRPr sz="2400"/>
            </a:pPr>
            <a:r>
              <a:rPr dirty="0"/>
              <a:t>Benzodiazepine</a:t>
            </a:r>
          </a:p>
        </p:txBody>
      </p:sp>
      <p:sp>
        <p:nvSpPr>
          <p:cNvPr id="1316" name="Text Placeholder 4"/>
          <p:cNvSpPr>
            <a:spLocks noGrp="1"/>
          </p:cNvSpPr>
          <p:nvPr>
            <p:ph type="body" idx="22"/>
          </p:nvPr>
        </p:nvSpPr>
        <p:spPr>
          <a:xfrm>
            <a:off x="4412511" y="1355076"/>
            <a:ext cx="4668783" cy="495003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defRPr sz="2400"/>
            </a:pPr>
            <a:r>
              <a:rPr dirty="0"/>
              <a:t>Psychotherapy + medication                                        &gt; medication alone (0.2-0.5)</a:t>
            </a:r>
          </a:p>
          <a:p>
            <a:pPr marL="0" indent="0">
              <a:buSzTx/>
              <a:buFontTx/>
              <a:buNone/>
              <a:defRPr sz="1400"/>
            </a:pPr>
            <a:endParaRPr dirty="0"/>
          </a:p>
          <a:p>
            <a:pPr>
              <a:buFontTx/>
              <a:buBlip>
                <a:blip r:embed="rId2"/>
              </a:buBlip>
              <a:defRPr sz="2400"/>
            </a:pPr>
            <a:r>
              <a:rPr dirty="0"/>
              <a:t>No anti-panic properties</a:t>
            </a:r>
          </a:p>
          <a:p>
            <a:pPr marL="685800" lvl="1" indent="-228600">
              <a:spcBef>
                <a:spcPts val="500"/>
              </a:spcBef>
              <a:buFontTx/>
              <a:buBlip>
                <a:blip r:embed="rId3"/>
              </a:buBlip>
              <a:defRPr sz="2400"/>
            </a:pPr>
            <a:r>
              <a:rPr dirty="0"/>
              <a:t>Buspirone</a:t>
            </a:r>
          </a:p>
          <a:p>
            <a:pPr marL="685800" lvl="1" indent="-228600">
              <a:spcBef>
                <a:spcPts val="500"/>
              </a:spcBef>
              <a:buFontTx/>
              <a:buBlip>
                <a:blip r:embed="rId3"/>
              </a:buBlip>
              <a:defRPr sz="2400"/>
            </a:pPr>
            <a:r>
              <a:rPr dirty="0"/>
              <a:t>Propranolol</a:t>
            </a:r>
          </a:p>
          <a:p>
            <a:pPr marL="685800" lvl="1" indent="-228600">
              <a:spcBef>
                <a:spcPts val="500"/>
              </a:spcBef>
              <a:buFontTx/>
              <a:buBlip>
                <a:blip r:embed="rId3"/>
              </a:buBlip>
              <a:defRPr sz="2400"/>
            </a:pPr>
            <a:r>
              <a:rPr dirty="0"/>
              <a:t>Hydroxyzine</a:t>
            </a:r>
          </a:p>
        </p:txBody>
      </p:sp>
      <p:sp>
        <p:nvSpPr>
          <p:cNvPr id="1317" name="Footer Placeholder 3"/>
          <p:cNvSpPr txBox="1"/>
          <p:nvPr/>
        </p:nvSpPr>
        <p:spPr>
          <a:xfrm>
            <a:off x="2800032" y="6445896"/>
            <a:ext cx="354393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vl1pPr>
          </a:lstStyle>
          <a:p>
            <a:r>
              <a:rPr>
                <a:solidFill>
                  <a:schemeClr val="bg1"/>
                </a:solidFill>
              </a:rPr>
              <a:t>Huhn et al 2014, Otto et al. 2001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Text Placeholder 1"/>
          <p:cNvSpPr txBox="1">
            <a:spLocks noGrp="1"/>
          </p:cNvSpPr>
          <p:nvPr>
            <p:ph type="body" sz="quarter" idx="1"/>
          </p:nvPr>
        </p:nvSpPr>
        <p:spPr>
          <a:xfrm>
            <a:off x="0" y="1"/>
            <a:ext cx="9144000" cy="1073887"/>
          </a:xfrm>
          <a:prstGeom prst="rect">
            <a:avLst/>
          </a:prstGeom>
        </p:spPr>
        <p:txBody>
          <a:bodyPr/>
          <a:lstStyle/>
          <a:p>
            <a:r>
              <a:t>Conflict of Interest Disclosure Statement</a:t>
            </a:r>
          </a:p>
        </p:txBody>
      </p:sp>
      <p:sp>
        <p:nvSpPr>
          <p:cNvPr id="1257" name="Text Placeholder 2"/>
          <p:cNvSpPr>
            <a:spLocks noGrp="1"/>
          </p:cNvSpPr>
          <p:nvPr>
            <p:ph type="body" idx="21"/>
          </p:nvPr>
        </p:nvSpPr>
        <p:spPr>
          <a:xfrm>
            <a:off x="0" y="1591186"/>
            <a:ext cx="9005169" cy="9850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buFontTx/>
              <a:buBlip>
                <a:blip r:embed="rId2"/>
              </a:buBlip>
              <a:defRPr sz="2400"/>
            </a:lvl1pPr>
          </a:lstStyle>
          <a:p>
            <a:r>
              <a:t>Presenter has no financial conflicts of interest to disclose.</a:t>
            </a:r>
          </a:p>
        </p:txBody>
      </p:sp>
      <p:sp>
        <p:nvSpPr>
          <p:cNvPr id="5" name="TextBox 4">
            <a:extLst>
              <a:ext uri="{FF2B5EF4-FFF2-40B4-BE49-F238E27FC236}">
                <a16:creationId xmlns:a16="http://schemas.microsoft.com/office/drawing/2014/main" id="{0DB019EB-20A7-7E3C-DD4C-A7F54A547D0E}"/>
              </a:ext>
            </a:extLst>
          </p:cNvPr>
          <p:cNvSpPr txBox="1"/>
          <p:nvPr/>
        </p:nvSpPr>
        <p:spPr>
          <a:xfrm>
            <a:off x="338247" y="4985933"/>
            <a:ext cx="8666922" cy="1277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0" i="0" dirty="0">
                <a:effectLst/>
                <a:latin typeface="Arial" panose="020B0604020202020204" pitchFamily="34" charset="0"/>
              </a:rPr>
              <a:t>This program is supported by the Health Resources and Services Administration (HRSA) of the U.S. Department of Health and Hum an Services</a:t>
            </a:r>
            <a:br>
              <a:rPr lang="en-US" sz="1100" dirty="0"/>
            </a:br>
            <a:r>
              <a:rPr lang="en-US" sz="1100" b="0" i="0" dirty="0">
                <a:effectLst/>
                <a:latin typeface="Arial" panose="020B0604020202020204" pitchFamily="34" charset="0"/>
              </a:rPr>
              <a:t>(HHS) as part of an award totaling $4,205,743 with 0% financed with non-governmental sources. The contents are those of the author(s) and</a:t>
            </a:r>
            <a:br>
              <a:rPr lang="en-US" sz="1100" dirty="0"/>
            </a:br>
            <a:r>
              <a:rPr lang="en-US" sz="1100" b="0" i="0" dirty="0">
                <a:effectLst/>
                <a:latin typeface="Arial" panose="020B0604020202020204" pitchFamily="34" charset="0"/>
              </a:rPr>
              <a:t>do not necessarily represent the official views of, nor does mention of trade names, commercial practices, or organizations imply an</a:t>
            </a:r>
            <a:br>
              <a:rPr lang="en-US" sz="1100" dirty="0"/>
            </a:br>
            <a:r>
              <a:rPr lang="en-US" sz="1100" b="0" i="0" dirty="0">
                <a:effectLst/>
                <a:latin typeface="Arial" panose="020B0604020202020204" pitchFamily="34" charset="0"/>
              </a:rPr>
              <a:t>endorsement by HRSA, HHS, or the U.S. Government. For more information, please visit HRSA.gov. Any trade/brand names for products</a:t>
            </a:r>
            <a:br>
              <a:rPr lang="en-US" sz="1100" dirty="0"/>
            </a:br>
            <a:r>
              <a:rPr lang="en-US" sz="1100" b="0" i="0" dirty="0">
                <a:effectLst/>
                <a:latin typeface="Arial" panose="020B0604020202020204" pitchFamily="34" charset="0"/>
              </a:rPr>
              <a:t>mentioned during this presentation are for training and identification purposes only.</a:t>
            </a:r>
            <a:endParaRPr lang="en-US" sz="11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Text Placeholder 1"/>
          <p:cNvSpPr txBox="1">
            <a:spLocks noGrp="1"/>
          </p:cNvSpPr>
          <p:nvPr>
            <p:ph type="body" sz="quarter" idx="1"/>
          </p:nvPr>
        </p:nvSpPr>
        <p:spPr>
          <a:xfrm>
            <a:off x="0" y="1"/>
            <a:ext cx="9144000" cy="1073887"/>
          </a:xfrm>
          <a:prstGeom prst="rect">
            <a:avLst/>
          </a:prstGeom>
        </p:spPr>
        <p:txBody>
          <a:bodyPr/>
          <a:lstStyle/>
          <a:p>
            <a:r>
              <a:t>Social Anxiety Disorder: Treatments</a:t>
            </a:r>
          </a:p>
        </p:txBody>
      </p:sp>
      <p:sp>
        <p:nvSpPr>
          <p:cNvPr id="1320" name="Text Placehold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nSpc>
                <a:spcPct val="150000"/>
              </a:lnSpc>
              <a:buFontTx/>
              <a:buBlip>
                <a:blip r:embed="rId2"/>
              </a:buBlip>
            </a:pPr>
            <a:r>
              <a:rPr dirty="0"/>
              <a:t>Psychotherapy (0.62)</a:t>
            </a:r>
          </a:p>
          <a:p>
            <a:pPr>
              <a:lnSpc>
                <a:spcPct val="150000"/>
              </a:lnSpc>
              <a:buFontTx/>
              <a:buBlip>
                <a:blip r:embed="rId2"/>
              </a:buBlip>
            </a:pPr>
            <a:r>
              <a:rPr dirty="0"/>
              <a:t>SSRI or SNRI</a:t>
            </a:r>
          </a:p>
          <a:p>
            <a:pPr>
              <a:lnSpc>
                <a:spcPct val="150000"/>
              </a:lnSpc>
              <a:buFontTx/>
              <a:buBlip>
                <a:blip r:embed="rId2"/>
              </a:buBlip>
            </a:pPr>
            <a:r>
              <a:rPr dirty="0" err="1"/>
              <a:t>Gabapentinoid</a:t>
            </a:r>
            <a:endParaRPr dirty="0"/>
          </a:p>
          <a:p>
            <a:pPr>
              <a:lnSpc>
                <a:spcPct val="150000"/>
              </a:lnSpc>
              <a:buFontTx/>
              <a:buBlip>
                <a:blip r:embed="rId2"/>
              </a:buBlip>
            </a:pPr>
            <a:r>
              <a:rPr dirty="0"/>
              <a:t>Benzodiazepine</a:t>
            </a:r>
          </a:p>
          <a:p>
            <a:pPr>
              <a:lnSpc>
                <a:spcPct val="150000"/>
              </a:lnSpc>
              <a:buFontTx/>
              <a:buBlip>
                <a:blip r:embed="rId2"/>
              </a:buBlip>
            </a:pPr>
            <a:r>
              <a:rPr dirty="0"/>
              <a:t>MAOI</a:t>
            </a:r>
          </a:p>
        </p:txBody>
      </p:sp>
      <p:sp>
        <p:nvSpPr>
          <p:cNvPr id="1321" name="Text Placeholder 4"/>
          <p:cNvSpPr>
            <a:spLocks noGrp="1"/>
          </p:cNvSpPr>
          <p:nvPr>
            <p:ph type="body" idx="22"/>
          </p:nvPr>
        </p:nvSpPr>
        <p:spPr>
          <a:xfrm>
            <a:off x="4655496" y="1421174"/>
            <a:ext cx="4488504" cy="488393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buFontTx/>
              <a:buBlip>
                <a:blip r:embed="rId2"/>
              </a:buBlip>
            </a:lvl1pPr>
          </a:lstStyle>
          <a:p>
            <a:r>
              <a:t>Medication + psychotherapy                                              &gt; psychotherapy alone (0.42) </a:t>
            </a:r>
          </a:p>
        </p:txBody>
      </p:sp>
      <p:sp>
        <p:nvSpPr>
          <p:cNvPr id="1322" name="Footer Placeholder 3"/>
          <p:cNvSpPr txBox="1"/>
          <p:nvPr/>
        </p:nvSpPr>
        <p:spPr>
          <a:xfrm>
            <a:off x="1143000" y="6464597"/>
            <a:ext cx="690372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1400"/>
            </a:lvl1pPr>
          </a:lstStyle>
          <a:p>
            <a:r>
              <a:rPr lang="en-US" dirty="0">
                <a:solidFill>
                  <a:schemeClr val="bg1"/>
                </a:solidFill>
              </a:rPr>
              <a:t>MAOI = monoamine oxidase inhibitor; </a:t>
            </a:r>
            <a:r>
              <a:rPr dirty="0" err="1">
                <a:solidFill>
                  <a:schemeClr val="bg1"/>
                </a:solidFill>
              </a:rPr>
              <a:t>Huhn</a:t>
            </a:r>
            <a:r>
              <a:rPr dirty="0">
                <a:solidFill>
                  <a:schemeClr val="bg1"/>
                </a:solidFill>
              </a:rPr>
              <a:t> et al 2014, </a:t>
            </a:r>
            <a:r>
              <a:rPr dirty="0" err="1">
                <a:solidFill>
                  <a:schemeClr val="bg1"/>
                </a:solidFill>
              </a:rPr>
              <a:t>Schatzberg</a:t>
            </a:r>
            <a:r>
              <a:rPr dirty="0">
                <a:solidFill>
                  <a:schemeClr val="bg1"/>
                </a:solidFill>
              </a:rPr>
              <a:t> and </a:t>
            </a:r>
            <a:r>
              <a:rPr dirty="0" err="1">
                <a:solidFill>
                  <a:schemeClr val="bg1"/>
                </a:solidFill>
              </a:rPr>
              <a:t>Nemeroff</a:t>
            </a:r>
            <a:r>
              <a:rPr dirty="0">
                <a:solidFill>
                  <a:schemeClr val="bg1"/>
                </a:solidFill>
              </a:rPr>
              <a:t> 2009</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 name="Text Placeholder 1"/>
          <p:cNvSpPr txBox="1">
            <a:spLocks noGrp="1"/>
          </p:cNvSpPr>
          <p:nvPr>
            <p:ph type="body" sz="quarter" idx="1"/>
          </p:nvPr>
        </p:nvSpPr>
        <p:spPr>
          <a:xfrm>
            <a:off x="0" y="1"/>
            <a:ext cx="9144000" cy="1073887"/>
          </a:xfrm>
          <a:prstGeom prst="rect">
            <a:avLst/>
          </a:prstGeom>
        </p:spPr>
        <p:txBody>
          <a:bodyPr/>
          <a:lstStyle/>
          <a:p>
            <a:r>
              <a:t>PTSD: Treatments</a:t>
            </a:r>
          </a:p>
        </p:txBody>
      </p:sp>
      <p:sp>
        <p:nvSpPr>
          <p:cNvPr id="1325" name="Text Placehold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pPr>
            <a:r>
              <a:rPr dirty="0"/>
              <a:t>Trauma </a:t>
            </a:r>
            <a:r>
              <a:rPr lang="en-US" dirty="0"/>
              <a:t>f</a:t>
            </a:r>
            <a:r>
              <a:rPr dirty="0"/>
              <a:t>ocused </a:t>
            </a:r>
            <a:r>
              <a:rPr lang="en-US" dirty="0"/>
              <a:t>p</a:t>
            </a:r>
            <a:r>
              <a:rPr dirty="0"/>
              <a:t>sychotherapy (0.62)</a:t>
            </a:r>
          </a:p>
          <a:p>
            <a:pPr>
              <a:buFontTx/>
              <a:buBlip>
                <a:blip r:embed="rId2"/>
              </a:buBlip>
            </a:pPr>
            <a:r>
              <a:rPr dirty="0"/>
              <a:t>SSRI or SNRI</a:t>
            </a:r>
          </a:p>
          <a:p>
            <a:pPr>
              <a:buFontTx/>
              <a:buBlip>
                <a:blip r:embed="rId2"/>
              </a:buBlip>
            </a:pPr>
            <a:r>
              <a:rPr dirty="0"/>
              <a:t>Second SSRI or SNRI</a:t>
            </a:r>
          </a:p>
          <a:p>
            <a:pPr>
              <a:buFontTx/>
              <a:buBlip>
                <a:blip r:embed="rId2"/>
              </a:buBlip>
            </a:pPr>
            <a:r>
              <a:rPr dirty="0"/>
              <a:t>Prazosin </a:t>
            </a:r>
            <a:r>
              <a:rPr lang="en-US" dirty="0"/>
              <a:t>a</a:t>
            </a:r>
            <a:r>
              <a:rPr dirty="0"/>
              <a:t>ugmentation</a:t>
            </a:r>
          </a:p>
          <a:p>
            <a:pPr marL="685800" lvl="1" indent="-228600">
              <a:spcBef>
                <a:spcPts val="500"/>
              </a:spcBef>
              <a:buFontTx/>
              <a:buBlip>
                <a:blip r:embed="rId3"/>
              </a:buBlip>
              <a:defRPr sz="2400"/>
            </a:pPr>
            <a:r>
              <a:rPr dirty="0"/>
              <a:t>Civilian </a:t>
            </a:r>
            <a:r>
              <a:rPr lang="en-US" dirty="0"/>
              <a:t>s</a:t>
            </a:r>
            <a:r>
              <a:rPr dirty="0"/>
              <a:t>tudies: ~3mg PO </a:t>
            </a:r>
            <a:r>
              <a:rPr lang="en-US" dirty="0"/>
              <a:t>at bedtime</a:t>
            </a:r>
            <a:endParaRPr dirty="0"/>
          </a:p>
          <a:p>
            <a:pPr marL="685800" lvl="1" indent="-228600">
              <a:spcBef>
                <a:spcPts val="500"/>
              </a:spcBef>
              <a:buFontTx/>
              <a:buBlip>
                <a:blip r:embed="rId3"/>
              </a:buBlip>
              <a:defRPr sz="2400"/>
            </a:pPr>
            <a:r>
              <a:rPr dirty="0"/>
              <a:t>Veteran </a:t>
            </a:r>
            <a:r>
              <a:rPr lang="en-US" dirty="0"/>
              <a:t>s</a:t>
            </a:r>
            <a:r>
              <a:rPr dirty="0"/>
              <a:t>tudies: </a:t>
            </a:r>
            <a:r>
              <a:rPr lang="en-US" dirty="0"/>
              <a:t>t</a:t>
            </a:r>
            <a:r>
              <a:rPr dirty="0"/>
              <a:t>otal daily dose ~20mg </a:t>
            </a:r>
            <a:r>
              <a:rPr lang="en-US" dirty="0"/>
              <a:t>m</a:t>
            </a:r>
            <a:r>
              <a:rPr dirty="0"/>
              <a:t>en, ~15mg </a:t>
            </a:r>
            <a:r>
              <a:rPr lang="en-US" dirty="0"/>
              <a:t>w</a:t>
            </a:r>
            <a:r>
              <a:rPr dirty="0"/>
              <a:t>omen</a:t>
            </a:r>
          </a:p>
          <a:p>
            <a:pPr>
              <a:buFontTx/>
              <a:buBlip>
                <a:blip r:embed="rId2"/>
              </a:buBlip>
            </a:pPr>
            <a:r>
              <a:rPr dirty="0"/>
              <a:t>Tricyclic </a:t>
            </a:r>
            <a:r>
              <a:rPr lang="en-US" dirty="0"/>
              <a:t>a</a:t>
            </a:r>
            <a:r>
              <a:rPr dirty="0"/>
              <a:t>ntidepressant</a:t>
            </a:r>
          </a:p>
          <a:p>
            <a:pPr>
              <a:buFontTx/>
              <a:buBlip>
                <a:blip r:embed="rId2"/>
              </a:buBlip>
            </a:pPr>
            <a:r>
              <a:rPr dirty="0"/>
              <a:t>Quetiapine</a:t>
            </a:r>
          </a:p>
        </p:txBody>
      </p:sp>
      <p:sp>
        <p:nvSpPr>
          <p:cNvPr id="1326" name="Footer Placeholder 3"/>
          <p:cNvSpPr txBox="1"/>
          <p:nvPr/>
        </p:nvSpPr>
        <p:spPr>
          <a:xfrm>
            <a:off x="2911157" y="6481293"/>
            <a:ext cx="332168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vl1pPr>
          </a:lstStyle>
          <a:p>
            <a:r>
              <a:rPr>
                <a:solidFill>
                  <a:schemeClr val="bg1"/>
                </a:solidFill>
              </a:rPr>
              <a:t>Huhn et al. 2014</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 name="Text Placeholder 1"/>
          <p:cNvSpPr txBox="1">
            <a:spLocks noGrp="1"/>
          </p:cNvSpPr>
          <p:nvPr>
            <p:ph type="body" sz="quarter" idx="1"/>
          </p:nvPr>
        </p:nvSpPr>
        <p:spPr>
          <a:xfrm>
            <a:off x="0" y="1"/>
            <a:ext cx="9144000" cy="1073887"/>
          </a:xfrm>
          <a:prstGeom prst="rect">
            <a:avLst/>
          </a:prstGeom>
        </p:spPr>
        <p:txBody>
          <a:bodyPr/>
          <a:lstStyle/>
          <a:p>
            <a:r>
              <a:t>A Word on Cannabis</a:t>
            </a:r>
          </a:p>
        </p:txBody>
      </p:sp>
      <p:sp>
        <p:nvSpPr>
          <p:cNvPr id="1329" name="Text Placeholder 2"/>
          <p:cNvSpPr>
            <a:spLocks noGrp="1"/>
          </p:cNvSpPr>
          <p:nvPr>
            <p:ph type="body" idx="21"/>
          </p:nvPr>
        </p:nvSpPr>
        <p:spPr>
          <a:xfrm>
            <a:off x="128804" y="1233376"/>
            <a:ext cx="8866339" cy="510587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defRPr sz="2400"/>
            </a:pPr>
            <a:r>
              <a:rPr dirty="0"/>
              <a:t>Neither cannabis nor cannabinoids have been studied in </a:t>
            </a:r>
            <a:r>
              <a:rPr lang="en-US" dirty="0"/>
              <a:t>randomized controlled trials</a:t>
            </a:r>
            <a:r>
              <a:rPr dirty="0"/>
              <a:t> for specific anxiety disorders (non-PTSD) per se</a:t>
            </a:r>
          </a:p>
          <a:p>
            <a:pPr>
              <a:buFontTx/>
              <a:buBlip>
                <a:blip r:embed="rId2"/>
              </a:buBlip>
              <a:defRPr sz="2400"/>
            </a:pPr>
            <a:r>
              <a:rPr dirty="0"/>
              <a:t>Cannabinoids may secondarily improve anxiety related to primary indication, for example chemotherapy related nausea and vomiting, or MS related spasticity</a:t>
            </a:r>
          </a:p>
          <a:p>
            <a:pPr>
              <a:buFontTx/>
              <a:buBlip>
                <a:blip r:embed="rId2"/>
              </a:buBlip>
              <a:defRPr sz="2400"/>
            </a:pPr>
            <a:r>
              <a:rPr dirty="0"/>
              <a:t>Efficacy of cannabis or cannabinoids for PTSD remains an open area of investigation</a:t>
            </a:r>
          </a:p>
          <a:p>
            <a:pPr marL="685800" lvl="1" indent="-228600">
              <a:spcBef>
                <a:spcPts val="500"/>
              </a:spcBef>
              <a:buFontTx/>
              <a:buBlip>
                <a:blip r:embed="rId3"/>
              </a:buBlip>
              <a:defRPr sz="2000"/>
            </a:pPr>
            <a:r>
              <a:rPr sz="2200" dirty="0"/>
              <a:t>Small crossover trial of nabilone with benefit over placebo for PTSD sleep symptoms</a:t>
            </a:r>
          </a:p>
          <a:p>
            <a:pPr marL="685800" lvl="1" indent="-228600">
              <a:spcBef>
                <a:spcPts val="500"/>
              </a:spcBef>
              <a:buFontTx/>
              <a:buBlip>
                <a:blip r:embed="rId3"/>
              </a:buBlip>
              <a:defRPr sz="2000"/>
            </a:pPr>
            <a:r>
              <a:rPr sz="2200" dirty="0"/>
              <a:t>Moderately sized trial of smoked cannabis with no differences between arms</a:t>
            </a:r>
          </a:p>
          <a:p>
            <a:pPr marL="685800" lvl="1" indent="-228600">
              <a:spcBef>
                <a:spcPts val="500"/>
              </a:spcBef>
              <a:buFontTx/>
              <a:buBlip>
                <a:blip r:embed="rId3"/>
              </a:buBlip>
              <a:defRPr sz="2000"/>
            </a:pPr>
            <a:r>
              <a:rPr sz="2200" dirty="0"/>
              <a:t>Observational studies demonstrate temporary benefits, tolerance, as well as several harms</a:t>
            </a:r>
          </a:p>
        </p:txBody>
      </p:sp>
      <p:sp>
        <p:nvSpPr>
          <p:cNvPr id="1330" name="Footer Placeholder 3"/>
          <p:cNvSpPr txBox="1"/>
          <p:nvPr/>
        </p:nvSpPr>
        <p:spPr>
          <a:xfrm>
            <a:off x="2569051" y="6480185"/>
            <a:ext cx="400589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vl1pPr>
          </a:lstStyle>
          <a:p>
            <a:r>
              <a:rPr>
                <a:solidFill>
                  <a:schemeClr val="bg1"/>
                </a:solidFill>
              </a:rPr>
              <a:t>Whiting et al 2015, LeFrance et al 2020</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Text Placeholder 1"/>
          <p:cNvSpPr txBox="1">
            <a:spLocks noGrp="1"/>
          </p:cNvSpPr>
          <p:nvPr>
            <p:ph type="body" sz="quarter" idx="1"/>
          </p:nvPr>
        </p:nvSpPr>
        <p:spPr>
          <a:xfrm>
            <a:off x="0" y="1"/>
            <a:ext cx="9144000" cy="1073887"/>
          </a:xfrm>
          <a:prstGeom prst="rect">
            <a:avLst/>
          </a:prstGeom>
        </p:spPr>
        <p:txBody>
          <a:bodyPr>
            <a:normAutofit lnSpcReduction="10000"/>
          </a:bodyPr>
          <a:lstStyle/>
          <a:p>
            <a:r>
              <a:rPr lang="en-US" dirty="0"/>
              <a:t>Cognitive Behavioral Therapy (</a:t>
            </a:r>
            <a:r>
              <a:rPr dirty="0"/>
              <a:t>CBT</a:t>
            </a:r>
            <a:r>
              <a:rPr lang="en-US" dirty="0"/>
              <a:t>)</a:t>
            </a:r>
            <a:r>
              <a:rPr dirty="0"/>
              <a:t> Basics</a:t>
            </a:r>
          </a:p>
        </p:txBody>
      </p:sp>
      <p:pic>
        <p:nvPicPr>
          <p:cNvPr id="1333" name="Picture Placeholder 4" descr="Picture Placeholder 4"/>
          <p:cNvPicPr>
            <a:picLocks noChangeAspect="1"/>
          </p:cNvPicPr>
          <p:nvPr/>
        </p:nvPicPr>
        <p:blipFill>
          <a:blip r:embed="rId2"/>
          <a:srcRect l="5869" r="5869"/>
          <a:stretch>
            <a:fillRect/>
          </a:stretch>
        </p:blipFill>
        <p:spPr>
          <a:xfrm>
            <a:off x="118970" y="1232934"/>
            <a:ext cx="4476272" cy="5072174"/>
          </a:xfrm>
          <a:prstGeom prst="rect">
            <a:avLst/>
          </a:prstGeom>
          <a:ln w="12700">
            <a:miter lim="400000"/>
          </a:ln>
        </p:spPr>
      </p:pic>
      <p:sp>
        <p:nvSpPr>
          <p:cNvPr id="1334" name="Text Placeholder 2"/>
          <p:cNvSpPr>
            <a:spLocks noGrp="1"/>
          </p:cNvSpPr>
          <p:nvPr>
            <p:ph type="body" idx="21"/>
          </p:nvPr>
        </p:nvSpPr>
        <p:spPr>
          <a:xfrm>
            <a:off x="4720854" y="1233377"/>
            <a:ext cx="4284886" cy="50717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3"/>
              </a:buBlip>
            </a:pPr>
            <a:r>
              <a:t>Your thoughts, feelings and actions all influence one another.</a:t>
            </a:r>
          </a:p>
          <a:p>
            <a:pPr>
              <a:buFontTx/>
              <a:buBlip>
                <a:blip r:embed="rId3"/>
              </a:buBlip>
            </a:pPr>
            <a:r>
              <a:t>By becoming more aware of how they affect each other, you can improve anxiety.</a:t>
            </a:r>
          </a:p>
          <a:p>
            <a:pPr>
              <a:buFontTx/>
              <a:buBlip>
                <a:blip r:embed="rId3"/>
              </a:buBlip>
            </a:pPr>
            <a:r>
              <a:t>Changing your thoughts or actions can help change difficult emotional states.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Text Placeholder 1"/>
          <p:cNvSpPr txBox="1">
            <a:spLocks noGrp="1"/>
          </p:cNvSpPr>
          <p:nvPr>
            <p:ph type="body" sz="quarter" idx="1"/>
          </p:nvPr>
        </p:nvSpPr>
        <p:spPr>
          <a:xfrm>
            <a:off x="0" y="1"/>
            <a:ext cx="9144000" cy="1073887"/>
          </a:xfrm>
          <a:prstGeom prst="rect">
            <a:avLst/>
          </a:prstGeom>
        </p:spPr>
        <p:txBody>
          <a:bodyPr/>
          <a:lstStyle/>
          <a:p>
            <a:r>
              <a:t>Cognitive Coping Skills</a:t>
            </a:r>
          </a:p>
        </p:txBody>
      </p:sp>
      <p:sp>
        <p:nvSpPr>
          <p:cNvPr id="1337" name="Text Placehold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777240">
              <a:spcBef>
                <a:spcPts val="800"/>
              </a:spcBef>
              <a:buSzTx/>
              <a:buFontTx/>
              <a:buNone/>
              <a:defRPr sz="2380" u="sng">
                <a:solidFill>
                  <a:srgbClr val="50A5AB"/>
                </a:solidFill>
                <a:latin typeface="Gill Sans MT"/>
                <a:ea typeface="Gill Sans MT"/>
                <a:cs typeface="Gill Sans MT"/>
                <a:sym typeface="Gill Sans MT"/>
              </a:defRPr>
            </a:lvl1pPr>
          </a:lstStyle>
          <a:p>
            <a:r>
              <a:rPr dirty="0">
                <a:solidFill>
                  <a:schemeClr val="tx1"/>
                </a:solidFill>
              </a:rPr>
              <a:t>Check your Thought</a:t>
            </a:r>
          </a:p>
        </p:txBody>
      </p:sp>
      <p:sp>
        <p:nvSpPr>
          <p:cNvPr id="1338" name="Text Placeholder 3"/>
          <p:cNvSpPr>
            <a:spLocks noGrp="1"/>
          </p:cNvSpPr>
          <p:nvPr>
            <p:ph type="body" idx="22"/>
          </p:nvPr>
        </p:nvSpPr>
        <p:spPr>
          <a:xfrm>
            <a:off x="5627062" y="1420788"/>
            <a:ext cx="3454833" cy="44665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777240">
              <a:spcBef>
                <a:spcPts val="800"/>
              </a:spcBef>
              <a:buSzTx/>
              <a:buFontTx/>
              <a:buNone/>
              <a:defRPr sz="2380" u="sng">
                <a:solidFill>
                  <a:srgbClr val="50A5AB"/>
                </a:solidFill>
                <a:latin typeface="Gill Sans MT"/>
                <a:ea typeface="Gill Sans MT"/>
                <a:cs typeface="Gill Sans MT"/>
                <a:sym typeface="Gill Sans MT"/>
              </a:defRPr>
            </a:lvl1pPr>
          </a:lstStyle>
          <a:p>
            <a:r>
              <a:rPr dirty="0">
                <a:solidFill>
                  <a:schemeClr val="tx1"/>
                </a:solidFill>
              </a:rPr>
              <a:t>Change 3-P Thinking</a:t>
            </a:r>
          </a:p>
        </p:txBody>
      </p:sp>
      <p:sp>
        <p:nvSpPr>
          <p:cNvPr id="1339" name="Text Placeholder 5"/>
          <p:cNvSpPr>
            <a:spLocks noGrp="1"/>
          </p:cNvSpPr>
          <p:nvPr>
            <p:ph type="body" idx="24"/>
          </p:nvPr>
        </p:nvSpPr>
        <p:spPr>
          <a:xfrm>
            <a:off x="5474818" y="2005081"/>
            <a:ext cx="3607077" cy="4452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defRPr sz="2400"/>
            </a:pPr>
            <a:r>
              <a:rPr dirty="0"/>
              <a:t>Thoughts that are overly:</a:t>
            </a:r>
          </a:p>
          <a:p>
            <a:pPr marL="685800" lvl="1" indent="-228600">
              <a:spcBef>
                <a:spcPts val="500"/>
              </a:spcBef>
              <a:buFontTx/>
              <a:buBlip>
                <a:blip r:embed="rId3"/>
              </a:buBlip>
              <a:defRPr sz="2000"/>
            </a:pPr>
            <a:r>
              <a:rPr sz="2200" dirty="0"/>
              <a:t>Personalized</a:t>
            </a:r>
          </a:p>
          <a:p>
            <a:pPr marL="685800" lvl="1" indent="-228600">
              <a:spcBef>
                <a:spcPts val="500"/>
              </a:spcBef>
              <a:buFontTx/>
              <a:buBlip>
                <a:blip r:embed="rId3"/>
              </a:buBlip>
              <a:defRPr sz="2000"/>
            </a:pPr>
            <a:r>
              <a:rPr sz="2200" dirty="0"/>
              <a:t>Permanent</a:t>
            </a:r>
          </a:p>
          <a:p>
            <a:pPr marL="685800" lvl="1" indent="-228600">
              <a:spcBef>
                <a:spcPts val="500"/>
              </a:spcBef>
              <a:buFontTx/>
              <a:buBlip>
                <a:blip r:embed="rId3"/>
              </a:buBlip>
              <a:defRPr sz="2000"/>
            </a:pPr>
            <a:r>
              <a:rPr sz="2200" dirty="0"/>
              <a:t>Pervasive</a:t>
            </a:r>
          </a:p>
          <a:p>
            <a:pPr>
              <a:buFontTx/>
              <a:buBlip>
                <a:blip r:embed="rId2"/>
              </a:buBlip>
              <a:defRPr sz="2400"/>
            </a:pPr>
            <a:r>
              <a:rPr dirty="0"/>
              <a:t>What could I say to myself instead?</a:t>
            </a:r>
          </a:p>
          <a:p>
            <a:pPr>
              <a:buFontTx/>
              <a:buBlip>
                <a:blip r:embed="rId2"/>
              </a:buBlip>
              <a:defRPr sz="2400"/>
            </a:pPr>
            <a:r>
              <a:rPr dirty="0"/>
              <a:t>How would I help a friend or loved one who was thinking this way?</a:t>
            </a:r>
          </a:p>
        </p:txBody>
      </p:sp>
      <p:sp>
        <p:nvSpPr>
          <p:cNvPr id="1340" name="Text Placeholder 2"/>
          <p:cNvSpPr>
            <a:spLocks noGrp="1"/>
          </p:cNvSpPr>
          <p:nvPr>
            <p:ph type="body" idx="23"/>
          </p:nvPr>
        </p:nvSpPr>
        <p:spPr>
          <a:xfrm>
            <a:off x="128805" y="1767688"/>
            <a:ext cx="3590341" cy="445236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defRPr sz="2400"/>
            </a:pPr>
            <a:r>
              <a:rPr dirty="0"/>
              <a:t>Your thoughts, feelings and actions all influence one another</a:t>
            </a:r>
          </a:p>
          <a:p>
            <a:pPr>
              <a:buFontTx/>
              <a:buBlip>
                <a:blip r:embed="rId2"/>
              </a:buBlip>
              <a:defRPr sz="2400"/>
            </a:pPr>
            <a:r>
              <a:rPr dirty="0"/>
              <a:t>By becoming more aware of how they affect each other, you can improve anxiety</a:t>
            </a:r>
          </a:p>
          <a:p>
            <a:pPr>
              <a:buFontTx/>
              <a:buBlip>
                <a:blip r:embed="rId2"/>
              </a:buBlip>
              <a:defRPr sz="2400"/>
            </a:pPr>
            <a:r>
              <a:rPr dirty="0"/>
              <a:t>Changing your thoughts or actions can help change difficult </a:t>
            </a:r>
            <a:r>
              <a:rPr lang="en-US" dirty="0"/>
              <a:t> </a:t>
            </a:r>
            <a:r>
              <a:rPr dirty="0"/>
              <a:t>emotional states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Text Placeholder 1"/>
          <p:cNvSpPr txBox="1">
            <a:spLocks noGrp="1"/>
          </p:cNvSpPr>
          <p:nvPr>
            <p:ph type="body" sz="quarter" idx="1"/>
          </p:nvPr>
        </p:nvSpPr>
        <p:spPr>
          <a:xfrm>
            <a:off x="0" y="1"/>
            <a:ext cx="9144000" cy="1073887"/>
          </a:xfrm>
          <a:prstGeom prst="rect">
            <a:avLst/>
          </a:prstGeom>
        </p:spPr>
        <p:txBody>
          <a:bodyPr/>
          <a:lstStyle/>
          <a:p>
            <a:r>
              <a:t>Learn Relaxed Breathing in 3 Minutes</a:t>
            </a:r>
          </a:p>
        </p:txBody>
      </p:sp>
      <p:sp>
        <p:nvSpPr>
          <p:cNvPr id="1343" name="Text Placeholder 2"/>
          <p:cNvSpPr>
            <a:spLocks noGrp="1"/>
          </p:cNvSpPr>
          <p:nvPr>
            <p:ph type="body" idx="21"/>
          </p:nvPr>
        </p:nvSpPr>
        <p:spPr>
          <a:xfrm>
            <a:off x="128804" y="1233375"/>
            <a:ext cx="8866339" cy="5193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a:spcBef>
                <a:spcPts val="0"/>
              </a:spcBef>
              <a:spcAft>
                <a:spcPts val="1200"/>
              </a:spcAft>
              <a:buFontTx/>
              <a:buBlip>
                <a:blip r:embed="rId2"/>
              </a:buBlip>
              <a:defRPr sz="2400"/>
            </a:pPr>
            <a:r>
              <a:rPr sz="2600" dirty="0"/>
              <a:t>When we are tense or distressed, it can affect our breathing. This in turn can increase distress even more. You can counteract this with relaxed breathing.</a:t>
            </a:r>
          </a:p>
          <a:p>
            <a:pPr>
              <a:spcBef>
                <a:spcPts val="0"/>
              </a:spcBef>
              <a:spcAft>
                <a:spcPts val="1200"/>
              </a:spcAft>
              <a:buFontTx/>
              <a:buBlip>
                <a:blip r:embed="rId2"/>
              </a:buBlip>
              <a:defRPr sz="2400"/>
            </a:pPr>
            <a:r>
              <a:rPr sz="2600" dirty="0"/>
              <a:t>If you watch someone sleeping, you will see their stomach rising and falling with each breath. Breathing with your stomach is the most natural and relaxing way to breathe. If you are stressed, try breathing with your stomach. The steps below explain how.</a:t>
            </a:r>
          </a:p>
          <a:p>
            <a:pPr>
              <a:spcBef>
                <a:spcPts val="0"/>
              </a:spcBef>
              <a:spcAft>
                <a:spcPts val="1200"/>
              </a:spcAft>
              <a:buFontTx/>
              <a:buBlip>
                <a:blip r:embed="rId2"/>
              </a:buBlip>
              <a:defRPr sz="2400"/>
            </a:pPr>
            <a:r>
              <a:rPr sz="2600" dirty="0"/>
              <a:t>When you are first learning, check to make sure you are breathing with your stomach and not your chest. It helps if you put one hand on your stomach and one hand on your chest when you breathe; then you can watch your hands to make sure the one on the stomach is moving the most.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Text Placeholder 1"/>
          <p:cNvSpPr txBox="1">
            <a:spLocks noGrp="1"/>
          </p:cNvSpPr>
          <p:nvPr>
            <p:ph type="body" sz="quarter" idx="1"/>
          </p:nvPr>
        </p:nvSpPr>
        <p:spPr>
          <a:xfrm>
            <a:off x="0" y="1"/>
            <a:ext cx="9144000" cy="1073887"/>
          </a:xfrm>
          <a:prstGeom prst="rect">
            <a:avLst/>
          </a:prstGeom>
        </p:spPr>
        <p:txBody>
          <a:bodyPr/>
          <a:lstStyle/>
          <a:p>
            <a:r>
              <a:t>Learn Relaxed Breathing in 3 Minutes</a:t>
            </a:r>
          </a:p>
        </p:txBody>
      </p:sp>
      <p:sp>
        <p:nvSpPr>
          <p:cNvPr id="1346" name="Text Placeholder 2"/>
          <p:cNvSpPr>
            <a:spLocks noGrp="1"/>
          </p:cNvSpPr>
          <p:nvPr>
            <p:ph type="body" idx="21"/>
          </p:nvPr>
        </p:nvSpPr>
        <p:spPr>
          <a:xfrm>
            <a:off x="128804" y="1233377"/>
            <a:ext cx="8866339" cy="50792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21742" indent="-221742" defTabSz="886968">
              <a:spcBef>
                <a:spcPts val="900"/>
              </a:spcBef>
              <a:buFontTx/>
              <a:buBlip>
                <a:blip r:embed="rId2"/>
              </a:buBlip>
              <a:defRPr sz="2716"/>
            </a:pPr>
            <a:r>
              <a:t>Breathe in through your nose, deeply and slowly, while counting to 4.</a:t>
            </a:r>
          </a:p>
          <a:p>
            <a:pPr marL="221742" indent="-221742" defTabSz="886968">
              <a:spcBef>
                <a:spcPts val="900"/>
              </a:spcBef>
              <a:buFontTx/>
              <a:buBlip>
                <a:blip r:embed="rId2"/>
              </a:buBlip>
              <a:defRPr sz="776"/>
            </a:pPr>
            <a:endParaRPr/>
          </a:p>
          <a:p>
            <a:pPr marL="221742" indent="-221742" defTabSz="886968">
              <a:spcBef>
                <a:spcPts val="900"/>
              </a:spcBef>
              <a:buFontTx/>
              <a:buBlip>
                <a:blip r:embed="rId2"/>
              </a:buBlip>
              <a:defRPr sz="2716"/>
            </a:pPr>
            <a:r>
              <a:t>Breathe out through your mouth, deeply and slowly, counting to 4 and allowing the air to fully escape.</a:t>
            </a:r>
          </a:p>
          <a:p>
            <a:pPr marL="221742" indent="-221742" defTabSz="886968">
              <a:spcBef>
                <a:spcPts val="900"/>
              </a:spcBef>
              <a:buFontTx/>
              <a:buBlip>
                <a:blip r:embed="rId2"/>
              </a:buBlip>
              <a:defRPr sz="776"/>
            </a:pPr>
            <a:endParaRPr/>
          </a:p>
          <a:p>
            <a:pPr marL="221742" indent="-221742" defTabSz="886968">
              <a:spcBef>
                <a:spcPts val="900"/>
              </a:spcBef>
              <a:buFontTx/>
              <a:buBlip>
                <a:blip r:embed="rId2"/>
              </a:buBlip>
              <a:defRPr sz="2716"/>
            </a:pPr>
            <a:r>
              <a:t>Repeat this sequence of breathing in and out while counting to four at a pace that is comfortable for you. Continue for 30 to 60 seconds, or as long as you like.</a:t>
            </a:r>
          </a:p>
          <a:p>
            <a:pPr marL="221742" indent="-221742" defTabSz="886968">
              <a:spcBef>
                <a:spcPts val="900"/>
              </a:spcBef>
              <a:buFontTx/>
              <a:buBlip>
                <a:blip r:embed="rId2"/>
              </a:buBlip>
              <a:defRPr sz="776"/>
            </a:pPr>
            <a:endParaRPr/>
          </a:p>
          <a:p>
            <a:pPr marL="221742" indent="-221742" defTabSz="886968">
              <a:spcBef>
                <a:spcPts val="900"/>
              </a:spcBef>
              <a:buFontTx/>
              <a:buBlip>
                <a:blip r:embed="rId2"/>
              </a:buBlip>
              <a:defRPr sz="2716"/>
            </a:pPr>
            <a:r>
              <a:t>You will probably need to practice this to get good at it. At first, it might be hard to relax using breathing. But you will get better with practice!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Text Placeholder 1"/>
          <p:cNvSpPr txBox="1">
            <a:spLocks noGrp="1"/>
          </p:cNvSpPr>
          <p:nvPr>
            <p:ph type="body" sz="quarter" idx="1"/>
          </p:nvPr>
        </p:nvSpPr>
        <p:spPr>
          <a:xfrm>
            <a:off x="0" y="1"/>
            <a:ext cx="9144000" cy="1073887"/>
          </a:xfrm>
          <a:prstGeom prst="rect">
            <a:avLst/>
          </a:prstGeom>
        </p:spPr>
        <p:txBody>
          <a:bodyPr/>
          <a:lstStyle/>
          <a:p>
            <a:r>
              <a:t>Anxiety &amp; Acceptance</a:t>
            </a:r>
          </a:p>
        </p:txBody>
      </p:sp>
      <p:sp>
        <p:nvSpPr>
          <p:cNvPr id="1349" name="Text Placeholder 2"/>
          <p:cNvSpPr>
            <a:spLocks noGrp="1"/>
          </p:cNvSpPr>
          <p:nvPr>
            <p:ph type="body" idx="21"/>
          </p:nvPr>
        </p:nvSpPr>
        <p:spPr>
          <a:xfrm>
            <a:off x="128804" y="1233376"/>
            <a:ext cx="8866339" cy="496912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spcBef>
                <a:spcPts val="0"/>
              </a:spcBef>
              <a:spcAft>
                <a:spcPts val="1200"/>
              </a:spcAft>
              <a:defRPr sz="2400"/>
            </a:pPr>
            <a:r>
              <a:rPr dirty="0"/>
              <a:t>We often find it difficult to accept what we are feeling. A common pattern is to have some difficult or unpleasant experience, then to feel bad because of feeling bad, and then to feel bad about feeling bad about feeling bad, and so on. It is a vicious cycle of feeling bad about feeling bad. </a:t>
            </a:r>
          </a:p>
          <a:p>
            <a:pPr>
              <a:spcBef>
                <a:spcPts val="0"/>
              </a:spcBef>
              <a:spcAft>
                <a:spcPts val="1200"/>
              </a:spcAft>
              <a:defRPr sz="2400"/>
            </a:pPr>
            <a:r>
              <a:rPr dirty="0"/>
              <a:t>We can break this by accepting what we are feeling, saying something like, “It’s okay that I feel this way; let me feel it for the moment.”</a:t>
            </a:r>
          </a:p>
          <a:p>
            <a:pPr>
              <a:spcBef>
                <a:spcPts val="0"/>
              </a:spcBef>
              <a:spcAft>
                <a:spcPts val="1200"/>
              </a:spcAft>
              <a:defRPr sz="2400"/>
            </a:pPr>
            <a:r>
              <a:rPr dirty="0"/>
              <a:t>Acceptance means acknowledging what you’re feeling and standing back from it so that although you experience the unpleasant emotion, you don’t entirely define yourself by it. Then you may intentionally choose a way to move on.</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 name="Picture 2" descr="Picture 2"/>
          <p:cNvPicPr>
            <a:picLocks noChangeAspect="1"/>
          </p:cNvPicPr>
          <p:nvPr/>
        </p:nvPicPr>
        <p:blipFill>
          <a:blip r:embed="rId2"/>
          <a:srcRect b="6565"/>
          <a:stretch>
            <a:fillRect/>
          </a:stretch>
        </p:blipFill>
        <p:spPr>
          <a:xfrm>
            <a:off x="2162908" y="-2146"/>
            <a:ext cx="4594875" cy="6439787"/>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 name="Text Placeholder 1"/>
          <p:cNvSpPr txBox="1">
            <a:spLocks noGrp="1"/>
          </p:cNvSpPr>
          <p:nvPr>
            <p:ph type="body" sz="quarter" idx="1"/>
          </p:nvPr>
        </p:nvSpPr>
        <p:spPr>
          <a:xfrm>
            <a:off x="0" y="1"/>
            <a:ext cx="9144000" cy="1073887"/>
          </a:xfrm>
          <a:prstGeom prst="rect">
            <a:avLst/>
          </a:prstGeom>
        </p:spPr>
        <p:txBody>
          <a:bodyPr/>
          <a:lstStyle/>
          <a:p>
            <a:r>
              <a:t>Summary</a:t>
            </a:r>
          </a:p>
        </p:txBody>
      </p:sp>
      <p:sp>
        <p:nvSpPr>
          <p:cNvPr id="1354" name="Text Placeholder 2"/>
          <p:cNvSpPr>
            <a:spLocks noGrp="1"/>
          </p:cNvSpPr>
          <p:nvPr>
            <p:ph type="body" idx="21"/>
          </p:nvPr>
        </p:nvSpPr>
        <p:spPr>
          <a:xfrm>
            <a:off x="128804" y="1233377"/>
            <a:ext cx="8866339" cy="46606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26313" indent="-226313" defTabSz="905255">
              <a:spcBef>
                <a:spcPts val="900"/>
              </a:spcBef>
              <a:buFontTx/>
              <a:buBlip>
                <a:blip r:embed="rId2"/>
              </a:buBlip>
              <a:defRPr sz="2772"/>
            </a:pPr>
            <a:r>
              <a:t>Anxiety disorders are common in PWH, and may have mixed impacts on ART taking behavior and viral suppression</a:t>
            </a:r>
          </a:p>
          <a:p>
            <a:pPr marL="226313" indent="-226313" defTabSz="905255">
              <a:spcBef>
                <a:spcPts val="900"/>
              </a:spcBef>
              <a:buFontTx/>
              <a:buBlip>
                <a:blip r:embed="rId2"/>
              </a:buBlip>
              <a:defRPr sz="792"/>
            </a:pPr>
            <a:endParaRPr/>
          </a:p>
          <a:p>
            <a:pPr marL="226313" indent="-226313" defTabSz="905255">
              <a:spcBef>
                <a:spcPts val="900"/>
              </a:spcBef>
              <a:buFontTx/>
              <a:buBlip>
                <a:blip r:embed="rId2"/>
              </a:buBlip>
              <a:defRPr sz="2772"/>
            </a:pPr>
            <a:r>
              <a:t>Screen for anxiety disorders in PWH using GAD-7, followed by clinical inquiry into type of anxiety</a:t>
            </a:r>
          </a:p>
          <a:p>
            <a:pPr marL="226313" indent="-226313" defTabSz="905255">
              <a:spcBef>
                <a:spcPts val="900"/>
              </a:spcBef>
              <a:buFontTx/>
              <a:buBlip>
                <a:blip r:embed="rId2"/>
              </a:buBlip>
              <a:defRPr sz="792"/>
            </a:pPr>
            <a:endParaRPr/>
          </a:p>
          <a:p>
            <a:pPr marL="226313" indent="-226313" defTabSz="905255">
              <a:spcBef>
                <a:spcPts val="900"/>
              </a:spcBef>
              <a:buFontTx/>
              <a:buBlip>
                <a:blip r:embed="rId2"/>
              </a:buBlip>
              <a:defRPr sz="2772"/>
            </a:pPr>
            <a:r>
              <a:t>Common cognitive and behavioral approaches have broad efficacy for anxiety management</a:t>
            </a:r>
          </a:p>
          <a:p>
            <a:pPr marL="226313" indent="-226313" defTabSz="905255">
              <a:spcBef>
                <a:spcPts val="900"/>
              </a:spcBef>
              <a:buFontTx/>
              <a:buBlip>
                <a:blip r:embed="rId2"/>
              </a:buBlip>
              <a:defRPr sz="792"/>
            </a:pPr>
            <a:endParaRPr/>
          </a:p>
          <a:p>
            <a:pPr marL="226313" indent="-226313" defTabSz="905255">
              <a:spcBef>
                <a:spcPts val="900"/>
              </a:spcBef>
              <a:buFontTx/>
              <a:buBlip>
                <a:blip r:embed="rId2"/>
              </a:buBlip>
              <a:defRPr sz="2772"/>
            </a:pPr>
            <a:r>
              <a:t>Medications have modest benefits in treatment of anxiety disorders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Text Placeholder 1"/>
          <p:cNvSpPr txBox="1">
            <a:spLocks noGrp="1"/>
          </p:cNvSpPr>
          <p:nvPr>
            <p:ph type="body" sz="quarter" idx="1"/>
          </p:nvPr>
        </p:nvSpPr>
        <p:spPr>
          <a:xfrm>
            <a:off x="0" y="1"/>
            <a:ext cx="9144000" cy="1073887"/>
          </a:xfrm>
          <a:prstGeom prst="rect">
            <a:avLst/>
          </a:prstGeom>
        </p:spPr>
        <p:txBody>
          <a:bodyPr/>
          <a:lstStyle/>
          <a:p>
            <a:r>
              <a:t>Learning Objectives</a:t>
            </a:r>
          </a:p>
        </p:txBody>
      </p:sp>
      <p:sp>
        <p:nvSpPr>
          <p:cNvPr id="1261" name="Text Placeholder 2"/>
          <p:cNvSpPr>
            <a:spLocks noGrp="1"/>
          </p:cNvSpPr>
          <p:nvPr>
            <p:ph type="body" idx="21"/>
          </p:nvPr>
        </p:nvSpPr>
        <p:spPr>
          <a:xfrm>
            <a:off x="419099" y="1233376"/>
            <a:ext cx="8576045" cy="44672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514350" indent="-514350">
              <a:buFontTx/>
              <a:buAutoNum type="arabicPeriod"/>
            </a:pPr>
            <a:r>
              <a:t>Highlight prevalence and impacts of anxiety disorders in people with HIV (PWH).</a:t>
            </a:r>
          </a:p>
          <a:p>
            <a:pPr marL="514350" indent="-514350">
              <a:buFontTx/>
              <a:buAutoNum type="arabicPeriod"/>
              <a:defRPr sz="1200"/>
            </a:pPr>
            <a:endParaRPr/>
          </a:p>
          <a:p>
            <a:pPr marL="514350" indent="-514350">
              <a:buFontTx/>
              <a:buAutoNum type="arabicPeriod" startAt="2"/>
            </a:pPr>
            <a:r>
              <a:t>Identify key diagnostic features and effective treatments for common anxiety disorders.</a:t>
            </a:r>
          </a:p>
          <a:p>
            <a:pPr marL="514350" indent="-514350">
              <a:buFontTx/>
              <a:buAutoNum type="arabicPeriod" startAt="2"/>
              <a:defRPr sz="1200"/>
            </a:pPr>
            <a:endParaRPr/>
          </a:p>
          <a:p>
            <a:pPr marL="514350" indent="-514350">
              <a:buFontTx/>
              <a:buAutoNum type="arabicPeriod" startAt="3"/>
            </a:pPr>
            <a:r>
              <a:t>Examine some basic brief anxiety coping skills.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Text Placeholder 1"/>
          <p:cNvSpPr txBox="1">
            <a:spLocks noGrp="1"/>
          </p:cNvSpPr>
          <p:nvPr>
            <p:ph type="body" sz="quarter" idx="1"/>
          </p:nvPr>
        </p:nvSpPr>
        <p:spPr>
          <a:xfrm>
            <a:off x="0" y="1"/>
            <a:ext cx="9144000" cy="1073887"/>
          </a:xfrm>
          <a:prstGeom prst="rect">
            <a:avLst/>
          </a:prstGeom>
        </p:spPr>
        <p:txBody>
          <a:bodyPr/>
          <a:lstStyle/>
          <a:p>
            <a:r>
              <a:t>References</a:t>
            </a:r>
          </a:p>
        </p:txBody>
      </p:sp>
      <p:sp>
        <p:nvSpPr>
          <p:cNvPr id="1357" name="Text Placeholder 2"/>
          <p:cNvSpPr>
            <a:spLocks noGrp="1"/>
          </p:cNvSpPr>
          <p:nvPr>
            <p:ph type="body" idx="21"/>
          </p:nvPr>
        </p:nvSpPr>
        <p:spPr>
          <a:xfrm>
            <a:off x="128804" y="1233377"/>
            <a:ext cx="8866339" cy="50131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19455" indent="-219455" defTabSz="877823">
              <a:spcBef>
                <a:spcPts val="900"/>
              </a:spcBef>
              <a:buFontTx/>
              <a:buBlip>
                <a:blip r:embed="rId2"/>
              </a:buBlip>
              <a:defRPr sz="1919"/>
            </a:pPr>
            <a:r>
              <a:t>Gaynes et al 2008, Levy et al 2019, Springer et al 2012 </a:t>
            </a:r>
          </a:p>
          <a:p>
            <a:pPr marL="219455" indent="-219455" defTabSz="877823">
              <a:spcBef>
                <a:spcPts val="900"/>
              </a:spcBef>
              <a:buFontTx/>
              <a:buBlip>
                <a:blip r:embed="rId2"/>
              </a:buBlip>
              <a:defRPr sz="1919"/>
            </a:pPr>
            <a:r>
              <a:t>Kessler et al 2005</a:t>
            </a:r>
          </a:p>
          <a:p>
            <a:pPr marL="219455" indent="-219455" defTabSz="877823">
              <a:spcBef>
                <a:spcPts val="900"/>
              </a:spcBef>
              <a:buFontTx/>
              <a:buBlip>
                <a:blip r:embed="rId2"/>
              </a:buBlip>
              <a:defRPr sz="1919"/>
            </a:pPr>
            <a:r>
              <a:t>Norton and Paulus 2017</a:t>
            </a:r>
          </a:p>
          <a:p>
            <a:pPr marL="219455" indent="-219455" defTabSz="877823">
              <a:spcBef>
                <a:spcPts val="900"/>
              </a:spcBef>
              <a:buFontTx/>
              <a:buBlip>
                <a:blip r:embed="rId2"/>
              </a:buBlip>
              <a:defRPr sz="1919"/>
            </a:pPr>
            <a:r>
              <a:t>Kroenke et al 2007</a:t>
            </a:r>
          </a:p>
          <a:p>
            <a:pPr marL="219455" indent="-219455" defTabSz="877823">
              <a:spcBef>
                <a:spcPts val="900"/>
              </a:spcBef>
              <a:buFontTx/>
              <a:buBlip>
                <a:blip r:embed="rId2"/>
              </a:buBlip>
              <a:defRPr sz="1919"/>
            </a:pPr>
            <a:r>
              <a:t>Spritzer RL., Williams JBW, Lowe B. A brief measure for assessing generalized anxiety disorder. Arch Inern Med. 2006;166:1092-1097</a:t>
            </a:r>
          </a:p>
          <a:p>
            <a:pPr marL="219455" indent="-219455" defTabSz="877823">
              <a:spcBef>
                <a:spcPts val="900"/>
              </a:spcBef>
              <a:buFontTx/>
              <a:buBlip>
                <a:blip r:embed="rId2"/>
              </a:buBlip>
              <a:defRPr sz="1919"/>
            </a:pPr>
            <a:r>
              <a:t>Stein &amp; Sareen, 2015</a:t>
            </a:r>
          </a:p>
          <a:p>
            <a:pPr marL="219455" indent="-219455" defTabSz="877823">
              <a:spcBef>
                <a:spcPts val="900"/>
              </a:spcBef>
              <a:buFontTx/>
              <a:buBlip>
                <a:blip r:embed="rId2"/>
              </a:buBlip>
              <a:defRPr sz="1919"/>
            </a:pPr>
            <a:r>
              <a:t>Hidalgo et al 2007, Huhn et al 2014</a:t>
            </a:r>
          </a:p>
          <a:p>
            <a:pPr marL="219455" indent="-219455" defTabSz="877823">
              <a:spcBef>
                <a:spcPts val="900"/>
              </a:spcBef>
              <a:buFontTx/>
              <a:buBlip>
                <a:blip r:embed="rId2"/>
              </a:buBlip>
              <a:defRPr sz="1919"/>
            </a:pPr>
            <a:r>
              <a:t>Huhn et al 2014, Otto et al. 2001</a:t>
            </a:r>
          </a:p>
          <a:p>
            <a:pPr marL="219455" indent="-219455" defTabSz="877823">
              <a:spcBef>
                <a:spcPts val="900"/>
              </a:spcBef>
              <a:buFontTx/>
              <a:buBlip>
                <a:blip r:embed="rId2"/>
              </a:buBlip>
              <a:defRPr sz="1919"/>
            </a:pPr>
            <a:r>
              <a:t>Huhn et al 2014, Schatzberg and Nemeroff 2009</a:t>
            </a:r>
          </a:p>
          <a:p>
            <a:pPr marL="219455" indent="-219455" defTabSz="877823">
              <a:spcBef>
                <a:spcPts val="900"/>
              </a:spcBef>
              <a:buFontTx/>
              <a:buBlip>
                <a:blip r:embed="rId2"/>
              </a:buBlip>
              <a:defRPr sz="1919"/>
            </a:pPr>
            <a:r>
              <a:t>Sijbrandij et al 2015, Shalev et al 2012</a:t>
            </a:r>
          </a:p>
          <a:p>
            <a:pPr marL="219455" indent="-219455" defTabSz="877823">
              <a:spcBef>
                <a:spcPts val="900"/>
              </a:spcBef>
              <a:buFontTx/>
              <a:buBlip>
                <a:blip r:embed="rId2"/>
              </a:buBlip>
              <a:defRPr sz="1919"/>
            </a:pPr>
            <a:r>
              <a:t>Whiting et al 2015, LeFrance et al 2020</a:t>
            </a:r>
          </a:p>
          <a:p>
            <a:pPr marL="219455" indent="-219455" defTabSz="877823">
              <a:spcBef>
                <a:spcPts val="900"/>
              </a:spcBef>
              <a:buFontTx/>
              <a:buBlip>
                <a:blip r:embed="rId2"/>
              </a:buBlip>
              <a:defRPr sz="1919"/>
            </a:pPr>
            <a:r>
              <a:t>Cuijpers et al 2014, Dahlin et al 2015, Evans et al 2008, Roemer and Orsillo 2007</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38990F3-87F5-41FA-EBCD-3C5E526B2C0F}"/>
              </a:ext>
            </a:extLst>
          </p:cNvPr>
          <p:cNvSpPr>
            <a:spLocks noGrp="1"/>
          </p:cNvSpPr>
          <p:nvPr>
            <p:ph type="title"/>
          </p:nvPr>
        </p:nvSpPr>
        <p:spPr>
          <a:xfrm>
            <a:off x="628650" y="365125"/>
            <a:ext cx="7886700" cy="1325563"/>
          </a:xfrm>
        </p:spPr>
        <p:txBody>
          <a:bodyPr/>
          <a:lstStyle/>
          <a:p>
            <a:pPr algn="ctr"/>
            <a:r>
              <a:rPr lang="en-US" dirty="0">
                <a:solidFill>
                  <a:srgbClr val="FF0000"/>
                </a:solidFill>
                <a:ea typeface="+mj-lt"/>
                <a:cs typeface="+mj-lt"/>
              </a:rPr>
              <a:t>SCAETC Social Media</a:t>
            </a:r>
          </a:p>
        </p:txBody>
      </p:sp>
      <p:pic>
        <p:nvPicPr>
          <p:cNvPr id="4" name="Picture 10" descr="Qr code">
            <a:extLst>
              <a:ext uri="{FF2B5EF4-FFF2-40B4-BE49-F238E27FC236}">
                <a16:creationId xmlns:a16="http://schemas.microsoft.com/office/drawing/2014/main" id="{CD4BF53B-37E2-3DF7-51D0-88283A6C0C1B}"/>
              </a:ext>
            </a:extLst>
          </p:cNvPr>
          <p:cNvPicPr>
            <a:picLocks noChangeAspect="1"/>
          </p:cNvPicPr>
          <p:nvPr/>
        </p:nvPicPr>
        <p:blipFill>
          <a:blip r:embed="rId2"/>
          <a:stretch>
            <a:fillRect/>
          </a:stretch>
        </p:blipFill>
        <p:spPr>
          <a:xfrm>
            <a:off x="1182757" y="1519206"/>
            <a:ext cx="6778486" cy="3819587"/>
          </a:xfrm>
          <a:prstGeom prst="rect">
            <a:avLst/>
          </a:prstGeom>
        </p:spPr>
      </p:pic>
    </p:spTree>
    <p:extLst>
      <p:ext uri="{BB962C8B-B14F-4D97-AF65-F5344CB8AC3E}">
        <p14:creationId xmlns:p14="http://schemas.microsoft.com/office/powerpoint/2010/main" val="37724761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a:xfrm>
            <a:off x="128804" y="1233377"/>
            <a:ext cx="4086936" cy="4704968"/>
          </a:xfrm>
        </p:spPr>
        <p:txBody>
          <a:bodyPr/>
          <a:lstStyle/>
          <a:p>
            <a:r>
              <a:rPr lang="en-US" sz="2400" dirty="0">
                <a:solidFill>
                  <a:schemeClr val="tx1"/>
                </a:solidFill>
              </a:rPr>
              <a:t>National Clinician  Consultation Center </a:t>
            </a:r>
            <a:r>
              <a:rPr lang="en-US" sz="1600" dirty="0">
                <a:hlinkClick r:id="rId3"/>
              </a:rPr>
              <a:t>http://nccc.ucsf.edu/</a:t>
            </a:r>
            <a:endParaRPr lang="en-US" sz="1800" dirty="0"/>
          </a:p>
          <a:p>
            <a:pPr lvl="1"/>
            <a:r>
              <a:rPr lang="en-US" sz="2400" dirty="0">
                <a:solidFill>
                  <a:schemeClr val="tx1"/>
                </a:solidFill>
              </a:rPr>
              <a:t>HIV Management</a:t>
            </a:r>
          </a:p>
          <a:p>
            <a:pPr lvl="1"/>
            <a:r>
              <a:rPr lang="en-US" sz="2400" dirty="0">
                <a:solidFill>
                  <a:schemeClr val="tx1"/>
                </a:solidFill>
              </a:rPr>
              <a:t>Perinatal HIV </a:t>
            </a:r>
          </a:p>
          <a:p>
            <a:pPr lvl="1"/>
            <a:r>
              <a:rPr lang="en-US" sz="2400" dirty="0">
                <a:solidFill>
                  <a:schemeClr val="tx1"/>
                </a:solidFill>
              </a:rPr>
              <a:t>HIV </a:t>
            </a:r>
            <a:r>
              <a:rPr lang="en-US" sz="2400" dirty="0" err="1">
                <a:solidFill>
                  <a:schemeClr val="tx1"/>
                </a:solidFill>
              </a:rPr>
              <a:t>PrEP</a:t>
            </a:r>
            <a:r>
              <a:rPr lang="en-US" sz="2400" dirty="0">
                <a:solidFill>
                  <a:schemeClr val="tx1"/>
                </a:solidFill>
              </a:rPr>
              <a:t> </a:t>
            </a:r>
          </a:p>
          <a:p>
            <a:pPr lvl="1"/>
            <a:r>
              <a:rPr lang="en-US" sz="2400" dirty="0">
                <a:solidFill>
                  <a:schemeClr val="tx1"/>
                </a:solidFill>
              </a:rPr>
              <a:t>HIV PEP line</a:t>
            </a:r>
          </a:p>
          <a:p>
            <a:pPr lvl="1"/>
            <a:r>
              <a:rPr lang="en-US" sz="2400" dirty="0">
                <a:solidFill>
                  <a:schemeClr val="tx1"/>
                </a:solidFill>
              </a:rPr>
              <a:t>HCV Management</a:t>
            </a:r>
          </a:p>
          <a:p>
            <a:pPr lvl="1"/>
            <a:r>
              <a:rPr lang="en-US" sz="2400" dirty="0">
                <a:solidFill>
                  <a:schemeClr val="tx1"/>
                </a:solidFill>
              </a:rPr>
              <a:t>Substance Use Management</a:t>
            </a:r>
          </a:p>
          <a:p>
            <a:pPr lvl="1"/>
            <a:endParaRPr lang="en-US" sz="500" dirty="0">
              <a:solidFill>
                <a:schemeClr val="tx1"/>
              </a:solidFill>
            </a:endParaRPr>
          </a:p>
          <a:p>
            <a:r>
              <a:rPr lang="en-US" sz="2400" dirty="0">
                <a:solidFill>
                  <a:schemeClr val="tx1"/>
                </a:solidFill>
              </a:rPr>
              <a:t>Present case on ECHO   </a:t>
            </a:r>
            <a:r>
              <a:rPr lang="en-US" sz="2000" dirty="0">
                <a:hlinkClick r:id="rId4"/>
              </a:rPr>
              <a:t>http://echo.unm.edu</a:t>
            </a:r>
            <a:r>
              <a:rPr lang="en-US" sz="2000" dirty="0"/>
              <a:t>        </a:t>
            </a:r>
            <a:r>
              <a:rPr lang="en-US" sz="2000" dirty="0">
                <a:hlinkClick r:id="rId5"/>
              </a:rPr>
              <a:t>hivecho@salud.unm.edu</a:t>
            </a:r>
            <a:r>
              <a:rPr lang="en-US" sz="20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sz="2400" dirty="0">
                <a:solidFill>
                  <a:schemeClr val="tx1"/>
                </a:solidFill>
              </a:rPr>
              <a:t>AETC National HIV Curriculum </a:t>
            </a:r>
            <a:r>
              <a:rPr lang="en-US" sz="2400" dirty="0">
                <a:hlinkClick r:id="rId6"/>
              </a:rPr>
              <a:t>https://aidsetc.org/nhc</a:t>
            </a:r>
            <a:endParaRPr lang="en-US" sz="2400" dirty="0"/>
          </a:p>
          <a:p>
            <a:endParaRPr lang="en-US" sz="800" dirty="0"/>
          </a:p>
          <a:p>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endParaRPr lang="en-US" sz="700" dirty="0"/>
          </a:p>
          <a:p>
            <a:r>
              <a:rPr lang="en-US" sz="2400" dirty="0">
                <a:solidFill>
                  <a:schemeClr val="tx1"/>
                </a:solidFill>
              </a:rPr>
              <a:t>Additional trainings </a:t>
            </a:r>
            <a:r>
              <a:rPr lang="en-US" sz="2400" dirty="0">
                <a:hlinkClick r:id="rId8"/>
              </a:rPr>
              <a:t>scaetcecho@salud.unm.edu</a:t>
            </a:r>
            <a:endParaRPr lang="en-US" sz="2400" dirty="0"/>
          </a:p>
          <a:p>
            <a:r>
              <a:rPr lang="en-US" sz="2400" dirty="0">
                <a:hlinkClick r:id="rId9"/>
              </a:rPr>
              <a:t>www.scaetc.org</a:t>
            </a:r>
            <a:endParaRPr lang="en-US" sz="2400" dirty="0"/>
          </a:p>
        </p:txBody>
      </p:sp>
    </p:spTree>
    <p:extLst>
      <p:ext uri="{BB962C8B-B14F-4D97-AF65-F5344CB8AC3E}">
        <p14:creationId xmlns:p14="http://schemas.microsoft.com/office/powerpoint/2010/main" val="370596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 name="Text Placeholder 1"/>
          <p:cNvSpPr txBox="1">
            <a:spLocks noGrp="1"/>
          </p:cNvSpPr>
          <p:nvPr>
            <p:ph type="body" sz="quarter" idx="1"/>
          </p:nvPr>
        </p:nvSpPr>
        <p:spPr>
          <a:xfrm>
            <a:off x="0" y="1"/>
            <a:ext cx="9144000" cy="1073887"/>
          </a:xfrm>
          <a:prstGeom prst="rect">
            <a:avLst/>
          </a:prstGeom>
        </p:spPr>
        <p:txBody>
          <a:bodyPr/>
          <a:lstStyle/>
          <a:p>
            <a:r>
              <a:t>Anxiety in People with HIV</a:t>
            </a:r>
          </a:p>
        </p:txBody>
      </p:sp>
      <p:sp>
        <p:nvSpPr>
          <p:cNvPr id="1264" name="Text Placeholder 2"/>
          <p:cNvSpPr>
            <a:spLocks noGrp="1"/>
          </p:cNvSpPr>
          <p:nvPr>
            <p:ph type="body" idx="21"/>
          </p:nvPr>
        </p:nvSpPr>
        <p:spPr>
          <a:xfrm>
            <a:off x="128804" y="1233377"/>
            <a:ext cx="8866339" cy="47434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pPr>
            <a:r>
              <a:t>Prevalence of anxiety disorders in PWH similar to general population</a:t>
            </a:r>
          </a:p>
          <a:p>
            <a:pPr>
              <a:buFontTx/>
              <a:buBlip>
                <a:blip r:embed="rId2"/>
              </a:buBlip>
              <a:defRPr sz="800"/>
            </a:pPr>
            <a:endParaRPr/>
          </a:p>
          <a:p>
            <a:pPr>
              <a:buFontTx/>
              <a:buBlip>
                <a:blip r:embed="rId2"/>
              </a:buBlip>
            </a:pPr>
            <a:r>
              <a:t>Comorbidity of anxiety disorders in PWH similar to general population</a:t>
            </a:r>
          </a:p>
          <a:p>
            <a:pPr>
              <a:buFontTx/>
              <a:buBlip>
                <a:blip r:embed="rId2"/>
              </a:buBlip>
              <a:defRPr sz="800"/>
            </a:pPr>
            <a:endParaRPr/>
          </a:p>
          <a:p>
            <a:pPr>
              <a:buFontTx/>
              <a:buBlip>
                <a:blip r:embed="rId2"/>
              </a:buBlip>
            </a:pPr>
            <a:r>
              <a:t>Mixed findings on impact of anxiety or anxiety disorders on antiretroviral therapy (ART) taking behavior or viral suppression</a:t>
            </a:r>
          </a:p>
          <a:p>
            <a:pPr>
              <a:buFontTx/>
              <a:buBlip>
                <a:blip r:embed="rId2"/>
              </a:buBlip>
              <a:defRPr sz="800"/>
            </a:pPr>
            <a:endParaRPr/>
          </a:p>
          <a:p>
            <a:pPr>
              <a:buFontTx/>
              <a:buBlip>
                <a:blip r:embed="rId2"/>
              </a:buBlip>
            </a:pPr>
            <a:r>
              <a:t>Mixed findings on impact of anxiety disorders treatment on ART taking behavior or viral suppression</a:t>
            </a:r>
          </a:p>
        </p:txBody>
      </p:sp>
      <p:sp>
        <p:nvSpPr>
          <p:cNvPr id="1265" name="Footer Placeholder 3"/>
          <p:cNvSpPr txBox="1"/>
          <p:nvPr/>
        </p:nvSpPr>
        <p:spPr>
          <a:xfrm>
            <a:off x="2486496" y="6044900"/>
            <a:ext cx="5239787"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Times New Roman"/>
                <a:ea typeface="Times New Roman"/>
                <a:cs typeface="Times New Roman"/>
                <a:sym typeface="Times New Roman"/>
              </a:defRPr>
            </a:lvl1pPr>
          </a:lstStyle>
          <a:p>
            <a:r>
              <a:t>Gaynes et al 2008, Levy et al 2019, Springer et al 2012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Text Placeholder 1"/>
          <p:cNvSpPr txBox="1">
            <a:spLocks noGrp="1"/>
          </p:cNvSpPr>
          <p:nvPr>
            <p:ph type="body" sz="quarter" idx="1"/>
          </p:nvPr>
        </p:nvSpPr>
        <p:spPr>
          <a:xfrm>
            <a:off x="0" y="1"/>
            <a:ext cx="9144000" cy="1073887"/>
          </a:xfrm>
          <a:prstGeom prst="rect">
            <a:avLst/>
          </a:prstGeom>
        </p:spPr>
        <p:txBody>
          <a:bodyPr/>
          <a:lstStyle/>
          <a:p>
            <a:r>
              <a:t>Anxiety in PWH: Comorbidity</a:t>
            </a:r>
          </a:p>
        </p:txBody>
      </p:sp>
      <p:pic>
        <p:nvPicPr>
          <p:cNvPr id="1268" name="Picture 4" descr="Picture 4"/>
          <p:cNvPicPr>
            <a:picLocks noChangeAspect="1"/>
          </p:cNvPicPr>
          <p:nvPr/>
        </p:nvPicPr>
        <p:blipFill>
          <a:blip r:embed="rId2"/>
          <a:stretch>
            <a:fillRect/>
          </a:stretch>
        </p:blipFill>
        <p:spPr>
          <a:xfrm>
            <a:off x="1276556" y="1108709"/>
            <a:ext cx="6643006" cy="5310486"/>
          </a:xfrm>
          <a:prstGeom prst="rect">
            <a:avLst/>
          </a:prstGeom>
          <a:ln w="12700">
            <a:miter lim="400000"/>
          </a:ln>
        </p:spPr>
      </p:pic>
      <p:sp>
        <p:nvSpPr>
          <p:cNvPr id="1269" name="Footer Placeholder 3"/>
          <p:cNvSpPr txBox="1"/>
          <p:nvPr/>
        </p:nvSpPr>
        <p:spPr>
          <a:xfrm>
            <a:off x="2749892" y="6419195"/>
            <a:ext cx="3696335" cy="3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solidFill>
                  <a:srgbClr val="FFFFFF"/>
                </a:solidFill>
                <a:latin typeface="Gill Sans MT"/>
                <a:ea typeface="Gill Sans MT"/>
                <a:cs typeface="Gill Sans MT"/>
                <a:sym typeface="Gill Sans MT"/>
              </a:defRPr>
            </a:lvl1pPr>
          </a:lstStyle>
          <a:p>
            <a:r>
              <a:t>Gaynes et al 2008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 name="Text Placeholder 1"/>
          <p:cNvSpPr txBox="1">
            <a:spLocks noGrp="1"/>
          </p:cNvSpPr>
          <p:nvPr>
            <p:ph type="body" sz="quarter" idx="1"/>
          </p:nvPr>
        </p:nvSpPr>
        <p:spPr>
          <a:xfrm>
            <a:off x="0" y="1"/>
            <a:ext cx="9144000" cy="1073887"/>
          </a:xfrm>
          <a:prstGeom prst="rect">
            <a:avLst/>
          </a:prstGeom>
        </p:spPr>
        <p:txBody>
          <a:bodyPr/>
          <a:lstStyle/>
          <a:p>
            <a:r>
              <a:t>Anxiety Prevalence &amp; Onset</a:t>
            </a:r>
          </a:p>
        </p:txBody>
      </p:sp>
      <p:pic>
        <p:nvPicPr>
          <p:cNvPr id="1272" name="Picture 4" descr="Picture 4"/>
          <p:cNvPicPr>
            <a:picLocks noChangeAspect="1"/>
          </p:cNvPicPr>
          <p:nvPr/>
        </p:nvPicPr>
        <p:blipFill>
          <a:blip r:embed="rId2"/>
          <a:stretch>
            <a:fillRect/>
          </a:stretch>
        </p:blipFill>
        <p:spPr>
          <a:xfrm>
            <a:off x="-10695" y="1105780"/>
            <a:ext cx="9144000" cy="4635598"/>
          </a:xfrm>
          <a:prstGeom prst="rect">
            <a:avLst/>
          </a:prstGeom>
          <a:ln w="12700">
            <a:miter lim="400000"/>
          </a:ln>
        </p:spPr>
      </p:pic>
      <p:sp>
        <p:nvSpPr>
          <p:cNvPr id="1273" name="TextBox 5"/>
          <p:cNvSpPr txBox="1"/>
          <p:nvPr/>
        </p:nvSpPr>
        <p:spPr>
          <a:xfrm>
            <a:off x="2478369" y="6470492"/>
            <a:ext cx="418726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vl1pPr>
          </a:lstStyle>
          <a:p>
            <a:r>
              <a:rPr>
                <a:solidFill>
                  <a:schemeClr val="bg1"/>
                </a:solidFill>
              </a:rPr>
              <a:t>Kessler et al 2005; Kessler et al 2005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Text Placeholder 4"/>
          <p:cNvSpPr txBox="1">
            <a:spLocks noGrp="1"/>
          </p:cNvSpPr>
          <p:nvPr>
            <p:ph type="body" sz="quarter" idx="1"/>
          </p:nvPr>
        </p:nvSpPr>
        <p:spPr>
          <a:xfrm>
            <a:off x="0" y="1"/>
            <a:ext cx="9144000" cy="1073887"/>
          </a:xfrm>
          <a:prstGeom prst="rect">
            <a:avLst/>
          </a:prstGeom>
        </p:spPr>
        <p:txBody>
          <a:bodyPr/>
          <a:lstStyle/>
          <a:p>
            <a:r>
              <a:t>Anxiety Definitions and Manifestations</a:t>
            </a:r>
          </a:p>
        </p:txBody>
      </p:sp>
      <p:sp>
        <p:nvSpPr>
          <p:cNvPr id="1276" name="Text Placeholder 5"/>
          <p:cNvSpPr>
            <a:spLocks noGrp="1"/>
          </p:cNvSpPr>
          <p:nvPr>
            <p:ph type="body" idx="21"/>
          </p:nvPr>
        </p:nvSpPr>
        <p:spPr>
          <a:xfrm>
            <a:off x="290727" y="1233375"/>
            <a:ext cx="8367498" cy="514104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21742" indent="-221742" defTabSz="886968">
              <a:spcBef>
                <a:spcPts val="900"/>
              </a:spcBef>
              <a:buFontTx/>
              <a:buBlip>
                <a:blip r:embed="rId2"/>
              </a:buBlip>
              <a:defRPr sz="2716"/>
            </a:pPr>
            <a:r>
              <a:rPr dirty="0"/>
              <a:t>Persistent fear response disproportionate to the eliciting stimuli</a:t>
            </a:r>
          </a:p>
          <a:p>
            <a:pPr marL="665226" lvl="1" indent="-221742" defTabSz="886968">
              <a:spcBef>
                <a:spcPts val="400"/>
              </a:spcBef>
              <a:buFontTx/>
              <a:buBlip>
                <a:blip r:embed="rId3"/>
              </a:buBlip>
              <a:defRPr sz="2328"/>
            </a:pPr>
            <a:r>
              <a:rPr dirty="0"/>
              <a:t>Sympathetic activation</a:t>
            </a:r>
          </a:p>
          <a:p>
            <a:pPr marL="1108710" lvl="2" indent="-221742" defTabSz="886968">
              <a:spcBef>
                <a:spcPts val="400"/>
              </a:spcBef>
              <a:buFontTx/>
              <a:buBlip>
                <a:blip r:embed="rId4"/>
              </a:buBlip>
              <a:defRPr sz="1940"/>
            </a:pPr>
            <a:r>
              <a:rPr sz="2200" dirty="0"/>
              <a:t>May cue further/escalating activation</a:t>
            </a:r>
          </a:p>
          <a:p>
            <a:pPr marL="665226" lvl="1" indent="-221742" defTabSz="886968">
              <a:spcBef>
                <a:spcPts val="400"/>
              </a:spcBef>
              <a:buFontTx/>
              <a:buBlip>
                <a:blip r:embed="rId3"/>
              </a:buBlip>
              <a:defRPr sz="2328"/>
            </a:pPr>
            <a:r>
              <a:rPr dirty="0"/>
              <a:t>Emotional experience </a:t>
            </a:r>
          </a:p>
          <a:p>
            <a:pPr marL="1108710" lvl="2" indent="-221742" defTabSz="886968">
              <a:spcBef>
                <a:spcPts val="400"/>
              </a:spcBef>
              <a:buFontTx/>
              <a:buBlip>
                <a:blip r:embed="rId4"/>
              </a:buBlip>
              <a:defRPr sz="1940"/>
            </a:pPr>
            <a:r>
              <a:rPr sz="2200" dirty="0"/>
              <a:t>Fear, anger, sadness</a:t>
            </a:r>
          </a:p>
          <a:p>
            <a:pPr marL="665226" lvl="1" indent="-221742" defTabSz="886968">
              <a:spcBef>
                <a:spcPts val="400"/>
              </a:spcBef>
              <a:buFontTx/>
              <a:buBlip>
                <a:blip r:embed="rId3"/>
              </a:buBlip>
              <a:defRPr sz="2328"/>
            </a:pPr>
            <a:r>
              <a:rPr dirty="0"/>
              <a:t>Cognitive interpretation</a:t>
            </a:r>
          </a:p>
          <a:p>
            <a:pPr marL="1108710" lvl="2" indent="-221742" defTabSz="886968">
              <a:spcBef>
                <a:spcPts val="400"/>
              </a:spcBef>
              <a:buFontTx/>
              <a:buBlip>
                <a:blip r:embed="rId4"/>
              </a:buBlip>
              <a:defRPr sz="1940"/>
            </a:pPr>
            <a:r>
              <a:rPr sz="2200" dirty="0"/>
              <a:t>Threats everywhere, I’m powerless, I’m deficient, if I worry / control enough I can escape anxiety</a:t>
            </a:r>
          </a:p>
          <a:p>
            <a:pPr marL="665226" lvl="1" indent="-221742" defTabSz="886968">
              <a:spcBef>
                <a:spcPts val="400"/>
              </a:spcBef>
              <a:buFontTx/>
              <a:buBlip>
                <a:blip r:embed="rId3"/>
              </a:buBlip>
              <a:defRPr sz="2328"/>
            </a:pPr>
            <a:r>
              <a:rPr dirty="0"/>
              <a:t>Avoidance behavior</a:t>
            </a:r>
          </a:p>
          <a:p>
            <a:pPr marL="1108710" lvl="2" indent="-221742" defTabSz="886968">
              <a:spcBef>
                <a:spcPts val="400"/>
              </a:spcBef>
              <a:buFontTx/>
              <a:buBlip>
                <a:blip r:embed="rId4"/>
              </a:buBlip>
              <a:defRPr sz="1940"/>
            </a:pPr>
            <a:r>
              <a:rPr sz="2200" dirty="0"/>
              <a:t>Avoid feared stimuli 	      </a:t>
            </a:r>
            <a:r>
              <a:rPr lang="en-US" sz="2200" dirty="0"/>
              <a:t>   </a:t>
            </a:r>
            <a:r>
              <a:rPr sz="2200" dirty="0"/>
              <a:t>stimulus generalization </a:t>
            </a:r>
          </a:p>
          <a:p>
            <a:pPr marL="665226" lvl="1" indent="-221742" defTabSz="886968">
              <a:spcBef>
                <a:spcPts val="400"/>
              </a:spcBef>
              <a:buFontTx/>
              <a:buBlip>
                <a:blip r:embed="rId3"/>
              </a:buBlip>
              <a:defRPr sz="2328"/>
            </a:pPr>
            <a:r>
              <a:rPr dirty="0"/>
              <a:t>Other compensatory behavior</a:t>
            </a:r>
          </a:p>
          <a:p>
            <a:pPr marL="1108710" lvl="2" indent="-221742" defTabSz="886968">
              <a:spcBef>
                <a:spcPts val="400"/>
              </a:spcBef>
              <a:buFontTx/>
              <a:buBlip>
                <a:blip r:embed="rId4"/>
              </a:buBlip>
              <a:defRPr sz="1940"/>
            </a:pPr>
            <a:r>
              <a:rPr sz="2200" dirty="0"/>
              <a:t>Frequently seeking medical care, substance use, sex</a:t>
            </a:r>
          </a:p>
        </p:txBody>
      </p:sp>
      <p:sp>
        <p:nvSpPr>
          <p:cNvPr id="1277" name="Right Arrow 7"/>
          <p:cNvSpPr/>
          <p:nvPr/>
        </p:nvSpPr>
        <p:spPr>
          <a:xfrm>
            <a:off x="3829377" y="4991016"/>
            <a:ext cx="560718" cy="155277"/>
          </a:xfrm>
          <a:prstGeom prst="rightArrow">
            <a:avLst>
              <a:gd name="adj1" fmla="val 50000"/>
              <a:gd name="adj2" fmla="val 50000"/>
            </a:avLst>
          </a:prstGeom>
          <a:solidFill>
            <a:schemeClr val="accent1"/>
          </a:solidFill>
          <a:ln w="12700">
            <a:solidFill>
              <a:srgbClr val="42719B"/>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9" name="Text Placeholder 1"/>
          <p:cNvSpPr txBox="1">
            <a:spLocks noGrp="1"/>
          </p:cNvSpPr>
          <p:nvPr>
            <p:ph type="body" sz="quarter" idx="1"/>
          </p:nvPr>
        </p:nvSpPr>
        <p:spPr>
          <a:xfrm>
            <a:off x="0" y="1"/>
            <a:ext cx="9144000" cy="1073887"/>
          </a:xfrm>
          <a:prstGeom prst="rect">
            <a:avLst/>
          </a:prstGeom>
        </p:spPr>
        <p:txBody>
          <a:bodyPr/>
          <a:lstStyle/>
          <a:p>
            <a:r>
              <a:t>Screening: GAD-7</a:t>
            </a:r>
          </a:p>
        </p:txBody>
      </p:sp>
      <p:sp>
        <p:nvSpPr>
          <p:cNvPr id="1280" name="Text Placeholder 2"/>
          <p:cNvSpPr>
            <a:spLocks noGrp="1"/>
          </p:cNvSpPr>
          <p:nvPr>
            <p:ph type="body" idx="21"/>
          </p:nvPr>
        </p:nvSpPr>
        <p:spPr>
          <a:xfrm>
            <a:off x="281706" y="1307153"/>
            <a:ext cx="8528920" cy="44672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Blip>
                <a:blip r:embed="rId2"/>
              </a:buBlip>
            </a:pPr>
            <a:r>
              <a:t>Reasonable screening performance for</a:t>
            </a:r>
          </a:p>
          <a:p>
            <a:pPr marL="685800" lvl="1" indent="-228600">
              <a:spcBef>
                <a:spcPts val="500"/>
              </a:spcBef>
              <a:buFontTx/>
              <a:buBlip>
                <a:blip r:embed="rId3"/>
              </a:buBlip>
              <a:defRPr sz="2400"/>
            </a:pPr>
            <a:r>
              <a:t>Generalized Anxiety Disorder (GAD)</a:t>
            </a:r>
          </a:p>
          <a:p>
            <a:pPr marL="685800" lvl="1" indent="-228600">
              <a:spcBef>
                <a:spcPts val="500"/>
              </a:spcBef>
              <a:buFontTx/>
              <a:buBlip>
                <a:blip r:embed="rId3"/>
              </a:buBlip>
              <a:defRPr sz="2400"/>
            </a:pPr>
            <a:r>
              <a:t>Panic disorder</a:t>
            </a:r>
          </a:p>
          <a:p>
            <a:pPr marL="685800" lvl="1" indent="-228600">
              <a:spcBef>
                <a:spcPts val="500"/>
              </a:spcBef>
              <a:buFontTx/>
              <a:buBlip>
                <a:blip r:embed="rId3"/>
              </a:buBlip>
              <a:defRPr sz="2400"/>
            </a:pPr>
            <a:r>
              <a:t>Social anxiety disorder</a:t>
            </a:r>
          </a:p>
          <a:p>
            <a:pPr marL="685800" lvl="1" indent="-228600">
              <a:spcBef>
                <a:spcPts val="500"/>
              </a:spcBef>
              <a:buFontTx/>
              <a:buBlip>
                <a:blip r:embed="rId3"/>
              </a:buBlip>
              <a:defRPr sz="1200"/>
            </a:pPr>
            <a:endParaRPr/>
          </a:p>
          <a:p>
            <a:pPr>
              <a:buFontTx/>
              <a:buBlip>
                <a:blip r:embed="rId2"/>
              </a:buBlip>
            </a:pPr>
            <a:r>
              <a:t>Will also detect some cases of PostTraumatic Stress Disorder (PTSD)</a:t>
            </a:r>
            <a:endParaRPr sz="2400"/>
          </a:p>
          <a:p>
            <a:pPr marL="685800" lvl="1" indent="-228600">
              <a:spcBef>
                <a:spcPts val="500"/>
              </a:spcBef>
              <a:buFontTx/>
              <a:buBlip>
                <a:blip r:embed="rId3"/>
              </a:buBlip>
              <a:defRPr sz="1200"/>
            </a:pPr>
            <a:endParaRPr sz="2400"/>
          </a:p>
          <a:p>
            <a:pPr>
              <a:buFontTx/>
              <a:buBlip>
                <a:blip r:embed="rId2"/>
              </a:buBlip>
            </a:pPr>
            <a:r>
              <a:t>Typical cutoff ≥ 10</a:t>
            </a:r>
          </a:p>
        </p:txBody>
      </p:sp>
      <p:sp>
        <p:nvSpPr>
          <p:cNvPr id="1281" name="TextBox 3"/>
          <p:cNvSpPr txBox="1"/>
          <p:nvPr/>
        </p:nvSpPr>
        <p:spPr>
          <a:xfrm>
            <a:off x="3065302" y="6450388"/>
            <a:ext cx="2961727"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vl1pPr>
          </a:lstStyle>
          <a:p>
            <a:r>
              <a:rPr>
                <a:solidFill>
                  <a:schemeClr val="bg1"/>
                </a:solidFill>
              </a:rPr>
              <a:t>Kroenke et al 2007</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3" name="Picture 2" descr="Picture 2"/>
          <p:cNvPicPr>
            <a:picLocks noChangeAspect="1"/>
          </p:cNvPicPr>
          <p:nvPr/>
        </p:nvPicPr>
        <p:blipFill rotWithShape="1">
          <a:blip r:embed="rId2"/>
          <a:srcRect b="1225"/>
          <a:stretch/>
        </p:blipFill>
        <p:spPr>
          <a:xfrm>
            <a:off x="1397977" y="-11393"/>
            <a:ext cx="6497515" cy="644736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ultipurpose Slides">
  <a:themeElements>
    <a:clrScheme name="Multipurpose Slid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ultipurpose Slides">
      <a:majorFont>
        <a:latin typeface="Helvetica"/>
        <a:ea typeface="Helvetica"/>
        <a:cs typeface="Helvetica"/>
      </a:majorFont>
      <a:minorFont>
        <a:latin typeface="Calibri"/>
        <a:ea typeface="Calibri"/>
        <a:cs typeface="Calibri"/>
      </a:minorFont>
    </a:fontScheme>
    <a:fmtScheme name="Multipurpose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ultipurpose Slides">
  <a:themeElements>
    <a:clrScheme name="Multipurpose Slides">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ultipurpose Slides">
      <a:majorFont>
        <a:latin typeface="Helvetica"/>
        <a:ea typeface="Helvetica"/>
        <a:cs typeface="Helvetica"/>
      </a:majorFont>
      <a:minorFont>
        <a:latin typeface="Calibri"/>
        <a:ea typeface="Calibri"/>
        <a:cs typeface="Calibri"/>
      </a:minorFont>
    </a:fontScheme>
    <a:fmtScheme name="Multipurpose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TotalTime>
  <Words>2164</Words>
  <Application>Microsoft Office PowerPoint</Application>
  <PresentationFormat>On-screen Show (4:3)</PresentationFormat>
  <Paragraphs>247</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Gill Sans MT</vt:lpstr>
      <vt:lpstr>Times New Roman</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SCAETC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Floyd</dc:creator>
  <cp:lastModifiedBy>Michael J Dominguez</cp:lastModifiedBy>
  <cp:revision>12</cp:revision>
  <dcterms:modified xsi:type="dcterms:W3CDTF">2023-07-19T15:51:20Z</dcterms:modified>
</cp:coreProperties>
</file>